
<file path=[Content_Types].xml><?xml version="1.0" encoding="utf-8"?>
<Types xmlns="http://schemas.openxmlformats.org/package/2006/content-types">
  <Override PartName="/ppt/slides/slide30.xml" ContentType="application/vnd.openxmlformats-officedocument.presentationml.slide+xml"/>
  <Override PartName="/ppt/slides/slide88.xml" ContentType="application/vnd.openxmlformats-officedocument.presentationml.slide+xml"/>
  <Override PartName="/ppt/notesSlides/notesSlide69.xml" ContentType="application/vnd.openxmlformats-officedocument.presentationml.notesSlide+xml"/>
  <Override PartName="/ppt/slides/slide24.xml" ContentType="application/vnd.openxmlformats-officedocument.presentationml.slide+xml"/>
  <Override PartName="/ppt/slides/slide72.xml" ContentType="application/vnd.openxmlformats-officedocument.presentationml.slide+xml"/>
  <Override PartName="/ppt/slides/slide134.xml" ContentType="application/vnd.openxmlformats-officedocument.presentationml.slide+xml"/>
  <Override PartName="/ppt/notesSlides/notesSlide138.xml" ContentType="application/vnd.openxmlformats-officedocument.presentationml.notesSlide+xml"/>
  <Override PartName="/ppt/notesSlides/notesSlide151.xml" ContentType="application/vnd.openxmlformats-officedocument.presentationml.notesSlide+xml"/>
  <Override PartName="/ppt/notesSlides/notesSlide47.xml" ContentType="application/vnd.openxmlformats-officedocument.presentationml.notesSlide+xml"/>
  <Override PartName="/ppt/slides/slide66.xml" ContentType="application/vnd.openxmlformats-officedocument.presentationml.slide+xml"/>
  <Override PartName="/ppt/slides/slide128.xml" ContentType="application/vnd.openxmlformats-officedocument.presentationml.slide+xml"/>
  <Override PartName="/ppt/slides/slide176.xml" ContentType="application/vnd.openxmlformats-officedocument.presentationml.slide+xml"/>
  <Override PartName="/ppt/slides/slide50.xml" ContentType="application/vnd.openxmlformats-officedocument.presentationml.slide+xml"/>
  <Override PartName="/ppt/slides/slide112.xml" ContentType="application/vnd.openxmlformats-officedocument.presentationml.slide+xml"/>
  <Override PartName="/ppt/slideLayouts/slideLayout13.xml" ContentType="application/vnd.openxmlformats-officedocument.presentationml.slideLayout+xml"/>
  <Override PartName="/ppt/notesSlides/notesSlide89.xml" ContentType="application/vnd.openxmlformats-officedocument.presentationml.notesSlide+xml"/>
  <Override PartName="/ppt/notesSlides/notesSlide25.xml" ContentType="application/vnd.openxmlformats-officedocument.presentationml.notesSlide+xml"/>
  <Override PartName="/ppt/slides/slide44.xml" ContentType="application/vnd.openxmlformats-officedocument.presentationml.slide+xml"/>
  <Override PartName="/ppt/notesSlides/notesSlide116.xml" ContentType="application/vnd.openxmlformats-officedocument.presentationml.notesSlide+xml"/>
  <Override PartName="/ppt/slides/slide154.xml" ContentType="application/vnd.openxmlformats-officedocument.presentationml.slide+xml"/>
  <Override PartName="/ppt/notesSlides/notesSlide158.xml" ContentType="application/vnd.openxmlformats-officedocument.presentationml.notesSlide+xml"/>
  <Override PartName="/ppt/notesSlides/notesSlide67.xml" ContentType="application/vnd.openxmlformats-officedocument.presentationml.notesSlide+xml"/>
  <Override PartName="/ppt/slides/slide86.xml" ContentType="application/vnd.openxmlformats-officedocument.presentationml.slide+xml"/>
  <Override PartName="/ppt/slides/slide148.xml" ContentType="application/vnd.openxmlformats-officedocument.presentationml.slide+xml"/>
  <Override PartName="/ppt/slides/slide22.xml" ContentType="application/vnd.openxmlformats-officedocument.presentationml.slide+xml"/>
  <Default Extension="doc" ContentType="application/msword"/>
  <Override PartName="/ppt/slides/slide132.xml" ContentType="application/vnd.openxmlformats-officedocument.presentationml.slide+xml"/>
  <Override PartName="/ppt/notesSlides/notesSlide136.xml" ContentType="application/vnd.openxmlformats-officedocument.presentationml.notesSlide+xml"/>
  <Override PartName="/ppt/notesSlides/notesSlide45.xml" ContentType="application/vnd.openxmlformats-officedocument.presentationml.notesSlide+xml"/>
  <Override PartName="/ppt/slides/slide64.xml" ContentType="application/vnd.openxmlformats-officedocument.presentationml.slide+xml"/>
  <Override PartName="/ppt/slides/slide126.xml" ContentType="application/vnd.openxmlformats-officedocument.presentationml.slide+xml"/>
  <Override PartName="/ppt/slides/slide174.xml" ContentType="application/vnd.openxmlformats-officedocument.presentationml.slide+xml"/>
  <Default Extension="xml" ContentType="application/xml"/>
  <Override PartName="/ppt/slides/slide110.xml" ContentType="application/vnd.openxmlformats-officedocument.presentationml.slide+xml"/>
  <Override PartName="/ppt/slideLayouts/slideLayout11.xml" ContentType="application/vnd.openxmlformats-officedocument.presentationml.slideLayout+xml"/>
  <Override PartName="/ppt/slides/slide168.xml" ContentType="application/vnd.openxmlformats-officedocument.presentationml.slide+xml"/>
  <Override PartName="/ppt/notesSlides/notesSlide87.xml" ContentType="application/vnd.openxmlformats-officedocument.presentationml.notesSlide+xml"/>
  <Override PartName="/ppt/notesSlides/notesSlide23.xml" ContentType="application/vnd.openxmlformats-officedocument.presentationml.notesSlide+xml"/>
  <Override PartName="/ppt/slides/slide42.xml" ContentType="application/vnd.openxmlformats-officedocument.presentationml.slide+xml"/>
  <Override PartName="/ppt/notesSlides/notesSlide108.xml" ContentType="application/vnd.openxmlformats-officedocument.presentationml.notesSlide+xml"/>
  <Override PartName="/ppt/notesSlides/notesSlide114.xml" ContentType="application/vnd.openxmlformats-officedocument.presentationml.notesSlide+xml"/>
  <Override PartName="/ppt/slides/slide152.xml" ContentType="application/vnd.openxmlformats-officedocument.presentationml.slide+xml"/>
  <Override PartName="/ppt/notesSlides/notesSlide65.xml" ContentType="application/vnd.openxmlformats-officedocument.presentationml.notesSlide+xml"/>
  <Override PartName="/ppt/slides/slide146.xml" ContentType="application/vnd.openxmlformats-officedocument.presentationml.slide+xml"/>
  <Override PartName="/ppt/slides/slide84.xml" ContentType="application/vnd.openxmlformats-officedocument.presentationml.slide+xml"/>
  <Override PartName="/ppt/slides/slide20.xml" ContentType="application/vnd.openxmlformats-officedocument.presentationml.slide+xml"/>
  <Override PartName="/ppt/notesSlides/notesSlide59.xml" ContentType="application/vnd.openxmlformats-officedocument.presentationml.notesSlide+xml"/>
  <Override PartName="/ppt/slides/slide130.xml" ContentType="application/vnd.openxmlformats-officedocument.presentationml.slide+xml"/>
  <Override PartName="/ppt/slides/slide188.xml" ContentType="application/vnd.openxmlformats-officedocument.presentationml.slide+xml"/>
  <Override PartName="/ppt/notesSlides/notesSlide134.xml" ContentType="application/vnd.openxmlformats-officedocument.presentationml.notesSlide+xml"/>
  <Override PartName="/ppt/notesSlides/notesSlide43.xml" ContentType="application/vnd.openxmlformats-officedocument.presentationml.notesSlide+xml"/>
  <Override PartName="/ppt/slides/slide62.xml" ContentType="application/vnd.openxmlformats-officedocument.presentationml.slide+xml"/>
  <Override PartName="/ppt/slides/slide124.xml" ContentType="application/vnd.openxmlformats-officedocument.presentationml.slide+xml"/>
  <Override PartName="/ppt/notesSlides/notesSlide128.xml" ContentType="application/vnd.openxmlformats-officedocument.presentationml.notesSlide+xml"/>
  <Override PartName="/ppt/slides/slide172.xml" ContentType="application/vnd.openxmlformats-officedocument.presentationml.slide+xml"/>
  <Override PartName="/ppt/notesSlides/notesSlide85.xml" ContentType="application/vnd.openxmlformats-officedocument.presentationml.notesSlide+xml"/>
  <Override PartName="/ppt/slides/slide166.xml" ContentType="application/vnd.openxmlformats-officedocument.presentationml.slide+xml"/>
  <Override PartName="/ppt/notesSlides/notesSlide112.xml" ContentType="application/vnd.openxmlformats-officedocument.presentationml.notesSlide+xml"/>
  <Override PartName="/ppt/notesSlides/notesSlide21.xml" ContentType="application/vnd.openxmlformats-officedocument.presentationml.notesSlide+xml"/>
  <Override PartName="/ppt/slides/slide40.xml" ContentType="application/vnd.openxmlformats-officedocument.presentationml.slide+xml"/>
  <Override PartName="/ppt/slides/slide102.xml" ContentType="application/vnd.openxmlformats-officedocument.presentationml.slide+xml"/>
  <Override PartName="/ppt/notesSlides/notesSlide7.xml" ContentType="application/vnd.openxmlformats-officedocument.presentationml.notesSlide+xml"/>
  <Override PartName="/ppt/slides/slide9.xml" ContentType="application/vnd.openxmlformats-officedocument.presentationml.slide+xml"/>
  <Override PartName="/ppt/slides/slide150.xml" ContentType="application/vnd.openxmlformats-officedocument.presentationml.slide+xml"/>
  <Default Extension="jpeg" ContentType="image/jpeg"/>
  <Override PartName="/ppt/notesSlides/notesSlide79.xml" ContentType="application/vnd.openxmlformats-officedocument.presentationml.notesSlide+xml"/>
  <Override PartName="/ppt/notesSlides/notesSlide106.xml" ContentType="application/vnd.openxmlformats-officedocument.presentationml.notesSlide+xml"/>
  <Override PartName="/ppt/notesSlides/notesSlide63.xml" ContentType="application/vnd.openxmlformats-officedocument.presentationml.notesSlide+xml"/>
  <Override PartName="/ppt/slides/slide82.xml" ContentType="application/vnd.openxmlformats-officedocument.presentationml.slide+xml"/>
  <Override PartName="/ppt/slides/slide144.xml" ContentType="application/vnd.openxmlformats-officedocument.presentationml.slide+xml"/>
  <Override PartName="/ppt/notesSlides/notesSlide148.xml" ContentType="application/vnd.openxmlformats-officedocument.presentationml.notesSlide+xml"/>
  <Override PartName="/ppt/notesSlides/notesSlide57.xml" ContentType="application/vnd.openxmlformats-officedocument.presentationml.notesSlide+xml"/>
  <Override PartName="/ppt/slides/slide186.xml" ContentType="application/vnd.openxmlformats-officedocument.presentationml.slide+xml"/>
  <Override PartName="/docProps/app.xml" ContentType="application/vnd.openxmlformats-officedocument.extended-properties+xml"/>
  <Override PartName="/ppt/slides/slide109.xml" ContentType="application/vnd.openxmlformats-officedocument.presentationml.slide+xml"/>
  <Override PartName="/ppt/slides/slide60.xml" ContentType="application/vnd.openxmlformats-officedocument.presentationml.slide+xml"/>
  <Override PartName="/ppt/slides/slide122.xml" ContentType="application/vnd.openxmlformats-officedocument.presentationml.slide+xml"/>
  <Override PartName="/ppt/notesSlides/notesSlide41.xml" ContentType="application/vnd.openxmlformats-officedocument.presentationml.notesSlide+xml"/>
  <Override PartName="/ppt/notesSlides/notesSlide99.xml" ContentType="application/vnd.openxmlformats-officedocument.presentationml.notesSlide+xml"/>
  <Override PartName="/ppt/slides/slide170.xml" ContentType="application/vnd.openxmlformats-officedocument.presentationml.slide+xml"/>
  <Override PartName="/ppt/slideLayouts/slideLayout8.xml" ContentType="application/vnd.openxmlformats-officedocument.presentationml.slideLayout+xml"/>
  <Override PartName="/ppt/notesSlides/notesSlide35.xml" ContentType="application/vnd.openxmlformats-officedocument.presentationml.notesSlide+xml"/>
  <Override PartName="/ppt/notesSlides/notesSlide126.xml" ContentType="application/vnd.openxmlformats-officedocument.presentationml.notesSlide+xml"/>
  <Override PartName="/ppt/notesSlides/notesSlide83.xml" ContentType="application/vnd.openxmlformats-officedocument.presentationml.notesSlide+xml"/>
  <Override PartName="/ppt/slides/slide164.xml" ContentType="application/vnd.openxmlformats-officedocument.presentationml.slide+xml"/>
  <Override PartName="/ppt/notesSlides/notesSlide110.xml" ContentType="application/vnd.openxmlformats-officedocument.presentationml.notesSlide+xml"/>
  <Override PartName="/ppt/slides/slide100.xml" ContentType="application/vnd.openxmlformats-officedocument.presentationml.slide+xml"/>
  <Override PartName="/ppt/notesSlides/notesSlide5.xml" ContentType="application/vnd.openxmlformats-officedocument.presentationml.notesSlide+xml"/>
  <Override PartName="/ppt/notesSlides/notesSlide77.xml" ContentType="application/vnd.openxmlformats-officedocument.presentationml.notesSlide+xml"/>
  <Override PartName="/ppt/slides/slide7.xml" ContentType="application/vnd.openxmlformats-officedocument.presentationml.slide+xml"/>
  <Override PartName="/ppt/slides/slide19.xml" ContentType="application/vnd.openxmlformats-officedocument.presentationml.slide+xml"/>
  <Override PartName="/ppt/notesSlides/notesSlide104.xml" ContentType="application/vnd.openxmlformats-officedocument.presentationml.notesSlide+xml"/>
  <Override PartName="/ppt/slides/slide129.xml" ContentType="application/vnd.openxmlformats-officedocument.presentationml.slide+xml"/>
  <Override PartName="/ppt/slides/slide80.xml" ContentType="application/vnd.openxmlformats-officedocument.presentationml.slide+xml"/>
  <Override PartName="/ppt/slides/slide142.xml" ContentType="application/vnd.openxmlformats-officedocument.presentationml.slide+xml"/>
  <Override PartName="/ppt/notesSlides/notesSlide61.xml" ContentType="application/vnd.openxmlformats-officedocument.presentationml.notesSlide+xml"/>
  <Override PartName="/ppt/notesSlides/notesSlide146.xml" ContentType="application/vnd.openxmlformats-officedocument.presentationml.notesSlide+xml"/>
  <Override PartName="/ppt/notesSlides/notesSlide55.xml" ContentType="application/vnd.openxmlformats-officedocument.presentationml.notesSlide+xml"/>
  <Override PartName="/ppt/slides/slide184.xml" ContentType="application/vnd.openxmlformats-officedocument.presentationml.slide+xml"/>
  <Override PartName="/ppt/slides/slide107.xml" ContentType="application/vnd.openxmlformats-officedocument.presentationml.slide+xml"/>
  <Override PartName="/ppt/slides/slide120.xml" ContentType="application/vnd.openxmlformats-officedocument.presentationml.slide+xml"/>
  <Override PartName="/ppt/slideMasters/slideMaster1.xml" ContentType="application/vnd.openxmlformats-officedocument.presentationml.slideMaster+xml"/>
  <Override PartName="/ppt/notesSlides/notesSlide97.xml" ContentType="application/vnd.openxmlformats-officedocument.presentationml.notesSlide+xml"/>
  <Override PartName="/ppt/notesSlides/notesSlide124.xml" ContentType="application/vnd.openxmlformats-officedocument.presentationml.notesSlide+xml"/>
  <Override PartName="/ppt/slideLayouts/slideLayout6.xml" ContentType="application/vnd.openxmlformats-officedocument.presentationml.slideLayout+xml"/>
  <Override PartName="/ppt/slides/slide39.xml" ContentType="application/vnd.openxmlformats-officedocument.presentationml.slide+xml"/>
  <Override PartName="/ppt/notesSlides/notesSlide33.xml" ContentType="application/vnd.openxmlformats-officedocument.presentationml.notesSlide+xml"/>
  <Override PartName="/ppt/notesSlides/notesSlide81.xml" ContentType="application/vnd.openxmlformats-officedocument.presentationml.notesSlide+xml"/>
  <Override PartName="/ppt/slides/slide162.xml" ContentType="application/vnd.openxmlformats-officedocument.presentationml.slide+xml"/>
  <Override PartName="/ppt/notesSlides/notesSlide3.xml" ContentType="application/vnd.openxmlformats-officedocument.presentationml.notesSlide+xml"/>
  <Override PartName="/ppt/slides/slide94.xml" ContentType="application/vnd.openxmlformats-officedocument.presentationml.slide+xml"/>
  <Override PartName="/ppt/notesSlides/notesSlide75.xml" ContentType="application/vnd.openxmlformats-officedocument.presentationml.notesSlide+xml"/>
  <Override PartName="/ppt/slides/slide5.xml" ContentType="application/vnd.openxmlformats-officedocument.presentationml.slide+xml"/>
  <Override PartName="/ppt/slides/slide17.xml" ContentType="application/vnd.openxmlformats-officedocument.presentationml.slide+xml"/>
  <Override PartName="/ppt/notesSlides/notesSlide102.xml" ContentType="application/vnd.openxmlformats-officedocument.presentationml.notesSlide+xml"/>
  <Override PartName="/ppt/slides/slide140.xml" ContentType="application/vnd.openxmlformats-officedocument.presentationml.slide+xml"/>
  <Override PartName="/ppt/notesSlides/notesSlide144.xml" ContentType="application/vnd.openxmlformats-officedocument.presentationml.notesSlide+xml"/>
  <Override PartName="/ppt/slides/slide59.xml" ContentType="application/vnd.openxmlformats-officedocument.presentationml.slide+xml"/>
  <Override PartName="/ppt/notesSlides/notesSlide53.xml" ContentType="application/vnd.openxmlformats-officedocument.presentationml.notesSlide+xml"/>
  <Override PartName="/ppt/slides/slide182.xml" ContentType="application/vnd.openxmlformats-officedocument.presentationml.slide+xml"/>
  <Override PartName="/ppt/slides/slide105.xml" ContentType="application/vnd.openxmlformats-officedocument.presentationml.slide+xml"/>
  <Override PartName="/ppt/notesSlides/notesSlide95.xml" ContentType="application/vnd.openxmlformats-officedocument.presentationml.notesSlide+xml"/>
  <Override PartName="/ppt/notesSlides/notesSlide122.xml" ContentType="application/vnd.openxmlformats-officedocument.presentationml.notesSlide+xml"/>
  <Override PartName="/ppt/notesSlides/notesSlide18.xml" ContentType="application/vnd.openxmlformats-officedocument.presentationml.notesSlide+xml"/>
  <Override PartName="/ppt/slideLayouts/slideLayout4.xml" ContentType="application/vnd.openxmlformats-officedocument.presentationml.slideLayout+xml"/>
  <Override PartName="/ppt/slides/slide37.xml" ContentType="application/vnd.openxmlformats-officedocument.presentationml.slide+xml"/>
  <Override PartName="/ppt/notesSlides/notesSlide31.xml" ContentType="application/vnd.openxmlformats-officedocument.presentationml.notesSlide+xml"/>
  <Override PartName="/ppt/slides/slide160.xml" ContentType="application/vnd.openxmlformats-officedocument.presentationml.slide+xml"/>
  <Override PartName="/ppt/slides/slide79.xml" ContentType="application/vnd.openxmlformats-officedocument.presentationml.slide+xml"/>
  <Override PartName="/ppt/slides/slide92.xml" ContentType="application/vnd.openxmlformats-officedocument.presentationml.slide+xml"/>
  <Override PartName="/ppt/notesSlides/notesSlide1.xml" ContentType="application/vnd.openxmlformats-officedocument.presentationml.notesSlide+xml"/>
  <Override PartName="/ppt/slides/slide3.xml" ContentType="application/vnd.openxmlformats-officedocument.presentationml.slide+xml"/>
  <Override PartName="/ppt/slides/slide15.xml" ContentType="application/vnd.openxmlformats-officedocument.presentationml.slide+xml"/>
  <Override PartName="/ppt/notesSlides/notesSlide73.xml" ContentType="application/vnd.openxmlformats-officedocument.presentationml.notesSlide+xml"/>
  <Override PartName="/ppt/notesSlides/notesSlide100.xml" ContentType="application/vnd.openxmlformats-officedocument.presentationml.notesSlide+xml"/>
  <Override PartName="/ppt/notesSlides/notesSlide142.xml" ContentType="application/vnd.openxmlformats-officedocument.presentationml.notesSlide+xml"/>
  <Override PartName="/ppt/notesSlides/notesSlide38.xml" ContentType="application/vnd.openxmlformats-officedocument.presentationml.notesSlide+xml"/>
  <Override PartName="/ppt/slides/slide57.xml" ContentType="application/vnd.openxmlformats-officedocument.presentationml.slide+xml"/>
  <Override PartName="/ppt/slides/slide70.xml" ContentType="application/vnd.openxmlformats-officedocument.presentationml.slide+xml"/>
  <Override PartName="/ppt/slides/slide119.xml" ContentType="application/vnd.openxmlformats-officedocument.presentationml.slide+xml"/>
  <Override PartName="/ppt/notesSlides/notesSlide51.xml" ContentType="application/vnd.openxmlformats-officedocument.presentationml.notesSlide+xml"/>
  <Override PartName="/ppt/slides/slide180.xml" ContentType="application/vnd.openxmlformats-officedocument.presentationml.slide+xml"/>
  <Override PartName="/ppt/notesSlides/notesSlide8.xml" ContentType="application/vnd.openxmlformats-officedocument.presentationml.notesSlide+xml"/>
  <Override PartName="/ppt/slides/slide99.xml" ContentType="application/vnd.openxmlformats-officedocument.presentationml.slide+xml"/>
  <Override PartName="/ppt/notesSlides/notesSlide93.xml" ContentType="application/vnd.openxmlformats-officedocument.presentationml.notesSlide+xml"/>
  <Override PartName="/ppt/notesSlides/notesSlide120.xml" ContentType="application/vnd.openxmlformats-officedocument.presentationml.notesSlide+xml"/>
  <Override PartName="/ppt/notesSlides/notesSlide16.xml" ContentType="application/vnd.openxmlformats-officedocument.presentationml.notesSlide+xml"/>
  <Override PartName="/ppt/slideLayouts/slideLayout2.xml" ContentType="application/vnd.openxmlformats-officedocument.presentationml.slideLayout+xml"/>
  <Override PartName="/ppt/slides/slide35.xml" ContentType="application/vnd.openxmlformats-officedocument.presentationml.slide+xml"/>
  <Override PartName="/ppt/slides/slide29.xml" ContentType="application/vnd.openxmlformats-officedocument.presentationml.slide+xml"/>
  <Override PartName="/ppt/slides/slide77.xml" ContentType="application/vnd.openxmlformats-officedocument.presentationml.slide+xml"/>
  <Override PartName="/ppt/slides/slide90.xml" ContentType="application/vnd.openxmlformats-officedocument.presentationml.slide+xml"/>
  <Override PartName="/ppt/slides/slide139.xml" ContentType="application/vnd.openxmlformats-officedocument.presentationml.slide+xml"/>
  <Override PartName="/ppt/slides/slide1.xml" ContentType="application/vnd.openxmlformats-officedocument.presentationml.slide+xml"/>
  <Override PartName="/ppt/slides/slide13.xml" ContentType="application/vnd.openxmlformats-officedocument.presentationml.slide+xml"/>
  <Override PartName="/ppt/notesSlides/notesSlide71.xml" ContentType="application/vnd.openxmlformats-officedocument.presentationml.notesSlide+xml"/>
  <Override PartName="/ppt/notesSlides/notesSlide156.xml" ContentType="application/vnd.openxmlformats-officedocument.presentationml.notesSlide+xml"/>
  <Override PartName="/ppt/notesSlides/notesSlide140.xml" ContentType="application/vnd.openxmlformats-officedocument.presentationml.notesSlide+xml"/>
  <Override PartName="/ppt/notesSlides/notesSlide36.xml" ContentType="application/vnd.openxmlformats-officedocument.presentationml.notesSlide+xml"/>
  <Override PartName="/ppt/slides/slide117.xml" ContentType="application/vnd.openxmlformats-officedocument.presentationml.slide+xml"/>
  <Override PartName="/ppt/slides/slide55.xml" ContentType="application/vnd.openxmlformats-officedocument.presentationml.slide+xml"/>
  <Override PartName="/ppt/slides/slide49.xml" ContentType="application/vnd.openxmlformats-officedocument.presentationml.slide+xml"/>
  <Override PartName="/ppt/slides/slide97.xml" ContentType="application/vnd.openxmlformats-officedocument.presentationml.slide+xml"/>
  <Override PartName="/ppt/slides/slide159.xml" ContentType="application/vnd.openxmlformats-officedocument.presentationml.slide+xml"/>
  <Override PartName="/ppt/notesSlides/notesSlide91.xml" ContentType="application/vnd.openxmlformats-officedocument.presentationml.notesSlide+xml"/>
  <Override PartName="/ppt/notesSlides/notesSlide14.xml" ContentType="application/vnd.openxmlformats-officedocument.presentationml.notesSlide+xml"/>
  <Override PartName="/ppt/slides/slide33.xml" ContentType="application/vnd.openxmlformats-officedocument.presentationml.slide+xml"/>
  <Override PartName="/ppt/viewProps.xml" ContentType="application/vnd.openxmlformats-officedocument.presentationml.viewProps+xml"/>
  <Override PartName="/ppt/slides/slide27.xml" ContentType="application/vnd.openxmlformats-officedocument.presentationml.slide+xml"/>
  <Override PartName="/ppt/slides/slide75.xml" ContentType="application/vnd.openxmlformats-officedocument.presentationml.slide+xml"/>
  <Override PartName="/ppt/slides/slide137.xml" ContentType="application/vnd.openxmlformats-officedocument.presentationml.slide+xml"/>
  <Override PartName="/ppt/notesSlides/notesSlide154.xml" ContentType="application/vnd.openxmlformats-officedocument.presentationml.notesSlide+xml"/>
  <Override PartName="/docProps/core.xml" ContentType="application/vnd.openxmlformats-package.core-properties+xml"/>
  <Override PartName="/ppt/slides/slide11.xml" ContentType="application/vnd.openxmlformats-officedocument.presentationml.slide+xml"/>
  <Override PartName="/ppt/slides/slide69.xml" ContentType="application/vnd.openxmlformats-officedocument.presentationml.slide+xml"/>
  <Override PartName="/ppt/slides/slide179.xml" ContentType="application/vnd.openxmlformats-officedocument.presentationml.slide+xml"/>
  <Override PartName="/ppt/slides/slide53.xml" ContentType="application/vnd.openxmlformats-officedocument.presentationml.slide+xml"/>
  <Override PartName="/ppt/slides/slide115.xml" ContentType="application/vnd.openxmlformats-officedocument.presentationml.slide+xml"/>
  <Override PartName="/ppt/notesSlides/notesSlide119.xml" ContentType="application/vnd.openxmlformats-officedocument.presentationml.notesSlide+xml"/>
  <Override PartName="/ppt/notesSlides/notesSlide132.xml" ContentType="application/vnd.openxmlformats-officedocument.presentationml.notesSlide+xml"/>
  <Override PartName="/ppt/notesSlides/notesSlide28.xml" ContentType="application/vnd.openxmlformats-officedocument.presentationml.notesSlide+xml"/>
  <Override PartName="/ppt/slides/slide47.xml" ContentType="application/vnd.openxmlformats-officedocument.presentationml.slide+xml"/>
  <Override PartName="/ppt/slides/slide157.xml" ContentType="application/vnd.openxmlformats-officedocument.presentationml.slide+xml"/>
  <Override PartName="/ppt/theme/theme1.xml" ContentType="application/vnd.openxmlformats-officedocument.theme+xml"/>
  <Override PartName="/ppt/notesSlides/notesSlide12.xml" ContentType="application/vnd.openxmlformats-officedocument.presentationml.notesSlide+xml"/>
  <Override PartName="/ppt/slides/slide31.xml" ContentType="application/vnd.openxmlformats-officedocument.presentationml.slide+xml"/>
  <Override PartName="/ppt/slides/slide89.xml" ContentType="application/vnd.openxmlformats-officedocument.presentationml.slide+xml"/>
  <Override PartName="/ppt/slides/slide25.xml" ContentType="application/vnd.openxmlformats-officedocument.presentationml.slide+xml"/>
  <Override PartName="/ppt/slides/slide73.xml" ContentType="application/vnd.openxmlformats-officedocument.presentationml.slide+xml"/>
  <Override PartName="/ppt/slides/slide135.xml" ContentType="application/vnd.openxmlformats-officedocument.presentationml.slide+xml"/>
  <Override PartName="/ppt/notesSlides/notesSlide139.xml" ContentType="application/vnd.openxmlformats-officedocument.presentationml.notesSlide+xml"/>
  <Override PartName="/ppt/notesSlides/notesSlide152.xml" ContentType="application/vnd.openxmlformats-officedocument.presentationml.notesSlide+xml"/>
  <Override PartName="/ppt/notesSlides/notesSlide48.xml" ContentType="application/vnd.openxmlformats-officedocument.presentationml.notesSlide+xml"/>
  <Override PartName="/ppt/slides/slide67.xml" ContentType="application/vnd.openxmlformats-officedocument.presentationml.slide+xml"/>
  <Override PartName="/ppt/slides/slide177.xml" ContentType="application/vnd.openxmlformats-officedocument.presentationml.slide+xml"/>
  <Override PartName="/ppt/slides/slide51.xml" ContentType="application/vnd.openxmlformats-officedocument.presentationml.slide+xml"/>
  <Override PartName="/ppt/slides/slide113.xml" ContentType="application/vnd.openxmlformats-officedocument.presentationml.slide+xml"/>
  <Override PartName="/ppt/slideLayouts/slideLayout14.xml" ContentType="application/vnd.openxmlformats-officedocument.presentationml.slideLayout+xml"/>
  <Override PartName="/ppt/notesSlides/notesSlide117.xml" ContentType="application/vnd.openxmlformats-officedocument.presentationml.notesSlide+xml"/>
  <Override PartName="/ppt/notesSlides/notesSlide26.xml" ContentType="application/vnd.openxmlformats-officedocument.presentationml.notesSlide+xml"/>
  <Override PartName="/ppt/slides/slide45.xml" ContentType="application/vnd.openxmlformats-officedocument.presentationml.slide+xml"/>
  <Override PartName="/ppt/notesSlides/notesSlide130.xml" ContentType="application/vnd.openxmlformats-officedocument.presentationml.notesSlide+xml"/>
  <Override PartName="/ppt/slides/slide155.xml" ContentType="application/vnd.openxmlformats-officedocument.presentationml.slide+xml"/>
  <Override PartName="/ppt/notesSlides/notesSlide68.xml" ContentType="application/vnd.openxmlformats-officedocument.presentationml.notesSlide+xml"/>
  <Override PartName="/ppt/slides/slide87.xml" ContentType="application/vnd.openxmlformats-officedocument.presentationml.slide+xml"/>
  <Override PartName="/ppt/slides/slide149.xml" ContentType="application/vnd.openxmlformats-officedocument.presentationml.slide+xml"/>
  <Override PartName="/ppt/slides/slide23.xml" ContentType="application/vnd.openxmlformats-officedocument.presentationml.slide+xml"/>
  <Default Extension="pict" ContentType="image/pict"/>
  <Override PartName="/ppt/slides/slide133.xml" ContentType="application/vnd.openxmlformats-officedocument.presentationml.slide+xml"/>
  <Override PartName="/ppt/notesSlides/notesSlide137.xml" ContentType="application/vnd.openxmlformats-officedocument.presentationml.notesSlide+xml"/>
  <Override PartName="/ppt/notesSlides/notesSlide150.xml" ContentType="application/vnd.openxmlformats-officedocument.presentationml.notesSlide+xml"/>
  <Override PartName="/ppt/notesSlides/notesSlide46.xml" ContentType="application/vnd.openxmlformats-officedocument.presentationml.notesSlide+xml"/>
  <Override PartName="/ppt/slides/slide127.xml" ContentType="application/vnd.openxmlformats-officedocument.presentationml.slide+xml"/>
  <Override PartName="/ppt/slides/slide65.xml" ContentType="application/vnd.openxmlformats-officedocument.presentationml.slide+xml"/>
  <Override PartName="/ppt/slides/slide175.xml" ContentType="application/vnd.openxmlformats-officedocument.presentationml.slide+xml"/>
  <Override PartName="/ppt/slides/slide111.xml" ContentType="application/vnd.openxmlformats-officedocument.presentationml.slide+xml"/>
  <Override PartName="/ppt/slideLayouts/slideLayout12.xml" ContentType="application/vnd.openxmlformats-officedocument.presentationml.slideLayout+xml"/>
  <Override PartName="/ppt/slides/slide169.xml" ContentType="application/vnd.openxmlformats-officedocument.presentationml.slide+xml"/>
  <Override PartName="/ppt/notesSlides/notesSlide88.xml" ContentType="application/vnd.openxmlformats-officedocument.presentationml.notesSlide+xml"/>
  <Override PartName="/ppt/notesSlides/notesSlide24.xml" ContentType="application/vnd.openxmlformats-officedocument.presentationml.notesSlide+xml"/>
  <Override PartName="/ppt/slides/slide43.xml" ContentType="application/vnd.openxmlformats-officedocument.presentationml.slide+xml"/>
  <Override PartName="/ppt/notesSlides/notesSlide109.xml" ContentType="application/vnd.openxmlformats-officedocument.presentationml.notesSlide+xml"/>
  <Override PartName="/ppt/notesSlides/notesSlide115.xml" ContentType="application/vnd.openxmlformats-officedocument.presentationml.notesSlide+xml"/>
  <Override PartName="/ppt/slides/slide153.xml" ContentType="application/vnd.openxmlformats-officedocument.presentationml.slide+xml"/>
  <Override PartName="/ppt/notesSlides/notesSlide66.xml" ContentType="application/vnd.openxmlformats-officedocument.presentationml.notesSlide+xml"/>
  <Override PartName="/ppt/slides/slide85.xml" ContentType="application/vnd.openxmlformats-officedocument.presentationml.slide+xml"/>
  <Override PartName="/ppt/slides/slide147.xml" ContentType="application/vnd.openxmlformats-officedocument.presentationml.slide+xml"/>
  <Override PartName="/ppt/slides/slide21.xml" ContentType="application/vnd.openxmlformats-officedocument.presentationml.slide+xml"/>
  <Override PartName="/ppt/slides/slide131.xml" ContentType="application/vnd.openxmlformats-officedocument.presentationml.slide+xml"/>
  <Override PartName="/ppt/notesSlides/notesSlide135.xml" ContentType="application/vnd.openxmlformats-officedocument.presentationml.notesSlide+xml"/>
  <Override PartName="/ppt/notesMasters/notesMaster1.xml" ContentType="application/vnd.openxmlformats-officedocument.presentationml.notesMaster+xml"/>
  <Override PartName="/ppt/notesSlides/notesSlide44.xml" ContentType="application/vnd.openxmlformats-officedocument.presentationml.notesSlide+xml"/>
  <Override PartName="/ppt/slides/slide63.xml" ContentType="application/vnd.openxmlformats-officedocument.presentationml.slide+xml"/>
  <Override PartName="/ppt/slides/slide125.xml" ContentType="application/vnd.openxmlformats-officedocument.presentationml.slide+xml"/>
  <Override PartName="/ppt/notesSlides/notesSlide129.xml" ContentType="application/vnd.openxmlformats-officedocument.presentationml.notesSlide+xml"/>
  <Override PartName="/ppt/slides/slide173.xml" ContentType="application/vnd.openxmlformats-officedocument.presentationml.slide+xml"/>
  <Override PartName="/ppt/notesSlides/notesSlide86.xml" ContentType="application/vnd.openxmlformats-officedocument.presentationml.notesSlide+xml"/>
  <Override PartName="/ppt/slideLayouts/slideLayout10.xml" ContentType="application/vnd.openxmlformats-officedocument.presentationml.slideLayout+xml"/>
  <Override PartName="/ppt/slides/slide167.xml" ContentType="application/vnd.openxmlformats-officedocument.presentationml.slide+xml"/>
  <Override PartName="/ppt/notesSlides/notesSlide113.xml" ContentType="application/vnd.openxmlformats-officedocument.presentationml.notesSlide+xml"/>
  <Override PartName="/ppt/notesSlides/notesSlide22.xml" ContentType="application/vnd.openxmlformats-officedocument.presentationml.notesSlide+xml"/>
  <Override PartName="/ppt/slides/slide41.xml" ContentType="application/vnd.openxmlformats-officedocument.presentationml.slide+xml"/>
  <Override PartName="/ppt/slides/slide103.xml" ContentType="application/vnd.openxmlformats-officedocument.presentationml.slide+xml"/>
  <Override PartName="/ppt/presentation.xml" ContentType="application/vnd.openxmlformats-officedocument.presentationml.presentation.main+xml"/>
  <Override PartName="/ppt/notesSlides/notesSlide107.xml" ContentType="application/vnd.openxmlformats-officedocument.presentationml.notesSlide+xml"/>
  <Override PartName="/ppt/slides/slide151.xml" ContentType="application/vnd.openxmlformats-officedocument.presentationml.slide+xml"/>
  <Override PartName="/ppt/notesSlides/notesSlide64.xml" ContentType="application/vnd.openxmlformats-officedocument.presentationml.notesSlide+xml"/>
  <Override PartName="/ppt/slides/slide83.xml" ContentType="application/vnd.openxmlformats-officedocument.presentationml.slide+xml"/>
  <Override PartName="/ppt/slides/slide145.xml" ContentType="application/vnd.openxmlformats-officedocument.presentationml.slide+xml"/>
  <Override PartName="/ppt/notesSlides/notesSlide149.xml" ContentType="application/vnd.openxmlformats-officedocument.presentationml.notesSlide+xml"/>
  <Override PartName="/ppt/notesSlides/notesSlide58.xml" ContentType="application/vnd.openxmlformats-officedocument.presentationml.notesSlide+xml"/>
  <Override PartName="/ppt/slides/slide187.xml" ContentType="application/vnd.openxmlformats-officedocument.presentationml.slide+xml"/>
  <Override PartName="/ppt/notesSlides/notesSlide133.xml" ContentType="application/vnd.openxmlformats-officedocument.presentationml.notesSlide+xml"/>
  <Override PartName="/ppt/notesSlides/notesSlide42.xml" ContentType="application/vnd.openxmlformats-officedocument.presentationml.notesSlide+xml"/>
  <Override PartName="/ppt/slides/slide61.xml" ContentType="application/vnd.openxmlformats-officedocument.presentationml.slide+xml"/>
  <Override PartName="/ppt/slides/slide123.xml" ContentType="application/vnd.openxmlformats-officedocument.presentationml.slide+xml"/>
  <Override PartName="/ppt/notesSlides/notesSlide127.xml" ContentType="application/vnd.openxmlformats-officedocument.presentationml.notesSlide+xml"/>
  <Override PartName="/ppt/slides/slide171.xml" ContentType="application/vnd.openxmlformats-officedocument.presentationml.slide+xml"/>
  <Override PartName="/ppt/slideLayouts/slideLayout9.xml" ContentType="application/vnd.openxmlformats-officedocument.presentationml.slideLayout+xml"/>
  <Override PartName="/ppt/notesSlides/notesSlide84.xml" ContentType="application/vnd.openxmlformats-officedocument.presentationml.notesSlide+xml"/>
  <Override PartName="/ppt/slides/slide165.xml" ContentType="application/vnd.openxmlformats-officedocument.presentationml.slide+xml"/>
  <Override PartName="/ppt/notesSlides/notesSlide111.xml" ContentType="application/vnd.openxmlformats-officedocument.presentationml.notesSlide+xml"/>
  <Override PartName="/ppt/notesSlides/notesSlide20.xml" ContentType="application/vnd.openxmlformats-officedocument.presentationml.notesSlide+xml"/>
  <Override PartName="/ppt/slides/slide101.xml" ContentType="application/vnd.openxmlformats-officedocument.presentationml.slide+xml"/>
  <Override PartName="/ppt/notesSlides/notesSlide6.xml" ContentType="application/vnd.openxmlformats-officedocument.presentationml.notesSlide+xml"/>
  <Override PartName="/ppt/notesSlides/notesSlide78.xml" ContentType="application/vnd.openxmlformats-officedocument.presentationml.notesSlide+xml"/>
  <Override PartName="/ppt/slides/slide8.xml" ContentType="application/vnd.openxmlformats-officedocument.presentationml.slide+xml"/>
  <Override PartName="/ppt/notesSlides/notesSlide105.xml" ContentType="application/vnd.openxmlformats-officedocument.presentationml.notesSlide+xml"/>
  <Override PartName="/ppt/notesSlides/notesSlide62.xml" ContentType="application/vnd.openxmlformats-officedocument.presentationml.notesSlide+xml"/>
  <Override PartName="/ppt/slides/slide81.xml" ContentType="application/vnd.openxmlformats-officedocument.presentationml.slide+xml"/>
  <Override PartName="/ppt/slides/slide143.xml" ContentType="application/vnd.openxmlformats-officedocument.presentationml.slide+xml"/>
  <Override PartName="/ppt/notesSlides/notesSlide147.xml" ContentType="application/vnd.openxmlformats-officedocument.presentationml.notesSlide+xml"/>
  <Override PartName="/ppt/notesSlides/notesSlide56.xml" ContentType="application/vnd.openxmlformats-officedocument.presentationml.notesSlide+xml"/>
  <Override PartName="/ppt/slides/slide185.xml" ContentType="application/vnd.openxmlformats-officedocument.presentationml.slide+xml"/>
  <Override PartName="/ppt/slides/slide108.xml" ContentType="application/vnd.openxmlformats-officedocument.presentationml.slide+xml"/>
  <Override PartName="/ppt/slides/slide121.xml" ContentType="application/vnd.openxmlformats-officedocument.presentationml.slide+xml"/>
  <Override PartName="/ppt/notesSlides/notesSlide40.xml" ContentType="application/vnd.openxmlformats-officedocument.presentationml.notesSlide+xml"/>
  <Override PartName="/ppt/notesSlides/notesSlide98.xml" ContentType="application/vnd.openxmlformats-officedocument.presentationml.notesSlide+xml"/>
  <Override PartName="/ppt/notesSlides/notesSlide125.xml" ContentType="application/vnd.openxmlformats-officedocument.presentationml.notesSlide+xml"/>
  <Override PartName="/ppt/slideLayouts/slideLayout7.xml" ContentType="application/vnd.openxmlformats-officedocument.presentationml.slideLayout+xml"/>
  <Override PartName="/ppt/notesSlides/notesSlide34.xml" ContentType="application/vnd.openxmlformats-officedocument.presentationml.notesSlide+xml"/>
  <Override PartName="/ppt/notesSlides/notesSlide82.xml" ContentType="application/vnd.openxmlformats-officedocument.presentationml.notesSlide+xml"/>
  <Override PartName="/ppt/slides/slide163.xml" ContentType="application/vnd.openxmlformats-officedocument.presentationml.slide+xml"/>
  <Override PartName="/ppt/notesSlides/notesSlide4.xml" ContentType="application/vnd.openxmlformats-officedocument.presentationml.notesSlide+xml"/>
  <Override PartName="/ppt/slides/slide95.xml" ContentType="application/vnd.openxmlformats-officedocument.presentationml.slide+xml"/>
  <Override PartName="/ppt/notesSlides/notesSlide76.xml" ContentType="application/vnd.openxmlformats-officedocument.presentationml.notesSlide+xml"/>
  <Override PartName="/ppt/slides/slide6.xml" ContentType="application/vnd.openxmlformats-officedocument.presentationml.slide+xml"/>
  <Override PartName="/ppt/slides/slide18.xml" ContentType="application/vnd.openxmlformats-officedocument.presentationml.slide+xml"/>
  <Override PartName="/ppt/notesSlides/notesSlide103.xml" ContentType="application/vnd.openxmlformats-officedocument.presentationml.notesSlide+xml"/>
  <Override PartName="/ppt/notesSlides/notesSlide60.xml" ContentType="application/vnd.openxmlformats-officedocument.presentationml.notesSlide+xml"/>
  <Override PartName="/ppt/slides/slide141.xml" ContentType="application/vnd.openxmlformats-officedocument.presentationml.slide+xml"/>
  <Override PartName="/ppt/notesSlides/notesSlide145.xml" ContentType="application/vnd.openxmlformats-officedocument.presentationml.notesSlide+xml"/>
  <Default Extension="vml" ContentType="application/vnd.openxmlformats-officedocument.vmlDrawing"/>
  <Override PartName="/ppt/notesSlides/notesSlide54.xml" ContentType="application/vnd.openxmlformats-officedocument.presentationml.notesSlide+xml"/>
  <Override PartName="/ppt/slides/slide183.xml" ContentType="application/vnd.openxmlformats-officedocument.presentationml.slide+xml"/>
  <Override PartName="/ppt/slides/slide106.xml" ContentType="application/vnd.openxmlformats-officedocument.presentationml.slide+xml"/>
  <Override PartName="/ppt/notesSlides/notesSlide96.xml" ContentType="application/vnd.openxmlformats-officedocument.presentationml.notesSlide+xml"/>
  <Override PartName="/ppt/tableStyles.xml" ContentType="application/vnd.openxmlformats-officedocument.presentationml.tableStyles+xml"/>
  <Override PartName="/ppt/notesSlides/notesSlide123.xml" ContentType="application/vnd.openxmlformats-officedocument.presentationml.notesSlide+xml"/>
  <Override PartName="/ppt/notesSlides/notesSlide19.xml" ContentType="application/vnd.openxmlformats-officedocument.presentationml.notesSlide+xml"/>
  <Override PartName="/ppt/slideLayouts/slideLayout5.xml" ContentType="application/vnd.openxmlformats-officedocument.presentationml.slideLayout+xml"/>
  <Override PartName="/ppt/slides/slide38.xml" ContentType="application/vnd.openxmlformats-officedocument.presentationml.slide+xml"/>
  <Override PartName="/ppt/notesSlides/notesSlide32.xml" ContentType="application/vnd.openxmlformats-officedocument.presentationml.notesSlide+xml"/>
  <Override PartName="/ppt/notesSlides/notesSlide80.xml" ContentType="application/vnd.openxmlformats-officedocument.presentationml.notesSlide+xml"/>
  <Override PartName="/ppt/slides/slide161.xml" ContentType="application/vnd.openxmlformats-officedocument.presentationml.slide+xml"/>
  <Default Extension="bin" ContentType="application/vnd.openxmlformats-officedocument.presentationml.printerSettings"/>
  <Override PartName="/ppt/notesSlides/notesSlide2.xml" ContentType="application/vnd.openxmlformats-officedocument.presentationml.notesSlide+xml"/>
  <Override PartName="/ppt/slides/slide93.xml" ContentType="application/vnd.openxmlformats-officedocument.presentationml.slide+xml"/>
  <Override PartName="/ppt/notesSlides/notesSlide74.xml" ContentType="application/vnd.openxmlformats-officedocument.presentationml.notesSlide+xml"/>
  <Override PartName="/ppt/slides/slide4.xml" ContentType="application/vnd.openxmlformats-officedocument.presentationml.slide+xml"/>
  <Override PartName="/ppt/slides/slide16.xml" ContentType="application/vnd.openxmlformats-officedocument.presentationml.slide+xml"/>
  <Override PartName="/ppt/notesSlides/notesSlide10.xml" ContentType="application/vnd.openxmlformats-officedocument.presentationml.notesSlide+xml"/>
  <Override PartName="/ppt/notesSlides/notesSlide101.xml" ContentType="application/vnd.openxmlformats-officedocument.presentationml.notesSlide+xml"/>
  <Override PartName="/ppt/notesSlides/notesSlide143.xml" ContentType="application/vnd.openxmlformats-officedocument.presentationml.notesSlide+xml"/>
  <Override PartName="/ppt/notesSlides/notesSlide39.xml" ContentType="application/vnd.openxmlformats-officedocument.presentationml.notesSlide+xml"/>
  <Override PartName="/ppt/slides/slide58.xml" ContentType="application/vnd.openxmlformats-officedocument.presentationml.slide+xml"/>
  <Override PartName="/ppt/slides/slide71.xml" ContentType="application/vnd.openxmlformats-officedocument.presentationml.slide+xml"/>
  <Override PartName="/ppt/notesSlides/notesSlide52.xml" ContentType="application/vnd.openxmlformats-officedocument.presentationml.notesSlide+xml"/>
  <Override PartName="/ppt/slides/slide181.xml" ContentType="application/vnd.openxmlformats-officedocument.presentationml.slide+xml"/>
  <Override PartName="/ppt/slides/slide104.xml" ContentType="application/vnd.openxmlformats-officedocument.presentationml.slide+xml"/>
  <Override PartName="/ppt/notesSlides/notesSlide9.xml" ContentType="application/vnd.openxmlformats-officedocument.presentationml.notesSlide+xml"/>
  <Override PartName="/ppt/notesSlides/notesSlide94.xml" ContentType="application/vnd.openxmlformats-officedocument.presentationml.notesSlide+xml"/>
  <Override PartName="/ppt/notesSlides/notesSlide121.xml" ContentType="application/vnd.openxmlformats-officedocument.presentationml.notesSlide+xml"/>
  <Override PartName="/ppt/notesSlides/notesSlide17.xml" ContentType="application/vnd.openxmlformats-officedocument.presentationml.notesSlide+xml"/>
  <Override PartName="/ppt/slideLayouts/slideLayout3.xml" ContentType="application/vnd.openxmlformats-officedocument.presentationml.slideLayout+xml"/>
  <Override PartName="/ppt/slides/slide36.xml" ContentType="application/vnd.openxmlformats-officedocument.presentationml.slide+xml"/>
  <Override PartName="/ppt/notesSlides/notesSlide30.xml" ContentType="application/vnd.openxmlformats-officedocument.presentationml.notesSlide+xml"/>
  <Override PartName="/ppt/slides/slide78.xml" ContentType="application/vnd.openxmlformats-officedocument.presentationml.slide+xml"/>
  <Override PartName="/ppt/slides/slide91.xml" ContentType="application/vnd.openxmlformats-officedocument.presentationml.slide+xml"/>
  <Override PartName="/ppt/notesSlides/notesSlide72.xml" ContentType="application/vnd.openxmlformats-officedocument.presentationml.notesSlide+xml"/>
  <Override PartName="/ppt/slides/slide2.xml" ContentType="application/vnd.openxmlformats-officedocument.presentationml.slide+xml"/>
  <Override PartName="/ppt/slides/slide14.xml" ContentType="application/vnd.openxmlformats-officedocument.presentationml.slide+xml"/>
  <Override PartName="/ppt/notesSlides/notesSlide157.xml" ContentType="application/vnd.openxmlformats-officedocument.presentationml.notesSlide+xml"/>
  <Override PartName="/ppt/notesSlides/notesSlide141.xml" ContentType="application/vnd.openxmlformats-officedocument.presentationml.notesSlide+xml"/>
  <Override PartName="/ppt/notesSlides/notesSlide37.xml" ContentType="application/vnd.openxmlformats-officedocument.presentationml.notesSlide+xml"/>
  <Override PartName="/ppt/slides/slide56.xml" ContentType="application/vnd.openxmlformats-officedocument.presentationml.slide+xml"/>
  <Override PartName="/ppt/slides/slide118.xml" ContentType="application/vnd.openxmlformats-officedocument.presentationml.slide+xml"/>
  <Override PartName="/ppt/notesSlides/notesSlide50.xml" ContentType="application/vnd.openxmlformats-officedocument.presentationml.notesSlide+xml"/>
  <Override PartName="/ppt/slides/slide98.xml" ContentType="application/vnd.openxmlformats-officedocument.presentationml.slide+xml"/>
  <Override PartName="/ppt/notesSlides/notesSlide92.xml" ContentType="application/vnd.openxmlformats-officedocument.presentationml.notesSlide+xml"/>
  <Override PartName="/ppt/notesSlides/notesSlide15.xml" ContentType="application/vnd.openxmlformats-officedocument.presentationml.notesSlide+xml"/>
  <Override PartName="/ppt/slideLayouts/slideLayout1.xml" ContentType="application/vnd.openxmlformats-officedocument.presentationml.slideLayout+xml"/>
  <Override PartName="/ppt/slides/slide34.xml" ContentType="application/vnd.openxmlformats-officedocument.presentationml.slide+xml"/>
  <Override PartName="/ppt/slides/slide28.xml" ContentType="application/vnd.openxmlformats-officedocument.presentationml.slide+xml"/>
  <Override PartName="/ppt/slides/slide76.xml" ContentType="application/vnd.openxmlformats-officedocument.presentationml.slide+xml"/>
  <Override PartName="/ppt/slides/slide138.xml" ContentType="application/vnd.openxmlformats-officedocument.presentationml.slide+xml"/>
  <Override PartName="/ppt/notesSlides/notesSlide70.xml" ContentType="application/vnd.openxmlformats-officedocument.presentationml.notesSlide+xml"/>
  <Override PartName="/ppt/notesSlides/notesSlide155.xml" ContentType="application/vnd.openxmlformats-officedocument.presentationml.notesSlide+xml"/>
  <Default Extension="png" ContentType="image/png"/>
  <Override PartName="/ppt/slides/slide12.xml" ContentType="application/vnd.openxmlformats-officedocument.presentationml.slide+xml"/>
  <Default Extension="wmf" ContentType="image/x-wmf"/>
  <Default Extension="emf" ContentType="image/x-emf"/>
  <Override PartName="/ppt/slides/slide54.xml" ContentType="application/vnd.openxmlformats-officedocument.presentationml.slide+xml"/>
  <Override PartName="/ppt/slides/slide116.xml" ContentType="application/vnd.openxmlformats-officedocument.presentationml.slide+xml"/>
  <Default Extension="rels" ContentType="application/vnd.openxmlformats-package.relationships+xml"/>
  <Override PartName="/ppt/notesSlides/notesSlide29.xml" ContentType="application/vnd.openxmlformats-officedocument.presentationml.notesSlide+xml"/>
  <Override PartName="/ppt/slides/slide48.xml" ContentType="application/vnd.openxmlformats-officedocument.presentationml.slide+xml"/>
  <Override PartName="/ppt/slides/slide96.xml" ContentType="application/vnd.openxmlformats-officedocument.presentationml.slide+xml"/>
  <Override PartName="/ppt/theme/theme2.xml" ContentType="application/vnd.openxmlformats-officedocument.theme+xml"/>
  <Override PartName="/ppt/slides/slide158.xml" ContentType="application/vnd.openxmlformats-officedocument.presentationml.slide+xml"/>
  <Override PartName="/ppt/notesSlides/notesSlide13.xml" ContentType="application/vnd.openxmlformats-officedocument.presentationml.notesSlide+xml"/>
  <Override PartName="/ppt/slides/slide32.xml" ContentType="application/vnd.openxmlformats-officedocument.presentationml.slide+xml"/>
  <Override PartName="/ppt/notesSlides/notesSlide90.xml" ContentType="application/vnd.openxmlformats-officedocument.presentationml.notesSlide+xml"/>
  <Override PartName="/ppt/slides/slide26.xml" ContentType="application/vnd.openxmlformats-officedocument.presentationml.slide+xml"/>
  <Override PartName="/ppt/slides/slide136.xml" ContentType="application/vnd.openxmlformats-officedocument.presentationml.slide+xml"/>
  <Override PartName="/ppt/slides/slide74.xml" ContentType="application/vnd.openxmlformats-officedocument.presentationml.slide+xml"/>
  <Override PartName="/ppt/notesSlides/notesSlide153.xml" ContentType="application/vnd.openxmlformats-officedocument.presentationml.notesSlide+xml"/>
  <Override PartName="/ppt/slides/slide10.xml" ContentType="application/vnd.openxmlformats-officedocument.presentationml.slide+xml"/>
  <Override PartName="/ppt/slides/slide68.xml" ContentType="application/vnd.openxmlformats-officedocument.presentationml.slide+xml"/>
  <Override PartName="/ppt/notesSlides/notesSlide49.xml" ContentType="application/vnd.openxmlformats-officedocument.presentationml.notesSlide+xml"/>
  <Override PartName="/ppt/slides/slide178.xml" ContentType="application/vnd.openxmlformats-officedocument.presentationml.slide+xml"/>
  <Override PartName="/ppt/slides/slide52.xml" ContentType="application/vnd.openxmlformats-officedocument.presentationml.slide+xml"/>
  <Override PartName="/ppt/slideLayouts/slideLayout15.xml" ContentType="application/vnd.openxmlformats-officedocument.presentationml.slideLayout+xml"/>
  <Override PartName="/ppt/slides/slide114.xml" ContentType="application/vnd.openxmlformats-officedocument.presentationml.slide+xml"/>
  <Override PartName="/ppt/notesSlides/notesSlide118.xml" ContentType="application/vnd.openxmlformats-officedocument.presentationml.notesSlide+xml"/>
  <Override PartName="/ppt/notesSlides/notesSlide27.xml" ContentType="application/vnd.openxmlformats-officedocument.presentationml.notesSlide+xml"/>
  <Override PartName="/ppt/slides/slide46.xml" ContentType="application/vnd.openxmlformats-officedocument.presentationml.slide+xml"/>
  <Override PartName="/ppt/presProps.xml" ContentType="application/vnd.openxmlformats-officedocument.presentationml.presProps+xml"/>
  <Override PartName="/ppt/notesSlides/notesSlide131.xml" ContentType="application/vnd.openxmlformats-officedocument.presentationml.notesSlide+xml"/>
  <Override PartName="/ppt/slides/slide156.xml" ContentType="application/vnd.openxmlformats-officedocument.presentationml.slide+xml"/>
  <Override PartName="/ppt/notesSlides/notesSlide11.xml" ContentType="application/vnd.openxmlformats-officedocument.presentationml.notesSlide+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4" Type="http://schemas.openxmlformats.org/officeDocument/2006/relationships/extended-properties" Target="docProps/app.xml"/><Relationship Id="rId1" Type="http://schemas.openxmlformats.org/officeDocument/2006/relationships/officeDocument" Target="ppt/presentation.xml"/><Relationship Id="rId2" Type="http://schemas.openxmlformats.org/package/2006/relationships/metadata/thumbnail" Target="docProps/thumbnail.jpeg"/></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saveSubsetFonts="1" autoCompressPictures="0">
  <p:sldMasterIdLst>
    <p:sldMasterId id="2147483648" r:id="rId1"/>
  </p:sldMasterIdLst>
  <p:notesMasterIdLst>
    <p:notesMasterId r:id="rId190"/>
  </p:notesMasterIdLst>
  <p:sldIdLst>
    <p:sldId id="256" r:id="rId2"/>
    <p:sldId id="257" r:id="rId3"/>
    <p:sldId id="259" r:id="rId4"/>
    <p:sldId id="260" r:id="rId5"/>
    <p:sldId id="261" r:id="rId6"/>
    <p:sldId id="266" r:id="rId7"/>
    <p:sldId id="267" r:id="rId8"/>
    <p:sldId id="268" r:id="rId9"/>
    <p:sldId id="269" r:id="rId10"/>
    <p:sldId id="270" r:id="rId11"/>
    <p:sldId id="271" r:id="rId12"/>
    <p:sldId id="272" r:id="rId13"/>
    <p:sldId id="273" r:id="rId14"/>
    <p:sldId id="274" r:id="rId15"/>
    <p:sldId id="275" r:id="rId16"/>
    <p:sldId id="276" r:id="rId17"/>
    <p:sldId id="277" r:id="rId18"/>
    <p:sldId id="278" r:id="rId19"/>
    <p:sldId id="279" r:id="rId20"/>
    <p:sldId id="280" r:id="rId21"/>
    <p:sldId id="281" r:id="rId22"/>
    <p:sldId id="282" r:id="rId23"/>
    <p:sldId id="283" r:id="rId24"/>
    <p:sldId id="284" r:id="rId25"/>
    <p:sldId id="285" r:id="rId26"/>
    <p:sldId id="286" r:id="rId27"/>
    <p:sldId id="287" r:id="rId28"/>
    <p:sldId id="288" r:id="rId29"/>
    <p:sldId id="289" r:id="rId30"/>
    <p:sldId id="290" r:id="rId31"/>
    <p:sldId id="291" r:id="rId32"/>
    <p:sldId id="292" r:id="rId33"/>
    <p:sldId id="293" r:id="rId34"/>
    <p:sldId id="294" r:id="rId35"/>
    <p:sldId id="295" r:id="rId36"/>
    <p:sldId id="296" r:id="rId37"/>
    <p:sldId id="298" r:id="rId38"/>
    <p:sldId id="299" r:id="rId39"/>
    <p:sldId id="300" r:id="rId40"/>
    <p:sldId id="301" r:id="rId41"/>
    <p:sldId id="302" r:id="rId42"/>
    <p:sldId id="303" r:id="rId43"/>
    <p:sldId id="304" r:id="rId44"/>
    <p:sldId id="305" r:id="rId45"/>
    <p:sldId id="306" r:id="rId46"/>
    <p:sldId id="307" r:id="rId47"/>
    <p:sldId id="308" r:id="rId48"/>
    <p:sldId id="309" r:id="rId49"/>
    <p:sldId id="410" r:id="rId50"/>
    <p:sldId id="411" r:id="rId51"/>
    <p:sldId id="412" r:id="rId52"/>
    <p:sldId id="413" r:id="rId53"/>
    <p:sldId id="424" r:id="rId54"/>
    <p:sldId id="417" r:id="rId55"/>
    <p:sldId id="418" r:id="rId56"/>
    <p:sldId id="419" r:id="rId57"/>
    <p:sldId id="430" r:id="rId58"/>
    <p:sldId id="420" r:id="rId59"/>
    <p:sldId id="421" r:id="rId60"/>
    <p:sldId id="422" r:id="rId61"/>
    <p:sldId id="423" r:id="rId62"/>
    <p:sldId id="425" r:id="rId63"/>
    <p:sldId id="426" r:id="rId64"/>
    <p:sldId id="427" r:id="rId65"/>
    <p:sldId id="428" r:id="rId66"/>
    <p:sldId id="429" r:id="rId67"/>
    <p:sldId id="431" r:id="rId68"/>
    <p:sldId id="432" r:id="rId69"/>
    <p:sldId id="433" r:id="rId70"/>
    <p:sldId id="434" r:id="rId71"/>
    <p:sldId id="435" r:id="rId72"/>
    <p:sldId id="436" r:id="rId73"/>
    <p:sldId id="437" r:id="rId74"/>
    <p:sldId id="438" r:id="rId75"/>
    <p:sldId id="439" r:id="rId76"/>
    <p:sldId id="440" r:id="rId77"/>
    <p:sldId id="441" r:id="rId78"/>
    <p:sldId id="442" r:id="rId79"/>
    <p:sldId id="444" r:id="rId80"/>
    <p:sldId id="443" r:id="rId81"/>
    <p:sldId id="445" r:id="rId82"/>
    <p:sldId id="446" r:id="rId83"/>
    <p:sldId id="447" r:id="rId84"/>
    <p:sldId id="448" r:id="rId85"/>
    <p:sldId id="449" r:id="rId86"/>
    <p:sldId id="450" r:id="rId87"/>
    <p:sldId id="451" r:id="rId88"/>
    <p:sldId id="452" r:id="rId89"/>
    <p:sldId id="453" r:id="rId90"/>
    <p:sldId id="454" r:id="rId91"/>
    <p:sldId id="455" r:id="rId92"/>
    <p:sldId id="456" r:id="rId93"/>
    <p:sldId id="460" r:id="rId94"/>
    <p:sldId id="461" r:id="rId95"/>
    <p:sldId id="462" r:id="rId96"/>
    <p:sldId id="463" r:id="rId97"/>
    <p:sldId id="464" r:id="rId98"/>
    <p:sldId id="465" r:id="rId99"/>
    <p:sldId id="466" r:id="rId100"/>
    <p:sldId id="467" r:id="rId101"/>
    <p:sldId id="457" r:id="rId102"/>
    <p:sldId id="458" r:id="rId103"/>
    <p:sldId id="459" r:id="rId104"/>
    <p:sldId id="348" r:id="rId105"/>
    <p:sldId id="349" r:id="rId106"/>
    <p:sldId id="350" r:id="rId107"/>
    <p:sldId id="351" r:id="rId108"/>
    <p:sldId id="352" r:id="rId109"/>
    <p:sldId id="353" r:id="rId110"/>
    <p:sldId id="354" r:id="rId111"/>
    <p:sldId id="355" r:id="rId112"/>
    <p:sldId id="356" r:id="rId113"/>
    <p:sldId id="357" r:id="rId114"/>
    <p:sldId id="358" r:id="rId115"/>
    <p:sldId id="359" r:id="rId116"/>
    <p:sldId id="360" r:id="rId117"/>
    <p:sldId id="361" r:id="rId118"/>
    <p:sldId id="362" r:id="rId119"/>
    <p:sldId id="363" r:id="rId120"/>
    <p:sldId id="364" r:id="rId121"/>
    <p:sldId id="365" r:id="rId122"/>
    <p:sldId id="366" r:id="rId123"/>
    <p:sldId id="367" r:id="rId124"/>
    <p:sldId id="368" r:id="rId125"/>
    <p:sldId id="369" r:id="rId126"/>
    <p:sldId id="370" r:id="rId127"/>
    <p:sldId id="371" r:id="rId128"/>
    <p:sldId id="372" r:id="rId129"/>
    <p:sldId id="373" r:id="rId130"/>
    <p:sldId id="374" r:id="rId131"/>
    <p:sldId id="375" r:id="rId132"/>
    <p:sldId id="376" r:id="rId133"/>
    <p:sldId id="377" r:id="rId134"/>
    <p:sldId id="378" r:id="rId135"/>
    <p:sldId id="379" r:id="rId136"/>
    <p:sldId id="380" r:id="rId137"/>
    <p:sldId id="381" r:id="rId138"/>
    <p:sldId id="382" r:id="rId139"/>
    <p:sldId id="383" r:id="rId140"/>
    <p:sldId id="384" r:id="rId141"/>
    <p:sldId id="385" r:id="rId142"/>
    <p:sldId id="386" r:id="rId143"/>
    <p:sldId id="387" r:id="rId144"/>
    <p:sldId id="388" r:id="rId145"/>
    <p:sldId id="389" r:id="rId146"/>
    <p:sldId id="390" r:id="rId147"/>
    <p:sldId id="391" r:id="rId148"/>
    <p:sldId id="392" r:id="rId149"/>
    <p:sldId id="393" r:id="rId150"/>
    <p:sldId id="394" r:id="rId151"/>
    <p:sldId id="395" r:id="rId152"/>
    <p:sldId id="396" r:id="rId153"/>
    <p:sldId id="397" r:id="rId154"/>
    <p:sldId id="398" r:id="rId155"/>
    <p:sldId id="399" r:id="rId156"/>
    <p:sldId id="400" r:id="rId157"/>
    <p:sldId id="401" r:id="rId158"/>
    <p:sldId id="402" r:id="rId159"/>
    <p:sldId id="403" r:id="rId160"/>
    <p:sldId id="404" r:id="rId161"/>
    <p:sldId id="405" r:id="rId162"/>
    <p:sldId id="406" r:id="rId163"/>
    <p:sldId id="407" r:id="rId164"/>
    <p:sldId id="408" r:id="rId165"/>
    <p:sldId id="409" r:id="rId166"/>
    <p:sldId id="310" r:id="rId167"/>
    <p:sldId id="311" r:id="rId168"/>
    <p:sldId id="312" r:id="rId169"/>
    <p:sldId id="313" r:id="rId170"/>
    <p:sldId id="314" r:id="rId171"/>
    <p:sldId id="315" r:id="rId172"/>
    <p:sldId id="316" r:id="rId173"/>
    <p:sldId id="317" r:id="rId174"/>
    <p:sldId id="318" r:id="rId175"/>
    <p:sldId id="319" r:id="rId176"/>
    <p:sldId id="320" r:id="rId177"/>
    <p:sldId id="297" r:id="rId178"/>
    <p:sldId id="321" r:id="rId179"/>
    <p:sldId id="322" r:id="rId180"/>
    <p:sldId id="323" r:id="rId181"/>
    <p:sldId id="324" r:id="rId182"/>
    <p:sldId id="325" r:id="rId183"/>
    <p:sldId id="326" r:id="rId184"/>
    <p:sldId id="327" r:id="rId185"/>
    <p:sldId id="328" r:id="rId186"/>
    <p:sldId id="329" r:id="rId187"/>
    <p:sldId id="330" r:id="rId188"/>
    <p:sldId id="331" r:id="rId189"/>
  </p:sldIdLst>
  <p:sldSz cx="9144000" cy="6858000" type="screen4x3"/>
  <p:notesSz cx="6858000" cy="9144000"/>
  <p:defaultTextStyle>
    <a:defPPr>
      <a:defRPr lang="it-IT"/>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normalViewPr>
    <p:restoredLeft sz="15569" autoAdjust="0"/>
    <p:restoredTop sz="94660"/>
  </p:normalViewPr>
  <p:slideViewPr>
    <p:cSldViewPr snapToGrid="0" snapToObjects="1">
      <p:cViewPr varScale="1">
        <p:scale>
          <a:sx n="154" d="100"/>
          <a:sy n="154" d="100"/>
        </p:scale>
        <p:origin x="-1144" y="-104"/>
      </p:cViewPr>
      <p:guideLst>
        <p:guide orient="horz" pos="2160"/>
        <p:guide pos="2880"/>
      </p:guideLst>
    </p:cSldViewPr>
  </p:slideViewPr>
  <p:notesTextViewPr>
    <p:cViewPr>
      <p:scale>
        <a:sx n="100" d="100"/>
        <a:sy n="100" d="100"/>
      </p:scale>
      <p:origin x="0" y="0"/>
    </p:cViewPr>
  </p:notesTextViewPr>
  <p:sorterViewPr>
    <p:cViewPr>
      <p:scale>
        <a:sx n="66" d="100"/>
        <a:sy n="66" d="100"/>
      </p:scale>
      <p:origin x="0" y="0"/>
    </p:cViewPr>
  </p:sorterViewPr>
  <p:gridSpacing cx="73736200" cy="73736200"/>
</p:viewPr>
</file>

<file path=ppt/_rels/presentation.xml.rels><?xml version="1.0" encoding="UTF-8" standalone="yes"?>
<Relationships xmlns="http://schemas.openxmlformats.org/package/2006/relationships"><Relationship Id="rId142" Type="http://schemas.openxmlformats.org/officeDocument/2006/relationships/slide" Target="slides/slide141.xml"/><Relationship Id="rId143" Type="http://schemas.openxmlformats.org/officeDocument/2006/relationships/slide" Target="slides/slide142.xml"/><Relationship Id="rId144" Type="http://schemas.openxmlformats.org/officeDocument/2006/relationships/slide" Target="slides/slide143.xml"/><Relationship Id="rId145" Type="http://schemas.openxmlformats.org/officeDocument/2006/relationships/slide" Target="slides/slide144.xml"/><Relationship Id="rId146" Type="http://schemas.openxmlformats.org/officeDocument/2006/relationships/slide" Target="slides/slide145.xml"/><Relationship Id="rId147" Type="http://schemas.openxmlformats.org/officeDocument/2006/relationships/slide" Target="slides/slide146.xml"/><Relationship Id="rId148" Type="http://schemas.openxmlformats.org/officeDocument/2006/relationships/slide" Target="slides/slide147.xml"/><Relationship Id="rId149" Type="http://schemas.openxmlformats.org/officeDocument/2006/relationships/slide" Target="slides/slide148.xml"/><Relationship Id="rId180" Type="http://schemas.openxmlformats.org/officeDocument/2006/relationships/slide" Target="slides/slide179.xml"/><Relationship Id="rId181" Type="http://schemas.openxmlformats.org/officeDocument/2006/relationships/slide" Target="slides/slide180.xml"/><Relationship Id="rId182" Type="http://schemas.openxmlformats.org/officeDocument/2006/relationships/slide" Target="slides/slide181.xml"/><Relationship Id="rId40" Type="http://schemas.openxmlformats.org/officeDocument/2006/relationships/slide" Target="slides/slide39.xml"/><Relationship Id="rId41" Type="http://schemas.openxmlformats.org/officeDocument/2006/relationships/slide" Target="slides/slide40.xml"/><Relationship Id="rId42" Type="http://schemas.openxmlformats.org/officeDocument/2006/relationships/slide" Target="slides/slide41.xml"/><Relationship Id="rId43" Type="http://schemas.openxmlformats.org/officeDocument/2006/relationships/slide" Target="slides/slide42.xml"/><Relationship Id="rId44" Type="http://schemas.openxmlformats.org/officeDocument/2006/relationships/slide" Target="slides/slide43.xml"/><Relationship Id="rId45" Type="http://schemas.openxmlformats.org/officeDocument/2006/relationships/slide" Target="slides/slide44.xml"/><Relationship Id="rId46" Type="http://schemas.openxmlformats.org/officeDocument/2006/relationships/slide" Target="slides/slide45.xml"/><Relationship Id="rId47" Type="http://schemas.openxmlformats.org/officeDocument/2006/relationships/slide" Target="slides/slide46.xml"/><Relationship Id="rId48" Type="http://schemas.openxmlformats.org/officeDocument/2006/relationships/slide" Target="slides/slide47.xml"/><Relationship Id="rId49" Type="http://schemas.openxmlformats.org/officeDocument/2006/relationships/slide" Target="slides/slide48.xml"/><Relationship Id="rId183" Type="http://schemas.openxmlformats.org/officeDocument/2006/relationships/slide" Target="slides/slide182.xml"/><Relationship Id="rId184" Type="http://schemas.openxmlformats.org/officeDocument/2006/relationships/slide" Target="slides/slide183.xml"/><Relationship Id="rId185" Type="http://schemas.openxmlformats.org/officeDocument/2006/relationships/slide" Target="slides/slide184.xml"/><Relationship Id="rId186" Type="http://schemas.openxmlformats.org/officeDocument/2006/relationships/slide" Target="slides/slide185.xml"/><Relationship Id="rId187" Type="http://schemas.openxmlformats.org/officeDocument/2006/relationships/slide" Target="slides/slide186.xml"/><Relationship Id="rId188" Type="http://schemas.openxmlformats.org/officeDocument/2006/relationships/slide" Target="slides/slide187.xml"/><Relationship Id="rId189" Type="http://schemas.openxmlformats.org/officeDocument/2006/relationships/slide" Target="slides/slide188.xml"/><Relationship Id="rId80" Type="http://schemas.openxmlformats.org/officeDocument/2006/relationships/slide" Target="slides/slide79.xml"/><Relationship Id="rId81" Type="http://schemas.openxmlformats.org/officeDocument/2006/relationships/slide" Target="slides/slide80.xml"/><Relationship Id="rId82" Type="http://schemas.openxmlformats.org/officeDocument/2006/relationships/slide" Target="slides/slide81.xml"/><Relationship Id="rId83" Type="http://schemas.openxmlformats.org/officeDocument/2006/relationships/slide" Target="slides/slide82.xml"/><Relationship Id="rId84" Type="http://schemas.openxmlformats.org/officeDocument/2006/relationships/slide" Target="slides/slide83.xml"/><Relationship Id="rId85" Type="http://schemas.openxmlformats.org/officeDocument/2006/relationships/slide" Target="slides/slide84.xml"/><Relationship Id="rId86" Type="http://schemas.openxmlformats.org/officeDocument/2006/relationships/slide" Target="slides/slide85.xml"/><Relationship Id="rId87" Type="http://schemas.openxmlformats.org/officeDocument/2006/relationships/slide" Target="slides/slide86.xml"/><Relationship Id="rId88" Type="http://schemas.openxmlformats.org/officeDocument/2006/relationships/slide" Target="slides/slide87.xml"/><Relationship Id="rId89" Type="http://schemas.openxmlformats.org/officeDocument/2006/relationships/slide" Target="slides/slide88.xml"/><Relationship Id="rId110" Type="http://schemas.openxmlformats.org/officeDocument/2006/relationships/slide" Target="slides/slide109.xml"/><Relationship Id="rId111" Type="http://schemas.openxmlformats.org/officeDocument/2006/relationships/slide" Target="slides/slide110.xml"/><Relationship Id="rId112" Type="http://schemas.openxmlformats.org/officeDocument/2006/relationships/slide" Target="slides/slide111.xml"/><Relationship Id="rId113" Type="http://schemas.openxmlformats.org/officeDocument/2006/relationships/slide" Target="slides/slide112.xml"/><Relationship Id="rId114" Type="http://schemas.openxmlformats.org/officeDocument/2006/relationships/slide" Target="slides/slide113.xml"/><Relationship Id="rId115" Type="http://schemas.openxmlformats.org/officeDocument/2006/relationships/slide" Target="slides/slide114.xml"/><Relationship Id="rId116" Type="http://schemas.openxmlformats.org/officeDocument/2006/relationships/slide" Target="slides/slide115.xml"/><Relationship Id="rId117" Type="http://schemas.openxmlformats.org/officeDocument/2006/relationships/slide" Target="slides/slide116.xml"/><Relationship Id="rId118" Type="http://schemas.openxmlformats.org/officeDocument/2006/relationships/slide" Target="slides/slide117.xml"/><Relationship Id="rId119" Type="http://schemas.openxmlformats.org/officeDocument/2006/relationships/slide" Target="slides/slide118.xml"/><Relationship Id="rId150" Type="http://schemas.openxmlformats.org/officeDocument/2006/relationships/slide" Target="slides/slide149.xml"/><Relationship Id="rId151" Type="http://schemas.openxmlformats.org/officeDocument/2006/relationships/slide" Target="slides/slide150.xml"/><Relationship Id="rId152" Type="http://schemas.openxmlformats.org/officeDocument/2006/relationships/slide" Target="slides/slide151.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slide" Target="slides/slide17.xml"/><Relationship Id="rId19" Type="http://schemas.openxmlformats.org/officeDocument/2006/relationships/slide" Target="slides/slide18.xml"/><Relationship Id="rId153" Type="http://schemas.openxmlformats.org/officeDocument/2006/relationships/slide" Target="slides/slide152.xml"/><Relationship Id="rId154" Type="http://schemas.openxmlformats.org/officeDocument/2006/relationships/slide" Target="slides/slide153.xml"/><Relationship Id="rId155" Type="http://schemas.openxmlformats.org/officeDocument/2006/relationships/slide" Target="slides/slide154.xml"/><Relationship Id="rId156" Type="http://schemas.openxmlformats.org/officeDocument/2006/relationships/slide" Target="slides/slide155.xml"/><Relationship Id="rId157" Type="http://schemas.openxmlformats.org/officeDocument/2006/relationships/slide" Target="slides/slide156.xml"/><Relationship Id="rId158" Type="http://schemas.openxmlformats.org/officeDocument/2006/relationships/slide" Target="slides/slide157.xml"/><Relationship Id="rId159" Type="http://schemas.openxmlformats.org/officeDocument/2006/relationships/slide" Target="slides/slide158.xml"/><Relationship Id="rId190" Type="http://schemas.openxmlformats.org/officeDocument/2006/relationships/notesMaster" Target="notesMasters/notesMaster1.xml"/><Relationship Id="rId191" Type="http://schemas.openxmlformats.org/officeDocument/2006/relationships/printerSettings" Target="printerSettings/printerSettings1.bin"/><Relationship Id="rId192" Type="http://schemas.openxmlformats.org/officeDocument/2006/relationships/presProps" Target="presProps.xml"/><Relationship Id="rId50" Type="http://schemas.openxmlformats.org/officeDocument/2006/relationships/slide" Target="slides/slide49.xml"/><Relationship Id="rId51" Type="http://schemas.openxmlformats.org/officeDocument/2006/relationships/slide" Target="slides/slide50.xml"/><Relationship Id="rId52" Type="http://schemas.openxmlformats.org/officeDocument/2006/relationships/slide" Target="slides/slide51.xml"/><Relationship Id="rId53" Type="http://schemas.openxmlformats.org/officeDocument/2006/relationships/slide" Target="slides/slide52.xml"/><Relationship Id="rId54" Type="http://schemas.openxmlformats.org/officeDocument/2006/relationships/slide" Target="slides/slide53.xml"/><Relationship Id="rId55" Type="http://schemas.openxmlformats.org/officeDocument/2006/relationships/slide" Target="slides/slide54.xml"/><Relationship Id="rId56" Type="http://schemas.openxmlformats.org/officeDocument/2006/relationships/slide" Target="slides/slide55.xml"/><Relationship Id="rId57" Type="http://schemas.openxmlformats.org/officeDocument/2006/relationships/slide" Target="slides/slide56.xml"/><Relationship Id="rId58" Type="http://schemas.openxmlformats.org/officeDocument/2006/relationships/slide" Target="slides/slide57.xml"/><Relationship Id="rId59" Type="http://schemas.openxmlformats.org/officeDocument/2006/relationships/slide" Target="slides/slide58.xml"/><Relationship Id="rId193" Type="http://schemas.openxmlformats.org/officeDocument/2006/relationships/viewProps" Target="viewProps.xml"/><Relationship Id="rId194" Type="http://schemas.openxmlformats.org/officeDocument/2006/relationships/theme" Target="theme/theme1.xml"/><Relationship Id="rId195" Type="http://schemas.openxmlformats.org/officeDocument/2006/relationships/tableStyles" Target="tableStyles.xml"/><Relationship Id="rId90" Type="http://schemas.openxmlformats.org/officeDocument/2006/relationships/slide" Target="slides/slide89.xml"/><Relationship Id="rId91" Type="http://schemas.openxmlformats.org/officeDocument/2006/relationships/slide" Target="slides/slide90.xml"/><Relationship Id="rId92" Type="http://schemas.openxmlformats.org/officeDocument/2006/relationships/slide" Target="slides/slide91.xml"/><Relationship Id="rId93" Type="http://schemas.openxmlformats.org/officeDocument/2006/relationships/slide" Target="slides/slide92.xml"/><Relationship Id="rId94" Type="http://schemas.openxmlformats.org/officeDocument/2006/relationships/slide" Target="slides/slide93.xml"/><Relationship Id="rId95" Type="http://schemas.openxmlformats.org/officeDocument/2006/relationships/slide" Target="slides/slide94.xml"/><Relationship Id="rId96" Type="http://schemas.openxmlformats.org/officeDocument/2006/relationships/slide" Target="slides/slide95.xml"/><Relationship Id="rId97" Type="http://schemas.openxmlformats.org/officeDocument/2006/relationships/slide" Target="slides/slide96.xml"/><Relationship Id="rId98" Type="http://schemas.openxmlformats.org/officeDocument/2006/relationships/slide" Target="slides/slide97.xml"/><Relationship Id="rId99" Type="http://schemas.openxmlformats.org/officeDocument/2006/relationships/slide" Target="slides/slide98.xml"/><Relationship Id="rId120" Type="http://schemas.openxmlformats.org/officeDocument/2006/relationships/slide" Target="slides/slide119.xml"/><Relationship Id="rId121" Type="http://schemas.openxmlformats.org/officeDocument/2006/relationships/slide" Target="slides/slide120.xml"/><Relationship Id="rId122" Type="http://schemas.openxmlformats.org/officeDocument/2006/relationships/slide" Target="slides/slide121.xml"/><Relationship Id="rId123" Type="http://schemas.openxmlformats.org/officeDocument/2006/relationships/slide" Target="slides/slide122.xml"/><Relationship Id="rId124" Type="http://schemas.openxmlformats.org/officeDocument/2006/relationships/slide" Target="slides/slide123.xml"/><Relationship Id="rId125" Type="http://schemas.openxmlformats.org/officeDocument/2006/relationships/slide" Target="slides/slide124.xml"/><Relationship Id="rId126" Type="http://schemas.openxmlformats.org/officeDocument/2006/relationships/slide" Target="slides/slide125.xml"/><Relationship Id="rId127" Type="http://schemas.openxmlformats.org/officeDocument/2006/relationships/slide" Target="slides/slide126.xml"/><Relationship Id="rId128" Type="http://schemas.openxmlformats.org/officeDocument/2006/relationships/slide" Target="slides/slide127.xml"/><Relationship Id="rId129" Type="http://schemas.openxmlformats.org/officeDocument/2006/relationships/slide" Target="slides/slide128.xml"/><Relationship Id="rId160" Type="http://schemas.openxmlformats.org/officeDocument/2006/relationships/slide" Target="slides/slide159.xml"/><Relationship Id="rId161" Type="http://schemas.openxmlformats.org/officeDocument/2006/relationships/slide" Target="slides/slide160.xml"/><Relationship Id="rId162" Type="http://schemas.openxmlformats.org/officeDocument/2006/relationships/slide" Target="slides/slide161.xml"/><Relationship Id="rId20" Type="http://schemas.openxmlformats.org/officeDocument/2006/relationships/slide" Target="slides/slide19.xml"/><Relationship Id="rId21" Type="http://schemas.openxmlformats.org/officeDocument/2006/relationships/slide" Target="slides/slide20.xml"/><Relationship Id="rId22" Type="http://schemas.openxmlformats.org/officeDocument/2006/relationships/slide" Target="slides/slide21.xml"/><Relationship Id="rId23" Type="http://schemas.openxmlformats.org/officeDocument/2006/relationships/slide" Target="slides/slide22.xml"/><Relationship Id="rId24" Type="http://schemas.openxmlformats.org/officeDocument/2006/relationships/slide" Target="slides/slide23.xml"/><Relationship Id="rId25" Type="http://schemas.openxmlformats.org/officeDocument/2006/relationships/slide" Target="slides/slide24.xml"/><Relationship Id="rId26" Type="http://schemas.openxmlformats.org/officeDocument/2006/relationships/slide" Target="slides/slide25.xml"/><Relationship Id="rId27" Type="http://schemas.openxmlformats.org/officeDocument/2006/relationships/slide" Target="slides/slide26.xml"/><Relationship Id="rId28" Type="http://schemas.openxmlformats.org/officeDocument/2006/relationships/slide" Target="slides/slide27.xml"/><Relationship Id="rId29" Type="http://schemas.openxmlformats.org/officeDocument/2006/relationships/slide" Target="slides/slide28.xml"/><Relationship Id="rId163" Type="http://schemas.openxmlformats.org/officeDocument/2006/relationships/slide" Target="slides/slide162.xml"/><Relationship Id="rId164" Type="http://schemas.openxmlformats.org/officeDocument/2006/relationships/slide" Target="slides/slide163.xml"/><Relationship Id="rId165" Type="http://schemas.openxmlformats.org/officeDocument/2006/relationships/slide" Target="slides/slide164.xml"/><Relationship Id="rId166" Type="http://schemas.openxmlformats.org/officeDocument/2006/relationships/slide" Target="slides/slide165.xml"/><Relationship Id="rId167" Type="http://schemas.openxmlformats.org/officeDocument/2006/relationships/slide" Target="slides/slide166.xml"/><Relationship Id="rId168" Type="http://schemas.openxmlformats.org/officeDocument/2006/relationships/slide" Target="slides/slide167.xml"/><Relationship Id="rId169" Type="http://schemas.openxmlformats.org/officeDocument/2006/relationships/slide" Target="slides/slide168.xml"/><Relationship Id="rId60" Type="http://schemas.openxmlformats.org/officeDocument/2006/relationships/slide" Target="slides/slide59.xml"/><Relationship Id="rId61" Type="http://schemas.openxmlformats.org/officeDocument/2006/relationships/slide" Target="slides/slide60.xml"/><Relationship Id="rId62" Type="http://schemas.openxmlformats.org/officeDocument/2006/relationships/slide" Target="slides/slide61.xml"/><Relationship Id="rId63" Type="http://schemas.openxmlformats.org/officeDocument/2006/relationships/slide" Target="slides/slide62.xml"/><Relationship Id="rId64" Type="http://schemas.openxmlformats.org/officeDocument/2006/relationships/slide" Target="slides/slide63.xml"/><Relationship Id="rId65" Type="http://schemas.openxmlformats.org/officeDocument/2006/relationships/slide" Target="slides/slide64.xml"/><Relationship Id="rId66" Type="http://schemas.openxmlformats.org/officeDocument/2006/relationships/slide" Target="slides/slide65.xml"/><Relationship Id="rId67" Type="http://schemas.openxmlformats.org/officeDocument/2006/relationships/slide" Target="slides/slide66.xml"/><Relationship Id="rId68" Type="http://schemas.openxmlformats.org/officeDocument/2006/relationships/slide" Target="slides/slide67.xml"/><Relationship Id="rId69" Type="http://schemas.openxmlformats.org/officeDocument/2006/relationships/slide" Target="slides/slide68.xml"/><Relationship Id="rId130" Type="http://schemas.openxmlformats.org/officeDocument/2006/relationships/slide" Target="slides/slide129.xml"/><Relationship Id="rId131" Type="http://schemas.openxmlformats.org/officeDocument/2006/relationships/slide" Target="slides/slide130.xml"/><Relationship Id="rId132" Type="http://schemas.openxmlformats.org/officeDocument/2006/relationships/slide" Target="slides/slide131.xml"/><Relationship Id="rId133" Type="http://schemas.openxmlformats.org/officeDocument/2006/relationships/slide" Target="slides/slide132.xml"/><Relationship Id="rId134" Type="http://schemas.openxmlformats.org/officeDocument/2006/relationships/slide" Target="slides/slide133.xml"/><Relationship Id="rId135" Type="http://schemas.openxmlformats.org/officeDocument/2006/relationships/slide" Target="slides/slide134.xml"/><Relationship Id="rId136" Type="http://schemas.openxmlformats.org/officeDocument/2006/relationships/slide" Target="slides/slide135.xml"/><Relationship Id="rId137" Type="http://schemas.openxmlformats.org/officeDocument/2006/relationships/slide" Target="slides/slide136.xml"/><Relationship Id="rId138" Type="http://schemas.openxmlformats.org/officeDocument/2006/relationships/slide" Target="slides/slide137.xml"/><Relationship Id="rId139" Type="http://schemas.openxmlformats.org/officeDocument/2006/relationships/slide" Target="slides/slide138.xml"/><Relationship Id="rId170" Type="http://schemas.openxmlformats.org/officeDocument/2006/relationships/slide" Target="slides/slide169.xml"/><Relationship Id="rId171" Type="http://schemas.openxmlformats.org/officeDocument/2006/relationships/slide" Target="slides/slide170.xml"/><Relationship Id="rId172" Type="http://schemas.openxmlformats.org/officeDocument/2006/relationships/slide" Target="slides/slide171.xml"/><Relationship Id="rId30" Type="http://schemas.openxmlformats.org/officeDocument/2006/relationships/slide" Target="slides/slide29.xml"/><Relationship Id="rId31" Type="http://schemas.openxmlformats.org/officeDocument/2006/relationships/slide" Target="slides/slide30.xml"/><Relationship Id="rId32" Type="http://schemas.openxmlformats.org/officeDocument/2006/relationships/slide" Target="slides/slide31.xml"/><Relationship Id="rId33" Type="http://schemas.openxmlformats.org/officeDocument/2006/relationships/slide" Target="slides/slide32.xml"/><Relationship Id="rId34" Type="http://schemas.openxmlformats.org/officeDocument/2006/relationships/slide" Target="slides/slide33.xml"/><Relationship Id="rId35" Type="http://schemas.openxmlformats.org/officeDocument/2006/relationships/slide" Target="slides/slide34.xml"/><Relationship Id="rId36" Type="http://schemas.openxmlformats.org/officeDocument/2006/relationships/slide" Target="slides/slide35.xml"/><Relationship Id="rId37" Type="http://schemas.openxmlformats.org/officeDocument/2006/relationships/slide" Target="slides/slide36.xml"/><Relationship Id="rId38" Type="http://schemas.openxmlformats.org/officeDocument/2006/relationships/slide" Target="slides/slide37.xml"/><Relationship Id="rId39" Type="http://schemas.openxmlformats.org/officeDocument/2006/relationships/slide" Target="slides/slide38.xml"/><Relationship Id="rId173" Type="http://schemas.openxmlformats.org/officeDocument/2006/relationships/slide" Target="slides/slide172.xml"/><Relationship Id="rId174" Type="http://schemas.openxmlformats.org/officeDocument/2006/relationships/slide" Target="slides/slide173.xml"/><Relationship Id="rId175" Type="http://schemas.openxmlformats.org/officeDocument/2006/relationships/slide" Target="slides/slide174.xml"/><Relationship Id="rId176" Type="http://schemas.openxmlformats.org/officeDocument/2006/relationships/slide" Target="slides/slide175.xml"/><Relationship Id="rId177" Type="http://schemas.openxmlformats.org/officeDocument/2006/relationships/slide" Target="slides/slide176.xml"/><Relationship Id="rId178" Type="http://schemas.openxmlformats.org/officeDocument/2006/relationships/slide" Target="slides/slide177.xml"/><Relationship Id="rId179" Type="http://schemas.openxmlformats.org/officeDocument/2006/relationships/slide" Target="slides/slide178.xml"/><Relationship Id="rId70" Type="http://schemas.openxmlformats.org/officeDocument/2006/relationships/slide" Target="slides/slide69.xml"/><Relationship Id="rId71" Type="http://schemas.openxmlformats.org/officeDocument/2006/relationships/slide" Target="slides/slide70.xml"/><Relationship Id="rId72" Type="http://schemas.openxmlformats.org/officeDocument/2006/relationships/slide" Target="slides/slide71.xml"/><Relationship Id="rId73" Type="http://schemas.openxmlformats.org/officeDocument/2006/relationships/slide" Target="slides/slide72.xml"/><Relationship Id="rId74" Type="http://schemas.openxmlformats.org/officeDocument/2006/relationships/slide" Target="slides/slide73.xml"/><Relationship Id="rId75" Type="http://schemas.openxmlformats.org/officeDocument/2006/relationships/slide" Target="slides/slide74.xml"/><Relationship Id="rId76" Type="http://schemas.openxmlformats.org/officeDocument/2006/relationships/slide" Target="slides/slide75.xml"/><Relationship Id="rId77" Type="http://schemas.openxmlformats.org/officeDocument/2006/relationships/slide" Target="slides/slide76.xml"/><Relationship Id="rId78" Type="http://schemas.openxmlformats.org/officeDocument/2006/relationships/slide" Target="slides/slide77.xml"/><Relationship Id="rId79" Type="http://schemas.openxmlformats.org/officeDocument/2006/relationships/slide" Target="slides/slide78.xml"/><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100" Type="http://schemas.openxmlformats.org/officeDocument/2006/relationships/slide" Target="slides/slide99.xml"/><Relationship Id="rId101" Type="http://schemas.openxmlformats.org/officeDocument/2006/relationships/slide" Target="slides/slide100.xml"/><Relationship Id="rId102" Type="http://schemas.openxmlformats.org/officeDocument/2006/relationships/slide" Target="slides/slide101.xml"/><Relationship Id="rId103" Type="http://schemas.openxmlformats.org/officeDocument/2006/relationships/slide" Target="slides/slide102.xml"/><Relationship Id="rId104" Type="http://schemas.openxmlformats.org/officeDocument/2006/relationships/slide" Target="slides/slide103.xml"/><Relationship Id="rId105" Type="http://schemas.openxmlformats.org/officeDocument/2006/relationships/slide" Target="slides/slide104.xml"/><Relationship Id="rId106" Type="http://schemas.openxmlformats.org/officeDocument/2006/relationships/slide" Target="slides/slide105.xml"/><Relationship Id="rId107" Type="http://schemas.openxmlformats.org/officeDocument/2006/relationships/slide" Target="slides/slide106.xml"/><Relationship Id="rId108" Type="http://schemas.openxmlformats.org/officeDocument/2006/relationships/slide" Target="slides/slide107.xml"/><Relationship Id="rId109" Type="http://schemas.openxmlformats.org/officeDocument/2006/relationships/slide" Target="slides/slide108.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40" Type="http://schemas.openxmlformats.org/officeDocument/2006/relationships/slide" Target="slides/slide139.xml"/><Relationship Id="rId141" Type="http://schemas.openxmlformats.org/officeDocument/2006/relationships/slide" Target="slides/slide140.xml"/></Relationships>
</file>

<file path=ppt/drawings/_rels/vmlDrawing1.vml.rels><?xml version="1.0" encoding="UTF-8" standalone="yes"?>
<Relationships xmlns="http://schemas.openxmlformats.org/package/2006/relationships"><Relationship Id="rId1" Type="http://schemas.openxmlformats.org/officeDocument/2006/relationships/image" Target="../media/image17.pict"/></Relationships>
</file>

<file path=ppt/drawings/_rels/vmlDrawing2.vml.rels><?xml version="1.0" encoding="UTF-8" standalone="yes"?>
<Relationships xmlns="http://schemas.openxmlformats.org/package/2006/relationships"><Relationship Id="rId1" Type="http://schemas.openxmlformats.org/officeDocument/2006/relationships/image" Target="../media/image18.pict"/></Relationships>
</file>

<file path=ppt/drawings/_rels/vmlDrawing3.vml.rels><?xml version="1.0" encoding="UTF-8" standalone="yes"?>
<Relationships xmlns="http://schemas.openxmlformats.org/package/2006/relationships"><Relationship Id="rId1" Type="http://schemas.openxmlformats.org/officeDocument/2006/relationships/image" Target="../media/image57.pict"/></Relationships>
</file>

<file path=ppt/drawings/_rels/vmlDrawing4.vml.rels><?xml version="1.0" encoding="UTF-8" standalone="yes"?>
<Relationships xmlns="http://schemas.openxmlformats.org/package/2006/relationships"><Relationship Id="rId1" Type="http://schemas.openxmlformats.org/officeDocument/2006/relationships/image" Target="../media/image58.emf"/></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bg>
      <p:bgRef idx="1001">
        <a:schemeClr val="bg1"/>
      </p:bgRef>
    </p:bg>
    <p:spTree>
      <p:nvGrpSpPr>
        <p:cNvPr id="1" name=""/>
        <p:cNvGrpSpPr/>
        <p:nvPr/>
      </p:nvGrpSpPr>
      <p:grpSpPr>
        <a:xfrm>
          <a:off x="0" y="0"/>
          <a:ext cx="0" cy="0"/>
          <a:chOff x="0" y="0"/>
          <a:chExt cx="0" cy="0"/>
        </a:xfrm>
      </p:grpSpPr>
      <p:sp>
        <p:nvSpPr>
          <p:cNvPr id="2" name="Segnaposto intestazione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it-IT"/>
          </a:p>
        </p:txBody>
      </p:sp>
      <p:sp>
        <p:nvSpPr>
          <p:cNvPr id="3" name="Segnaposto data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D28D73F3-7268-6147-A16C-E9B47200AB26}" type="datetimeFigureOut">
              <a:rPr lang="it-IT" smtClean="0"/>
              <a:pPr/>
              <a:t>16-02-2014</a:t>
            </a:fld>
            <a:endParaRPr lang="it-IT"/>
          </a:p>
        </p:txBody>
      </p:sp>
      <p:sp>
        <p:nvSpPr>
          <p:cNvPr id="4" name="Segnaposto immagine diapositiva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it-IT"/>
          </a:p>
        </p:txBody>
      </p:sp>
      <p:sp>
        <p:nvSpPr>
          <p:cNvPr id="5" name="Segnaposto note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it-IT" smtClean="0"/>
              <a:t>Fare clic per modificare gli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it-IT"/>
          </a:p>
        </p:txBody>
      </p:sp>
      <p:sp>
        <p:nvSpPr>
          <p:cNvPr id="6" name="Segnaposto piè di pagina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it-IT"/>
          </a:p>
        </p:txBody>
      </p:sp>
      <p:sp>
        <p:nvSpPr>
          <p:cNvPr id="7" name="Segnaposto numero diapositiva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3ECF3A55-5629-5D4D-8C36-F1E6761B73C2}" type="slidenum">
              <a:rPr lang="it-IT" smtClean="0"/>
              <a:pPr/>
              <a:t>‹n.›</a:t>
            </a:fld>
            <a:endParaRPr lang="it-IT"/>
          </a:p>
        </p:txBody>
      </p:sp>
    </p:spTree>
  </p:cSld>
  <p:clrMap bg1="lt1" tx1="dk1" bg2="lt2" tx2="dk2" accent1="accent1" accent2="accent2" accent3="accent3" accent4="accent4" accent5="accent5" accent6="accent6" hlink="hlink" folHlink="folHlink"/>
  <p:notesStyle>
    <a:lvl1pPr marL="0" algn="l" defTabSz="457200" rtl="0" eaLnBrk="1" latinLnBrk="0" hangingPunct="1">
      <a:defRPr sz="1200" kern="1200">
        <a:solidFill>
          <a:schemeClr val="tx1"/>
        </a:solidFill>
        <a:latin typeface="+mn-lt"/>
        <a:ea typeface="+mn-ea"/>
        <a:cs typeface="+mn-cs"/>
      </a:defRPr>
    </a:lvl1pPr>
    <a:lvl2pPr marL="457200" algn="l" defTabSz="457200" rtl="0" eaLnBrk="1" latinLnBrk="0" hangingPunct="1">
      <a:defRPr sz="1200" kern="1200">
        <a:solidFill>
          <a:schemeClr val="tx1"/>
        </a:solidFill>
        <a:latin typeface="+mn-lt"/>
        <a:ea typeface="+mn-ea"/>
        <a:cs typeface="+mn-cs"/>
      </a:defRPr>
    </a:lvl2pPr>
    <a:lvl3pPr marL="914400" algn="l" defTabSz="457200" rtl="0" eaLnBrk="1" latinLnBrk="0" hangingPunct="1">
      <a:defRPr sz="1200" kern="1200">
        <a:solidFill>
          <a:schemeClr val="tx1"/>
        </a:solidFill>
        <a:latin typeface="+mn-lt"/>
        <a:ea typeface="+mn-ea"/>
        <a:cs typeface="+mn-cs"/>
      </a:defRPr>
    </a:lvl3pPr>
    <a:lvl4pPr marL="1371600" algn="l" defTabSz="457200" rtl="0" eaLnBrk="1" latinLnBrk="0" hangingPunct="1">
      <a:defRPr sz="1200" kern="1200">
        <a:solidFill>
          <a:schemeClr val="tx1"/>
        </a:solidFill>
        <a:latin typeface="+mn-lt"/>
        <a:ea typeface="+mn-ea"/>
        <a:cs typeface="+mn-cs"/>
      </a:defRPr>
    </a:lvl4pPr>
    <a:lvl5pPr marL="1828800" algn="l" defTabSz="457200" rtl="0" eaLnBrk="1" latinLnBrk="0" hangingPunct="1">
      <a:defRPr sz="1200" kern="1200">
        <a:solidFill>
          <a:schemeClr val="tx1"/>
        </a:solidFill>
        <a:latin typeface="+mn-lt"/>
        <a:ea typeface="+mn-ea"/>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8.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9.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1.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6.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7.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8.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9.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0.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1.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2.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3.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4.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8.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9.xml"/></Relationships>
</file>

<file path=ppt/notesSlides/_rels/notesSlide1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0.xml"/></Relationships>
</file>

<file path=ppt/notesSlides/_rels/notesSlide1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1.xml"/></Relationships>
</file>

<file path=ppt/notesSlides/_rels/notesSlide2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2.xml"/></Relationships>
</file>

<file path=ppt/notesSlides/_rels/notesSlide2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3.xml"/></Relationships>
</file>

<file path=ppt/notesSlides/_rels/notesSlide2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4.xml"/></Relationships>
</file>

<file path=ppt/notesSlides/_rels/notesSlide2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5.xml"/></Relationships>
</file>

<file path=ppt/notesSlides/_rels/notesSlide2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6.xml"/></Relationships>
</file>

<file path=ppt/notesSlides/_rels/notesSlide2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7.xml"/></Relationships>
</file>

<file path=ppt/notesSlides/_rels/notesSlide2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8.xml"/></Relationships>
</file>

<file path=ppt/notesSlides/_rels/notesSlide2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9.xml"/></Relationships>
</file>

<file path=ppt/notesSlides/_rels/notesSlide2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0.xml"/></Relationships>
</file>

<file path=ppt/notesSlides/_rels/notesSlide2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1.xml"/></Relationships>
</file>

<file path=ppt/notesSlides/_rels/notesSlide3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2.xml"/></Relationships>
</file>

<file path=ppt/notesSlides/_rels/notesSlide3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4.xml"/></Relationships>
</file>

<file path=ppt/notesSlides/_rels/notesSlide3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5.xml"/></Relationships>
</file>

<file path=ppt/notesSlides/_rels/notesSlide3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6.xml"/></Relationships>
</file>

<file path=ppt/notesSlides/_rels/notesSlide3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7.xml"/></Relationships>
</file>

<file path=ppt/notesSlides/_rels/notesSlide3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8.xml"/></Relationships>
</file>

<file path=ppt/notesSlides/_rels/notesSlide3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9.xml"/></Relationships>
</file>

<file path=ppt/notesSlides/_rels/notesSlide3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0.xml"/></Relationships>
</file>

<file path=ppt/notesSlides/_rels/notesSlide3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1.xml"/></Relationships>
</file>

<file path=ppt/notesSlides/_rels/notesSlide3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2.xml"/></Relationships>
</file>

<file path=ppt/notesSlides/_rels/notesSlide4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3.xml"/></Relationships>
</file>

<file path=ppt/notesSlides/_rels/notesSlide4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4.xml"/></Relationships>
</file>

<file path=ppt/notesSlides/_rels/notesSlide4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5.xml"/></Relationships>
</file>

<file path=ppt/notesSlides/_rels/notesSlide4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6.xml"/></Relationships>
</file>

<file path=ppt/notesSlides/_rels/notesSlide4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7.xml"/></Relationships>
</file>

<file path=ppt/notesSlides/_rels/notesSlide4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8.xml"/></Relationships>
</file>

<file path=ppt/notesSlides/_rels/notesSlide4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9.xml"/></Relationships>
</file>

<file path=ppt/notesSlides/_rels/notesSlide4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0.xml"/></Relationships>
</file>

<file path=ppt/notesSlides/_rels/notesSlide4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1.xml"/></Relationships>
</file>

<file path=ppt/notesSlides/_rels/notesSlide4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2.xml"/></Relationships>
</file>

<file path=ppt/notesSlides/_rels/notesSlide5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3.xml"/></Relationships>
</file>

<file path=ppt/notesSlides/_rels/notesSlide5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4.xml"/></Relationships>
</file>

<file path=ppt/notesSlides/_rels/notesSlide5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5.xml"/></Relationships>
</file>

<file path=ppt/notesSlides/_rels/notesSlide5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7.xml"/></Relationships>
</file>

<file path=ppt/notesSlides/_rels/notesSlide5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8.xml"/></Relationships>
</file>

<file path=ppt/notesSlides/_rels/notesSlide5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9.xml"/></Relationships>
</file>

<file path=ppt/notesSlides/_rels/notesSlide5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0.xml"/></Relationships>
</file>

<file path=ppt/notesSlides/_rels/notesSlide5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1.xml"/></Relationships>
</file>

<file path=ppt/notesSlides/_rels/notesSlide5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2.xml"/></Relationships>
</file>

<file path=ppt/notesSlides/_rels/notesSlide5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3.xml"/></Relationships>
</file>

<file path=ppt/notesSlides/_rels/notesSlide6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4.xml"/></Relationships>
</file>

<file path=ppt/notesSlides/_rels/notesSlide6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5.xml"/></Relationships>
</file>

<file path=ppt/notesSlides/_rels/notesSlide6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6.xml"/></Relationships>
</file>

<file path=ppt/notesSlides/_rels/notesSlide6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7.xml"/></Relationships>
</file>

<file path=ppt/notesSlides/_rels/notesSlide6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8.xml"/></Relationships>
</file>

<file path=ppt/notesSlides/_rels/notesSlide6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9.xml"/></Relationships>
</file>

<file path=ppt/notesSlides/_rels/notesSlide6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80.xml"/></Relationships>
</file>

<file path=ppt/notesSlides/_rels/notesSlide6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81.xml"/></Relationships>
</file>

<file path=ppt/notesSlides/_rels/notesSlide6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82.xml"/></Relationships>
</file>

<file path=ppt/notesSlides/_rels/notesSlide6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83.xml"/></Relationships>
</file>

<file path=ppt/notesSlides/_rels/notesSlide7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84.xml"/></Relationships>
</file>

<file path=ppt/notesSlides/_rels/notesSlide7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85.xml"/></Relationships>
</file>

<file path=ppt/notesSlides/_rels/notesSlide7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86.xml"/></Relationships>
</file>

<file path=ppt/notesSlides/_rels/notesSlide7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87.xml"/></Relationships>
</file>

<file path=ppt/notesSlides/_rels/notesSlide7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88.xml"/></Relationships>
</file>

<file path=ppt/notesSlides/_rels/notesSlide7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89.xml"/></Relationships>
</file>

<file path=ppt/notesSlides/_rels/notesSlide7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90.xml"/></Relationships>
</file>

<file path=ppt/notesSlides/_rels/notesSlide7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91.xml"/></Relationships>
</file>

<file path=ppt/notesSlides/_rels/notesSlide7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92.xml"/></Relationships>
</file>

<file path=ppt/notesSlides/_rels/notesSlide7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95.xml"/></Relationships>
</file>

<file path=ppt/notesSlides/_rels/notesSlide8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98.xml"/></Relationships>
</file>

<file path=ppt/notesSlides/_rels/notesSlide8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01.xml"/></Relationships>
</file>

<file path=ppt/notesSlides/_rels/notesSlide8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02.xml"/></Relationships>
</file>

<file path=ppt/notesSlides/_rels/notesSlide8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03.xml"/></Relationships>
</file>

<file path=ppt/notesSlides/_rels/notesSlide8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04.xml"/></Relationships>
</file>

<file path=ppt/notesSlides/_rels/notesSlide8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05.xml"/></Relationships>
</file>

<file path=ppt/notesSlides/_rels/notesSlide8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06.xml"/></Relationships>
</file>

<file path=ppt/notesSlides/_rels/notesSlide8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07.xml"/></Relationships>
</file>

<file path=ppt/notesSlides/_rels/notesSlide8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08.xml"/></Relationships>
</file>

<file path=ppt/notesSlides/_rels/notesSlide8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09.xml"/></Relationships>
</file>

<file path=ppt/notesSlides/_rels/notesSlide9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10.xml"/></Relationships>
</file>

<file path=ppt/notesSlides/_rels/notesSlide9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11.xml"/></Relationships>
</file>

<file path=ppt/notesSlides/_rels/notesSlide9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12.xml"/></Relationships>
</file>

<file path=ppt/notesSlides/_rels/notesSlide9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13.xml"/></Relationships>
</file>

<file path=ppt/notesSlides/_rels/notesSlide9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14.xml"/></Relationships>
</file>

<file path=ppt/notesSlides/_rels/notesSlide9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15.xml"/></Relationships>
</file>

<file path=ppt/notesSlides/_rels/notesSlide9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16.xml"/></Relationships>
</file>

<file path=ppt/notesSlides/_rels/notesSlide9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17.xml"/></Relationships>
</file>

<file path=ppt/notesSlides/_rels/notesSlide9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18.xml"/></Relationships>
</file>

<file path=ppt/notesSlides/_rels/notesSlide9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19.xml"/></Relationships>
</file>

<file path=ppt/notesSlides/_rels/notesSlide10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20.xml"/></Relationships>
</file>

<file path=ppt/notesSlides/_rels/notesSlide10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21.xml"/></Relationships>
</file>

<file path=ppt/notesSlides/_rels/notesSlide10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22.xml"/></Relationships>
</file>

<file path=ppt/notesSlides/_rels/notesSlide10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23.xml"/></Relationships>
</file>

<file path=ppt/notesSlides/_rels/notesSlide10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24.xml"/></Relationships>
</file>

<file path=ppt/notesSlides/_rels/notesSlide10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25.xml"/></Relationships>
</file>

<file path=ppt/notesSlides/_rels/notesSlide10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26.xml"/></Relationships>
</file>

<file path=ppt/notesSlides/_rels/notesSlide10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27.xml"/></Relationships>
</file>

<file path=ppt/notesSlides/_rels/notesSlide10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28.xml"/></Relationships>
</file>

<file path=ppt/notesSlides/_rels/notesSlide10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29.xml"/></Relationships>
</file>

<file path=ppt/notesSlides/_rels/notesSlide11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30.xml"/></Relationships>
</file>

<file path=ppt/notesSlides/_rels/notesSlide11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31.xml"/></Relationships>
</file>

<file path=ppt/notesSlides/_rels/notesSlide11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32.xml"/></Relationships>
</file>

<file path=ppt/notesSlides/_rels/notesSlide11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33.xml"/></Relationships>
</file>

<file path=ppt/notesSlides/_rels/notesSlide11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34.xml"/></Relationships>
</file>

<file path=ppt/notesSlides/_rels/notesSlide11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35.xml"/></Relationships>
</file>

<file path=ppt/notesSlides/_rels/notesSlide11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36.xml"/></Relationships>
</file>

<file path=ppt/notesSlides/_rels/notesSlide11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37.xml"/></Relationships>
</file>

<file path=ppt/notesSlides/_rels/notesSlide11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38.xml"/></Relationships>
</file>

<file path=ppt/notesSlides/_rels/notesSlide11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39.xml"/></Relationships>
</file>

<file path=ppt/notesSlides/_rels/notesSlide12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40.xml"/></Relationships>
</file>

<file path=ppt/notesSlides/_rels/notesSlide12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41.xml"/></Relationships>
</file>

<file path=ppt/notesSlides/_rels/notesSlide12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42.xml"/></Relationships>
</file>

<file path=ppt/notesSlides/_rels/notesSlide12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43.xml"/></Relationships>
</file>

<file path=ppt/notesSlides/_rels/notesSlide12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44.xml"/></Relationships>
</file>

<file path=ppt/notesSlides/_rels/notesSlide12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45.xml"/></Relationships>
</file>

<file path=ppt/notesSlides/_rels/notesSlide12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46.xml"/></Relationships>
</file>

<file path=ppt/notesSlides/_rels/notesSlide12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47.xml"/></Relationships>
</file>

<file path=ppt/notesSlides/_rels/notesSlide12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48.xml"/></Relationships>
</file>

<file path=ppt/notesSlides/_rels/notesSlide12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49.xml"/></Relationships>
</file>

<file path=ppt/notesSlides/_rels/notesSlide13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50.xml"/></Relationships>
</file>

<file path=ppt/notesSlides/_rels/notesSlide13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51.xml"/></Relationships>
</file>

<file path=ppt/notesSlides/_rels/notesSlide13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52.xml"/></Relationships>
</file>

<file path=ppt/notesSlides/_rels/notesSlide13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53.xml"/></Relationships>
</file>

<file path=ppt/notesSlides/_rels/notesSlide13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54.xml"/></Relationships>
</file>

<file path=ppt/notesSlides/_rels/notesSlide13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55.xml"/></Relationships>
</file>

<file path=ppt/notesSlides/_rels/notesSlide13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56.xml"/></Relationships>
</file>

<file path=ppt/notesSlides/_rels/notesSlide13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57.xml"/></Relationships>
</file>

<file path=ppt/notesSlides/_rels/notesSlide13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58.xml"/></Relationships>
</file>

<file path=ppt/notesSlides/_rels/notesSlide13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59.xml"/></Relationships>
</file>

<file path=ppt/notesSlides/_rels/notesSlide14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60.xml"/></Relationships>
</file>

<file path=ppt/notesSlides/_rels/notesSlide14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61.xml"/></Relationships>
</file>

<file path=ppt/notesSlides/_rels/notesSlide14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62.xml"/></Relationships>
</file>

<file path=ppt/notesSlides/_rels/notesSlide14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63.xml"/></Relationships>
</file>

<file path=ppt/notesSlides/_rels/notesSlide14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64.xml"/></Relationships>
</file>

<file path=ppt/notesSlides/_rels/notesSlide14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65.xml"/></Relationships>
</file>

<file path=ppt/notesSlides/_rels/notesSlide14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66.xml"/></Relationships>
</file>

<file path=ppt/notesSlides/_rels/notesSlide14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75.xml"/></Relationships>
</file>

<file path=ppt/notesSlides/_rels/notesSlide14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76.xml"/></Relationships>
</file>

<file path=ppt/notesSlides/_rels/notesSlide14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77.xml"/></Relationships>
</file>

<file path=ppt/notesSlides/_rels/notesSlide15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78.xml"/></Relationships>
</file>

<file path=ppt/notesSlides/_rels/notesSlide15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79.xml"/></Relationships>
</file>

<file path=ppt/notesSlides/_rels/notesSlide15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80.xml"/></Relationships>
</file>

<file path=ppt/notesSlides/_rels/notesSlide15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81.xml"/></Relationships>
</file>

<file path=ppt/notesSlides/_rels/notesSlide15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82.xml"/></Relationships>
</file>

<file path=ppt/notesSlides/_rels/notesSlide15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83.xml"/></Relationships>
</file>

<file path=ppt/notesSlides/_rels/notesSlide15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84.xml"/></Relationships>
</file>

<file path=ppt/notesSlides/_rels/notesSlide15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85.xml"/></Relationships>
</file>

<file path=ppt/notesSlides/_rels/notesSlide15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87.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17410" name="Rectangle 7"/>
          <p:cNvSpPr>
            <a:spLocks noGrp="1" noChangeArrowheads="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F9F74214-0FDC-D74D-A895-45228DEC108E}" type="slidenum">
              <a:rPr lang="it-IT">
                <a:ea typeface="ＭＳ Ｐゴシック" pitchFamily="-84" charset="-128"/>
                <a:cs typeface="ＭＳ Ｐゴシック" pitchFamily="-84" charset="-128"/>
              </a:rPr>
              <a:pPr fontAlgn="base">
                <a:spcBef>
                  <a:spcPct val="0"/>
                </a:spcBef>
                <a:spcAft>
                  <a:spcPct val="0"/>
                </a:spcAft>
                <a:defRPr/>
              </a:pPr>
              <a:t>2</a:t>
            </a:fld>
            <a:endParaRPr lang="it-IT">
              <a:ea typeface="ＭＳ Ｐゴシック" pitchFamily="-84" charset="-128"/>
              <a:cs typeface="ＭＳ Ｐゴシック" pitchFamily="-84" charset="-128"/>
            </a:endParaRPr>
          </a:p>
        </p:txBody>
      </p:sp>
      <p:sp>
        <p:nvSpPr>
          <p:cNvPr id="20483" name="Rectangle 2"/>
          <p:cNvSpPr>
            <a:spLocks noGrp="1" noRot="1" noChangeAspect="1" noChangeArrowheads="1" noTextEdit="1"/>
          </p:cNvSpPr>
          <p:nvPr>
            <p:ph type="sldImg"/>
          </p:nvPr>
        </p:nvSpPr>
        <p:spPr bwMode="auto">
          <a:solidFill>
            <a:srgbClr val="FFFFFF"/>
          </a:solidFill>
          <a:ln>
            <a:solidFill>
              <a:srgbClr val="000000"/>
            </a:solidFill>
            <a:miter lim="800000"/>
            <a:headEnd/>
            <a:tailEnd/>
          </a:ln>
        </p:spPr>
      </p:sp>
      <p:sp>
        <p:nvSpPr>
          <p:cNvPr id="20484" name="Rectangle 3"/>
          <p:cNvSpPr>
            <a:spLocks noGrp="1" noChangeArrowheads="1"/>
          </p:cNvSpPr>
          <p:nvPr>
            <p:ph type="body" idx="1"/>
          </p:nvPr>
        </p:nvSpPr>
        <p:spPr bwMode="auto">
          <a:solidFill>
            <a:srgbClr val="FFFFFF"/>
          </a:solidFill>
          <a:ln>
            <a:solidFill>
              <a:srgbClr val="000000"/>
            </a:solidFill>
            <a:miter lim="800000"/>
            <a:headEnd/>
            <a:tailEnd/>
          </a:ln>
        </p:spPr>
        <p:txBody>
          <a:bodyPr wrap="square" numCol="1" anchor="t" anchorCtr="0" compatLnSpc="1">
            <a:prstTxWarp prst="textNoShape">
              <a:avLst/>
            </a:prstTxWarp>
          </a:bodyPr>
          <a:lstStyle/>
          <a:p>
            <a:pPr eaLnBrk="1" hangingPunct="1">
              <a:spcBef>
                <a:spcPct val="0"/>
              </a:spcBef>
            </a:pPr>
            <a:endParaRPr lang="it-IT">
              <a:ea typeface="ＭＳ Ｐゴシック" pitchFamily="-108" charset="-128"/>
              <a:cs typeface="ＭＳ Ｐゴシック" pitchFamily="-108" charset="-128"/>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31746" name="Rectangle 7"/>
          <p:cNvSpPr>
            <a:spLocks noGrp="1" noChangeArrowheads="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CD9AB0C2-A357-6341-9F40-5FB4B1D1832D}" type="slidenum">
              <a:rPr lang="it-IT">
                <a:ea typeface="ＭＳ Ｐゴシック" pitchFamily="-84" charset="-128"/>
                <a:cs typeface="ＭＳ Ｐゴシック" pitchFamily="-84" charset="-128"/>
              </a:rPr>
              <a:pPr fontAlgn="base">
                <a:spcBef>
                  <a:spcPct val="0"/>
                </a:spcBef>
                <a:spcAft>
                  <a:spcPct val="0"/>
                </a:spcAft>
                <a:defRPr/>
              </a:pPr>
              <a:t>6</a:t>
            </a:fld>
            <a:endParaRPr lang="it-IT">
              <a:ea typeface="ＭＳ Ｐゴシック" pitchFamily="-84" charset="-128"/>
              <a:cs typeface="ＭＳ Ｐゴシック" pitchFamily="-84" charset="-128"/>
            </a:endParaRPr>
          </a:p>
        </p:txBody>
      </p:sp>
      <p:sp>
        <p:nvSpPr>
          <p:cNvPr id="30723" name="Rectangle 2"/>
          <p:cNvSpPr>
            <a:spLocks noGrp="1" noRot="1" noChangeAspect="1" noChangeArrowheads="1"/>
          </p:cNvSpPr>
          <p:nvPr>
            <p:ph type="sldImg"/>
          </p:nvPr>
        </p:nvSpPr>
        <p:spPr bwMode="auto">
          <a:solidFill>
            <a:srgbClr val="FFFFFF"/>
          </a:solidFill>
          <a:ln>
            <a:solidFill>
              <a:srgbClr val="000000"/>
            </a:solidFill>
            <a:miter lim="800000"/>
            <a:headEnd/>
            <a:tailEnd/>
          </a:ln>
        </p:spPr>
      </p:sp>
      <p:sp>
        <p:nvSpPr>
          <p:cNvPr id="30724" name="Rectangle 3"/>
          <p:cNvSpPr>
            <a:spLocks noGrp="1" noChangeArrowheads="1"/>
          </p:cNvSpPr>
          <p:nvPr>
            <p:ph type="body" idx="1"/>
          </p:nvPr>
        </p:nvSpPr>
        <p:spPr bwMode="auto">
          <a:xfrm>
            <a:off x="914400" y="4343400"/>
            <a:ext cx="5029200" cy="4114800"/>
          </a:xfrm>
          <a:solidFill>
            <a:srgbClr val="FFFFFF"/>
          </a:solidFill>
          <a:ln>
            <a:solidFill>
              <a:srgbClr val="000000"/>
            </a:solidFill>
            <a:miter lim="800000"/>
            <a:headEnd/>
            <a:tailEnd/>
          </a:ln>
        </p:spPr>
        <p:txBody>
          <a:bodyPr wrap="square" numCol="1" anchor="t" anchorCtr="0" compatLnSpc="1">
            <a:prstTxWarp prst="textNoShape">
              <a:avLst/>
            </a:prstTxWarp>
          </a:bodyPr>
          <a:lstStyle/>
          <a:p>
            <a:pPr eaLnBrk="1" hangingPunct="1">
              <a:spcBef>
                <a:spcPct val="0"/>
              </a:spcBef>
            </a:pPr>
            <a:r>
              <a:rPr lang="it-IT">
                <a:latin typeface="Times New Roman" pitchFamily="-108" charset="0"/>
                <a:ea typeface="ＭＳ Ｐゴシック" pitchFamily="-108" charset="-128"/>
                <a:cs typeface="ＭＳ Ｐゴシック" pitchFamily="-108" charset="-128"/>
              </a:rPr>
              <a:t>Non è possibile un reale progetto emancipativo senza ricostituire il senso civile e politico dei valori dell’appartenenza, che è parte  integrante del processo di individuazione del divenire persona. </a:t>
            </a:r>
          </a:p>
          <a:p>
            <a:pPr eaLnBrk="1" hangingPunct="1">
              <a:spcBef>
                <a:spcPct val="0"/>
              </a:spcBef>
            </a:pPr>
            <a:r>
              <a:rPr lang="it-IT">
                <a:latin typeface="Times New Roman" pitchFamily="-108" charset="0"/>
                <a:ea typeface="ＭＳ Ｐゴシック" pitchFamily="-108" charset="-128"/>
                <a:cs typeface="ＭＳ Ｐゴシック" pitchFamily="-108" charset="-128"/>
              </a:rPr>
              <a:t>Il rapporto individuo-gruppo non è accessorio, ma è costituente l’essenza stessa dell’essere umano, svilirne un aspetto è svilire, con l’altro, tutto l’insieme.</a:t>
            </a:r>
          </a:p>
          <a:p>
            <a:pPr eaLnBrk="1" hangingPunct="1">
              <a:spcBef>
                <a:spcPct val="0"/>
              </a:spcBef>
            </a:pPr>
            <a:endParaRPr lang="it-IT">
              <a:ea typeface="ＭＳ Ｐゴシック" pitchFamily="-108" charset="-128"/>
              <a:cs typeface="ＭＳ Ｐゴシック" pitchFamily="-108" charset="-128"/>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33794" name="Rectangle 7"/>
          <p:cNvSpPr>
            <a:spLocks noGrp="1" noChangeArrowheads="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A0F875AC-0A04-3B42-9F70-2C2265331C37}" type="slidenum">
              <a:rPr lang="it-IT" smtClean="0">
                <a:ea typeface="ＭＳ Ｐゴシック" pitchFamily="-84" charset="-128"/>
                <a:cs typeface="ＭＳ Ｐゴシック" pitchFamily="-84" charset="-128"/>
              </a:rPr>
              <a:pPr fontAlgn="base">
                <a:spcBef>
                  <a:spcPct val="0"/>
                </a:spcBef>
                <a:spcAft>
                  <a:spcPct val="0"/>
                </a:spcAft>
                <a:defRPr/>
              </a:pPr>
              <a:t>7</a:t>
            </a:fld>
            <a:endParaRPr lang="it-IT" smtClean="0">
              <a:ea typeface="ＭＳ Ｐゴシック" pitchFamily="-84" charset="-128"/>
              <a:cs typeface="ＭＳ Ｐゴシック" pitchFamily="-84" charset="-128"/>
            </a:endParaRPr>
          </a:p>
        </p:txBody>
      </p:sp>
      <p:sp>
        <p:nvSpPr>
          <p:cNvPr id="32771" name="Rectangle 1026"/>
          <p:cNvSpPr>
            <a:spLocks noGrp="1" noRot="1" noChangeAspect="1" noChangeArrowheads="1" noTextEdit="1"/>
          </p:cNvSpPr>
          <p:nvPr>
            <p:ph type="sldImg"/>
          </p:nvPr>
        </p:nvSpPr>
        <p:spPr bwMode="auto">
          <a:xfrm>
            <a:off x="1193800" y="706438"/>
            <a:ext cx="4525963" cy="3394075"/>
          </a:xfrm>
          <a:solidFill>
            <a:srgbClr val="FFFFFF"/>
          </a:solidFill>
          <a:ln>
            <a:solidFill>
              <a:srgbClr val="000000"/>
            </a:solidFill>
            <a:miter lim="800000"/>
            <a:headEnd/>
            <a:tailEnd/>
          </a:ln>
        </p:spPr>
      </p:sp>
      <p:sp>
        <p:nvSpPr>
          <p:cNvPr id="32772" name="Rectangle 1027"/>
          <p:cNvSpPr>
            <a:spLocks noGrp="1" noChangeArrowheads="1"/>
          </p:cNvSpPr>
          <p:nvPr>
            <p:ph type="body" idx="1"/>
          </p:nvPr>
        </p:nvSpPr>
        <p:spPr bwMode="auto">
          <a:xfrm>
            <a:off x="942975" y="4313238"/>
            <a:ext cx="5032375" cy="4175125"/>
          </a:xfrm>
          <a:solidFill>
            <a:srgbClr val="FFFFFF"/>
          </a:solidFill>
          <a:ln>
            <a:solidFill>
              <a:srgbClr val="000000"/>
            </a:solidFill>
            <a:miter lim="800000"/>
            <a:headEnd/>
            <a:tailEnd/>
          </a:ln>
        </p:spPr>
        <p:txBody>
          <a:bodyPr wrap="square" numCol="1" anchor="t" anchorCtr="0" compatLnSpc="1">
            <a:prstTxWarp prst="textNoShape">
              <a:avLst/>
            </a:prstTxWarp>
          </a:bodyPr>
          <a:lstStyle/>
          <a:p>
            <a:pPr eaLnBrk="1" hangingPunct="1">
              <a:spcBef>
                <a:spcPct val="0"/>
              </a:spcBef>
            </a:pPr>
            <a:endParaRPr lang="it-IT" smtClean="0">
              <a:ea typeface="ＭＳ Ｐゴシック" pitchFamily="-108" charset="-128"/>
              <a:cs typeface="ＭＳ Ｐゴシック" pitchFamily="-108" charset="-128"/>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35842" name="Rectangle 7"/>
          <p:cNvSpPr>
            <a:spLocks noGrp="1" noChangeArrowheads="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B285B21E-5DBA-A54C-9510-D5AA15F8EC3E}" type="slidenum">
              <a:rPr lang="it-IT" smtClean="0">
                <a:ea typeface="ＭＳ Ｐゴシック" pitchFamily="-84" charset="-128"/>
                <a:cs typeface="ＭＳ Ｐゴシック" pitchFamily="-84" charset="-128"/>
              </a:rPr>
              <a:pPr fontAlgn="base">
                <a:spcBef>
                  <a:spcPct val="0"/>
                </a:spcBef>
                <a:spcAft>
                  <a:spcPct val="0"/>
                </a:spcAft>
                <a:defRPr/>
              </a:pPr>
              <a:t>8</a:t>
            </a:fld>
            <a:endParaRPr lang="it-IT" smtClean="0">
              <a:ea typeface="ＭＳ Ｐゴシック" pitchFamily="-84" charset="-128"/>
              <a:cs typeface="ＭＳ Ｐゴシック" pitchFamily="-84" charset="-128"/>
            </a:endParaRPr>
          </a:p>
        </p:txBody>
      </p:sp>
      <p:sp>
        <p:nvSpPr>
          <p:cNvPr id="34819" name="Rectangle 1026"/>
          <p:cNvSpPr>
            <a:spLocks noGrp="1" noRot="1" noChangeAspect="1" noChangeArrowheads="1" noTextEdit="1"/>
          </p:cNvSpPr>
          <p:nvPr>
            <p:ph type="sldImg"/>
          </p:nvPr>
        </p:nvSpPr>
        <p:spPr bwMode="auto">
          <a:xfrm>
            <a:off x="1193800" y="706438"/>
            <a:ext cx="4525963" cy="3394075"/>
          </a:xfrm>
          <a:solidFill>
            <a:srgbClr val="FFFFFF"/>
          </a:solidFill>
          <a:ln>
            <a:solidFill>
              <a:srgbClr val="000000"/>
            </a:solidFill>
            <a:miter lim="800000"/>
            <a:headEnd/>
            <a:tailEnd/>
          </a:ln>
        </p:spPr>
      </p:sp>
      <p:sp>
        <p:nvSpPr>
          <p:cNvPr id="34820" name="Rectangle 1027"/>
          <p:cNvSpPr>
            <a:spLocks noGrp="1" noChangeArrowheads="1"/>
          </p:cNvSpPr>
          <p:nvPr>
            <p:ph type="body" idx="1"/>
          </p:nvPr>
        </p:nvSpPr>
        <p:spPr bwMode="auto">
          <a:xfrm>
            <a:off x="942975" y="4313238"/>
            <a:ext cx="5032375" cy="4175125"/>
          </a:xfrm>
          <a:solidFill>
            <a:srgbClr val="FFFFFF"/>
          </a:solidFill>
          <a:ln>
            <a:solidFill>
              <a:srgbClr val="000000"/>
            </a:solidFill>
            <a:miter lim="800000"/>
            <a:headEnd/>
            <a:tailEnd/>
          </a:ln>
        </p:spPr>
        <p:txBody>
          <a:bodyPr wrap="square" numCol="1" anchor="t" anchorCtr="0" compatLnSpc="1">
            <a:prstTxWarp prst="textNoShape">
              <a:avLst/>
            </a:prstTxWarp>
          </a:bodyPr>
          <a:lstStyle/>
          <a:p>
            <a:pPr eaLnBrk="1" hangingPunct="1">
              <a:spcBef>
                <a:spcPct val="0"/>
              </a:spcBef>
            </a:pPr>
            <a:endParaRPr lang="it-IT" smtClean="0">
              <a:ea typeface="ＭＳ Ｐゴシック" pitchFamily="-108" charset="-128"/>
              <a:cs typeface="ＭＳ Ｐゴシック" pitchFamily="-108" charset="-128"/>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37890" name="Rectangle 7"/>
          <p:cNvSpPr>
            <a:spLocks noGrp="1" noChangeArrowheads="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66D64919-8448-EF4B-84F5-5346F6C3A1BD}" type="slidenum">
              <a:rPr lang="it-IT" smtClean="0">
                <a:ea typeface="ＭＳ Ｐゴシック" pitchFamily="-84" charset="-128"/>
                <a:cs typeface="ＭＳ Ｐゴシック" pitchFamily="-84" charset="-128"/>
              </a:rPr>
              <a:pPr fontAlgn="base">
                <a:spcBef>
                  <a:spcPct val="0"/>
                </a:spcBef>
                <a:spcAft>
                  <a:spcPct val="0"/>
                </a:spcAft>
                <a:defRPr/>
              </a:pPr>
              <a:t>9</a:t>
            </a:fld>
            <a:endParaRPr lang="it-IT" smtClean="0">
              <a:ea typeface="ＭＳ Ｐゴシック" pitchFamily="-84" charset="-128"/>
              <a:cs typeface="ＭＳ Ｐゴシック" pitchFamily="-84" charset="-128"/>
            </a:endParaRPr>
          </a:p>
        </p:txBody>
      </p:sp>
      <p:sp>
        <p:nvSpPr>
          <p:cNvPr id="36867" name="Rectangle 1026"/>
          <p:cNvSpPr>
            <a:spLocks noGrp="1" noRot="1" noChangeAspect="1" noChangeArrowheads="1" noTextEdit="1"/>
          </p:cNvSpPr>
          <p:nvPr>
            <p:ph type="sldImg"/>
          </p:nvPr>
        </p:nvSpPr>
        <p:spPr bwMode="auto">
          <a:xfrm>
            <a:off x="1193800" y="706438"/>
            <a:ext cx="4525963" cy="3394075"/>
          </a:xfrm>
          <a:solidFill>
            <a:srgbClr val="FFFFFF"/>
          </a:solidFill>
          <a:ln>
            <a:solidFill>
              <a:srgbClr val="000000"/>
            </a:solidFill>
            <a:miter lim="800000"/>
            <a:headEnd/>
            <a:tailEnd/>
          </a:ln>
        </p:spPr>
      </p:sp>
      <p:sp>
        <p:nvSpPr>
          <p:cNvPr id="36868" name="Rectangle 1027"/>
          <p:cNvSpPr>
            <a:spLocks noGrp="1" noChangeArrowheads="1"/>
          </p:cNvSpPr>
          <p:nvPr>
            <p:ph type="body" idx="1"/>
          </p:nvPr>
        </p:nvSpPr>
        <p:spPr bwMode="auto">
          <a:xfrm>
            <a:off x="942975" y="4313238"/>
            <a:ext cx="5032375" cy="4175125"/>
          </a:xfrm>
          <a:solidFill>
            <a:srgbClr val="FFFFFF"/>
          </a:solidFill>
          <a:ln>
            <a:solidFill>
              <a:srgbClr val="000000"/>
            </a:solidFill>
            <a:miter lim="800000"/>
            <a:headEnd/>
            <a:tailEnd/>
          </a:ln>
        </p:spPr>
        <p:txBody>
          <a:bodyPr wrap="square" numCol="1" anchor="t" anchorCtr="0" compatLnSpc="1">
            <a:prstTxWarp prst="textNoShape">
              <a:avLst/>
            </a:prstTxWarp>
          </a:bodyPr>
          <a:lstStyle/>
          <a:p>
            <a:pPr eaLnBrk="1" hangingPunct="1">
              <a:spcBef>
                <a:spcPct val="0"/>
              </a:spcBef>
            </a:pPr>
            <a:endParaRPr lang="it-IT" smtClean="0">
              <a:ea typeface="ＭＳ Ｐゴシック" pitchFamily="-108" charset="-128"/>
              <a:cs typeface="ＭＳ Ｐゴシック" pitchFamily="-108" charset="-128"/>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412674" name="Rectangle 7"/>
          <p:cNvSpPr>
            <a:spLocks noGrp="1" noChangeArrowheads="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9EA21C69-9356-B648-8C56-DD403003E2A8}" type="slidenum">
              <a:rPr lang="it-IT">
                <a:ea typeface="ＭＳ Ｐゴシック" charset="-128"/>
                <a:cs typeface="ＭＳ Ｐゴシック" charset="-128"/>
              </a:rPr>
              <a:pPr fontAlgn="base">
                <a:spcBef>
                  <a:spcPct val="0"/>
                </a:spcBef>
                <a:spcAft>
                  <a:spcPct val="0"/>
                </a:spcAft>
                <a:defRPr/>
              </a:pPr>
              <a:t>11</a:t>
            </a:fld>
            <a:endParaRPr lang="it-IT">
              <a:ea typeface="ＭＳ Ｐゴシック" charset="-128"/>
              <a:cs typeface="ＭＳ Ｐゴシック" charset="-128"/>
            </a:endParaRPr>
          </a:p>
        </p:txBody>
      </p:sp>
      <p:sp>
        <p:nvSpPr>
          <p:cNvPr id="39939" name="Rectangle 2"/>
          <p:cNvSpPr>
            <a:spLocks noGrp="1" noRot="1" noChangeAspect="1" noChangeArrowheads="1" noTextEdit="1"/>
          </p:cNvSpPr>
          <p:nvPr>
            <p:ph type="sldImg"/>
          </p:nvPr>
        </p:nvSpPr>
        <p:spPr bwMode="auto">
          <a:solidFill>
            <a:srgbClr val="FFFFFF"/>
          </a:solidFill>
          <a:ln>
            <a:solidFill>
              <a:srgbClr val="000000"/>
            </a:solidFill>
            <a:miter lim="800000"/>
            <a:headEnd/>
            <a:tailEnd/>
          </a:ln>
        </p:spPr>
      </p:sp>
      <p:sp>
        <p:nvSpPr>
          <p:cNvPr id="39940" name="Rectangle 3"/>
          <p:cNvSpPr>
            <a:spLocks noGrp="1" noChangeArrowheads="1"/>
          </p:cNvSpPr>
          <p:nvPr>
            <p:ph type="body" idx="1"/>
          </p:nvPr>
        </p:nvSpPr>
        <p:spPr bwMode="auto">
          <a:solidFill>
            <a:srgbClr val="FFFFFF"/>
          </a:solidFill>
          <a:ln>
            <a:solidFill>
              <a:srgbClr val="000000"/>
            </a:solidFill>
            <a:miter lim="800000"/>
            <a:headEnd/>
            <a:tailEnd/>
          </a:ln>
        </p:spPr>
        <p:txBody>
          <a:bodyPr wrap="square" numCol="1" anchor="t" anchorCtr="0" compatLnSpc="1">
            <a:prstTxWarp prst="textNoShape">
              <a:avLst/>
            </a:prstTxWarp>
          </a:bodyPr>
          <a:lstStyle/>
          <a:p>
            <a:pPr eaLnBrk="1" hangingPunct="1">
              <a:spcBef>
                <a:spcPct val="0"/>
              </a:spcBef>
            </a:pPr>
            <a:endParaRPr lang="it-IT">
              <a:ea typeface="ＭＳ Ｐゴシック" pitchFamily="-108" charset="-128"/>
              <a:cs typeface="ＭＳ Ｐゴシック" pitchFamily="-108" charset="-128"/>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58050" name="Rectangle 7"/>
          <p:cNvSpPr>
            <a:spLocks noGrp="1" noChangeArrowheads="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A8720349-28C9-274A-A37E-282751D41FA3}" type="slidenum">
              <a:rPr lang="it-IT">
                <a:ea typeface="ＭＳ Ｐゴシック" pitchFamily="-84" charset="-128"/>
                <a:cs typeface="ＭＳ Ｐゴシック" pitchFamily="-84" charset="-128"/>
              </a:rPr>
              <a:pPr fontAlgn="base">
                <a:spcBef>
                  <a:spcPct val="0"/>
                </a:spcBef>
                <a:spcAft>
                  <a:spcPct val="0"/>
                </a:spcAft>
                <a:defRPr/>
              </a:pPr>
              <a:t>16</a:t>
            </a:fld>
            <a:endParaRPr lang="it-IT">
              <a:ea typeface="ＭＳ Ｐゴシック" pitchFamily="-84" charset="-128"/>
              <a:cs typeface="ＭＳ Ｐゴシック" pitchFamily="-84" charset="-128"/>
            </a:endParaRPr>
          </a:p>
        </p:txBody>
      </p:sp>
      <p:sp>
        <p:nvSpPr>
          <p:cNvPr id="46083" name="Rectangle 2"/>
          <p:cNvSpPr>
            <a:spLocks noGrp="1" noRot="1" noChangeAspect="1" noChangeArrowheads="1" noTextEdit="1"/>
          </p:cNvSpPr>
          <p:nvPr>
            <p:ph type="sldImg"/>
          </p:nvPr>
        </p:nvSpPr>
        <p:spPr bwMode="auto">
          <a:noFill/>
          <a:ln>
            <a:solidFill>
              <a:srgbClr val="000000"/>
            </a:solidFill>
            <a:miter lim="800000"/>
            <a:headEnd/>
            <a:tailEnd/>
          </a:ln>
        </p:spPr>
      </p:sp>
      <p:sp>
        <p:nvSpPr>
          <p:cNvPr id="46084" name="Rectangle 3"/>
          <p:cNvSpPr>
            <a:spLocks noGrp="1" noChangeArrowheads="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it-IT">
              <a:ea typeface="ＭＳ Ｐゴシック" pitchFamily="-108" charset="-128"/>
              <a:cs typeface="ＭＳ Ｐゴシック" pitchFamily="-108" charset="-128"/>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62146" name="Rectangle 7"/>
          <p:cNvSpPr>
            <a:spLocks noGrp="1" noChangeArrowheads="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D4DAA5E9-D777-3041-9C35-AF40A1508616}" type="slidenum">
              <a:rPr lang="it-IT">
                <a:ea typeface="ＭＳ Ｐゴシック" pitchFamily="-84" charset="-128"/>
                <a:cs typeface="ＭＳ Ｐゴシック" pitchFamily="-84" charset="-128"/>
              </a:rPr>
              <a:pPr fontAlgn="base">
                <a:spcBef>
                  <a:spcPct val="0"/>
                </a:spcBef>
                <a:spcAft>
                  <a:spcPct val="0"/>
                </a:spcAft>
                <a:defRPr/>
              </a:pPr>
              <a:t>17</a:t>
            </a:fld>
            <a:endParaRPr lang="it-IT">
              <a:ea typeface="ＭＳ Ｐゴシック" pitchFamily="-84" charset="-128"/>
              <a:cs typeface="ＭＳ Ｐゴシック" pitchFamily="-84" charset="-128"/>
            </a:endParaRPr>
          </a:p>
        </p:txBody>
      </p:sp>
      <p:sp>
        <p:nvSpPr>
          <p:cNvPr id="48131" name="Rectangle 2"/>
          <p:cNvSpPr>
            <a:spLocks noGrp="1" noRot="1" noChangeAspect="1" noChangeArrowheads="1" noTextEdit="1"/>
          </p:cNvSpPr>
          <p:nvPr>
            <p:ph type="sldImg"/>
          </p:nvPr>
        </p:nvSpPr>
        <p:spPr bwMode="auto">
          <a:noFill/>
          <a:ln>
            <a:solidFill>
              <a:srgbClr val="000000"/>
            </a:solidFill>
            <a:miter lim="800000"/>
            <a:headEnd/>
            <a:tailEnd/>
          </a:ln>
        </p:spPr>
      </p:sp>
      <p:sp>
        <p:nvSpPr>
          <p:cNvPr id="48132" name="Rectangle 3"/>
          <p:cNvSpPr>
            <a:spLocks noGrp="1" noChangeArrowheads="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it-IT">
              <a:ea typeface="ＭＳ Ｐゴシック" pitchFamily="-108" charset="-128"/>
              <a:cs typeface="ＭＳ Ｐゴシック" pitchFamily="-108" charset="-128"/>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50178" name="Rectangle 7"/>
          <p:cNvSpPr>
            <a:spLocks noGrp="1" noChangeArrowheads="1"/>
          </p:cNvSpPr>
          <p:nvPr>
            <p:ph type="sldNum" sz="quarter" idx="5"/>
          </p:nvPr>
        </p:nvSpPr>
        <p:spPr bwMode="auto">
          <a:noFill/>
          <a:ln>
            <a:miter lim="800000"/>
            <a:headEnd/>
            <a:tailEnd/>
          </a:ln>
        </p:spPr>
        <p:txBody>
          <a:bodyPr wrap="square" numCol="1" anchorCtr="0" compatLnSpc="1">
            <a:prstTxWarp prst="textNoShape">
              <a:avLst/>
            </a:prstTxWarp>
          </a:bodyPr>
          <a:lstStyle/>
          <a:p>
            <a:pPr fontAlgn="base">
              <a:spcBef>
                <a:spcPct val="0"/>
              </a:spcBef>
              <a:spcAft>
                <a:spcPct val="0"/>
              </a:spcAft>
            </a:pPr>
            <a:fld id="{5502A12C-F100-6E40-8E2C-7CE8CFCFB675}" type="slidenum">
              <a:rPr lang="it-IT" smtClean="0">
                <a:latin typeface="Arial" pitchFamily="-108" charset="0"/>
                <a:ea typeface="ＭＳ Ｐゴシック" pitchFamily="-108" charset="-128"/>
                <a:cs typeface="ＭＳ Ｐゴシック" pitchFamily="-108" charset="-128"/>
              </a:rPr>
              <a:pPr fontAlgn="base">
                <a:spcBef>
                  <a:spcPct val="0"/>
                </a:spcBef>
                <a:spcAft>
                  <a:spcPct val="0"/>
                </a:spcAft>
              </a:pPr>
              <a:t>18</a:t>
            </a:fld>
            <a:endParaRPr lang="it-IT" smtClean="0">
              <a:latin typeface="Arial" pitchFamily="-108" charset="0"/>
              <a:ea typeface="ＭＳ Ｐゴシック" pitchFamily="-108" charset="-128"/>
              <a:cs typeface="ＭＳ Ｐゴシック" pitchFamily="-108" charset="-128"/>
            </a:endParaRPr>
          </a:p>
        </p:txBody>
      </p:sp>
      <p:sp>
        <p:nvSpPr>
          <p:cNvPr id="50179" name="Rectangle 2"/>
          <p:cNvSpPr>
            <a:spLocks noGrp="1" noRot="1" noChangeAspect="1" noChangeArrowheads="1"/>
          </p:cNvSpPr>
          <p:nvPr>
            <p:ph type="sldImg"/>
          </p:nvPr>
        </p:nvSpPr>
        <p:spPr bwMode="auto">
          <a:solidFill>
            <a:srgbClr val="FFFFFF"/>
          </a:solidFill>
          <a:ln>
            <a:solidFill>
              <a:srgbClr val="000000"/>
            </a:solidFill>
            <a:miter lim="800000"/>
            <a:headEnd/>
            <a:tailEnd/>
          </a:ln>
        </p:spPr>
      </p:sp>
      <p:sp>
        <p:nvSpPr>
          <p:cNvPr id="50180" name="Rectangle 3"/>
          <p:cNvSpPr>
            <a:spLocks noGrp="1" noChangeArrowheads="1"/>
          </p:cNvSpPr>
          <p:nvPr>
            <p:ph type="body" idx="1"/>
          </p:nvPr>
        </p:nvSpPr>
        <p:spPr bwMode="auto">
          <a:solidFill>
            <a:srgbClr val="FFFFFF"/>
          </a:solidFill>
          <a:ln>
            <a:solidFill>
              <a:srgbClr val="000000"/>
            </a:solidFill>
            <a:miter lim="800000"/>
            <a:headEnd/>
            <a:tailEnd/>
          </a:ln>
        </p:spPr>
        <p:txBody>
          <a:bodyPr wrap="square" numCol="1" anchor="t" anchorCtr="0" compatLnSpc="1">
            <a:prstTxWarp prst="textNoShape">
              <a:avLst/>
            </a:prstTxWarp>
          </a:bodyPr>
          <a:lstStyle/>
          <a:p>
            <a:pPr eaLnBrk="1" hangingPunct="1">
              <a:spcBef>
                <a:spcPct val="0"/>
              </a:spcBef>
            </a:pPr>
            <a:endParaRPr lang="en-US" smtClean="0">
              <a:latin typeface="Arial" pitchFamily="-108" charset="0"/>
              <a:ea typeface="ＭＳ Ｐゴシック" pitchFamily="-108" charset="-128"/>
              <a:cs typeface="ＭＳ Ｐゴシック" pitchFamily="-108" charset="-128"/>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52226" name="Rectangle 7"/>
          <p:cNvSpPr>
            <a:spLocks noGrp="1" noChangeArrowheads="1"/>
          </p:cNvSpPr>
          <p:nvPr>
            <p:ph type="sldNum" sz="quarter" idx="5"/>
          </p:nvPr>
        </p:nvSpPr>
        <p:spPr bwMode="auto">
          <a:noFill/>
          <a:ln>
            <a:miter lim="800000"/>
            <a:headEnd/>
            <a:tailEnd/>
          </a:ln>
        </p:spPr>
        <p:txBody>
          <a:bodyPr wrap="square" numCol="1" anchorCtr="0" compatLnSpc="1">
            <a:prstTxWarp prst="textNoShape">
              <a:avLst/>
            </a:prstTxWarp>
          </a:bodyPr>
          <a:lstStyle/>
          <a:p>
            <a:pPr fontAlgn="base">
              <a:spcBef>
                <a:spcPct val="0"/>
              </a:spcBef>
              <a:spcAft>
                <a:spcPct val="0"/>
              </a:spcAft>
            </a:pPr>
            <a:fld id="{F694B198-F802-4447-AF14-69D011D1C5B5}" type="slidenum">
              <a:rPr lang="it-IT" smtClean="0">
                <a:latin typeface="Arial" pitchFamily="-108" charset="0"/>
                <a:ea typeface="ＭＳ Ｐゴシック" pitchFamily="-108" charset="-128"/>
                <a:cs typeface="ＭＳ Ｐゴシック" pitchFamily="-108" charset="-128"/>
              </a:rPr>
              <a:pPr fontAlgn="base">
                <a:spcBef>
                  <a:spcPct val="0"/>
                </a:spcBef>
                <a:spcAft>
                  <a:spcPct val="0"/>
                </a:spcAft>
              </a:pPr>
              <a:t>19</a:t>
            </a:fld>
            <a:endParaRPr lang="it-IT" smtClean="0">
              <a:latin typeface="Arial" pitchFamily="-108" charset="0"/>
              <a:ea typeface="ＭＳ Ｐゴシック" pitchFamily="-108" charset="-128"/>
              <a:cs typeface="ＭＳ Ｐゴシック" pitchFamily="-108" charset="-128"/>
            </a:endParaRPr>
          </a:p>
        </p:txBody>
      </p:sp>
      <p:sp>
        <p:nvSpPr>
          <p:cNvPr id="52227" name="Rectangle 2"/>
          <p:cNvSpPr>
            <a:spLocks noGrp="1" noRot="1" noChangeAspect="1" noChangeArrowheads="1"/>
          </p:cNvSpPr>
          <p:nvPr>
            <p:ph type="sldImg"/>
          </p:nvPr>
        </p:nvSpPr>
        <p:spPr bwMode="auto">
          <a:solidFill>
            <a:srgbClr val="FFFFFF"/>
          </a:solidFill>
          <a:ln>
            <a:solidFill>
              <a:srgbClr val="000000"/>
            </a:solidFill>
            <a:miter lim="800000"/>
            <a:headEnd/>
            <a:tailEnd/>
          </a:ln>
        </p:spPr>
      </p:sp>
      <p:sp>
        <p:nvSpPr>
          <p:cNvPr id="52228" name="Rectangle 3"/>
          <p:cNvSpPr>
            <a:spLocks noGrp="1" noChangeArrowheads="1"/>
          </p:cNvSpPr>
          <p:nvPr>
            <p:ph type="body" idx="1"/>
          </p:nvPr>
        </p:nvSpPr>
        <p:spPr bwMode="auto">
          <a:solidFill>
            <a:srgbClr val="FFFFFF"/>
          </a:solidFill>
          <a:ln>
            <a:solidFill>
              <a:srgbClr val="000000"/>
            </a:solidFill>
            <a:miter lim="800000"/>
            <a:headEnd/>
            <a:tailEnd/>
          </a:ln>
        </p:spPr>
        <p:txBody>
          <a:bodyPr wrap="square" numCol="1" anchor="t" anchorCtr="0" compatLnSpc="1">
            <a:prstTxWarp prst="textNoShape">
              <a:avLst/>
            </a:prstTxWarp>
          </a:bodyPr>
          <a:lstStyle/>
          <a:p>
            <a:pPr eaLnBrk="1" hangingPunct="1">
              <a:spcBef>
                <a:spcPct val="0"/>
              </a:spcBef>
            </a:pPr>
            <a:endParaRPr lang="en-US" smtClean="0">
              <a:latin typeface="Arial" pitchFamily="-108" charset="0"/>
              <a:ea typeface="ＭＳ Ｐゴシック" pitchFamily="-108" charset="-128"/>
              <a:cs typeface="ＭＳ Ｐゴシック" pitchFamily="-108" charset="-128"/>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54274" name="Rectangle 7"/>
          <p:cNvSpPr>
            <a:spLocks noGrp="1" noChangeArrowheads="1"/>
          </p:cNvSpPr>
          <p:nvPr>
            <p:ph type="sldNum" sz="quarter" idx="5"/>
          </p:nvPr>
        </p:nvSpPr>
        <p:spPr bwMode="auto">
          <a:noFill/>
          <a:ln>
            <a:miter lim="800000"/>
            <a:headEnd/>
            <a:tailEnd/>
          </a:ln>
        </p:spPr>
        <p:txBody>
          <a:bodyPr wrap="square" numCol="1" anchorCtr="0" compatLnSpc="1">
            <a:prstTxWarp prst="textNoShape">
              <a:avLst/>
            </a:prstTxWarp>
          </a:bodyPr>
          <a:lstStyle/>
          <a:p>
            <a:pPr fontAlgn="base">
              <a:spcBef>
                <a:spcPct val="0"/>
              </a:spcBef>
              <a:spcAft>
                <a:spcPct val="0"/>
              </a:spcAft>
            </a:pPr>
            <a:fld id="{83858971-73F4-C740-8973-E8528B03E79D}" type="slidenum">
              <a:rPr lang="it-IT" smtClean="0">
                <a:latin typeface="Arial" pitchFamily="-108" charset="0"/>
                <a:ea typeface="ＭＳ Ｐゴシック" pitchFamily="-108" charset="-128"/>
                <a:cs typeface="ＭＳ Ｐゴシック" pitchFamily="-108" charset="-128"/>
              </a:rPr>
              <a:pPr fontAlgn="base">
                <a:spcBef>
                  <a:spcPct val="0"/>
                </a:spcBef>
                <a:spcAft>
                  <a:spcPct val="0"/>
                </a:spcAft>
              </a:pPr>
              <a:t>20</a:t>
            </a:fld>
            <a:endParaRPr lang="it-IT" smtClean="0">
              <a:latin typeface="Arial" pitchFamily="-108" charset="0"/>
              <a:ea typeface="ＭＳ Ｐゴシック" pitchFamily="-108" charset="-128"/>
              <a:cs typeface="ＭＳ Ｐゴシック" pitchFamily="-108" charset="-128"/>
            </a:endParaRPr>
          </a:p>
        </p:txBody>
      </p:sp>
      <p:sp>
        <p:nvSpPr>
          <p:cNvPr id="54275" name="Rectangle 2"/>
          <p:cNvSpPr>
            <a:spLocks noGrp="1" noRot="1" noChangeAspect="1" noChangeArrowheads="1"/>
          </p:cNvSpPr>
          <p:nvPr>
            <p:ph type="sldImg"/>
          </p:nvPr>
        </p:nvSpPr>
        <p:spPr bwMode="auto">
          <a:solidFill>
            <a:srgbClr val="FFFFFF"/>
          </a:solidFill>
          <a:ln>
            <a:solidFill>
              <a:srgbClr val="000000"/>
            </a:solidFill>
            <a:miter lim="800000"/>
            <a:headEnd/>
            <a:tailEnd/>
          </a:ln>
        </p:spPr>
      </p:sp>
      <p:sp>
        <p:nvSpPr>
          <p:cNvPr id="54276" name="Rectangle 3"/>
          <p:cNvSpPr>
            <a:spLocks noGrp="1" noChangeArrowheads="1"/>
          </p:cNvSpPr>
          <p:nvPr>
            <p:ph type="body" idx="1"/>
          </p:nvPr>
        </p:nvSpPr>
        <p:spPr bwMode="auto">
          <a:solidFill>
            <a:srgbClr val="FFFFFF"/>
          </a:solidFill>
          <a:ln>
            <a:solidFill>
              <a:srgbClr val="000000"/>
            </a:solidFill>
            <a:miter lim="800000"/>
            <a:headEnd/>
            <a:tailEnd/>
          </a:ln>
        </p:spPr>
        <p:txBody>
          <a:bodyPr wrap="square" numCol="1" anchor="t" anchorCtr="0" compatLnSpc="1">
            <a:prstTxWarp prst="textNoShape">
              <a:avLst/>
            </a:prstTxWarp>
          </a:bodyPr>
          <a:lstStyle/>
          <a:p>
            <a:pPr eaLnBrk="1" hangingPunct="1">
              <a:spcBef>
                <a:spcPct val="0"/>
              </a:spcBef>
            </a:pPr>
            <a:endParaRPr lang="en-US" smtClean="0">
              <a:latin typeface="Arial" pitchFamily="-108" charset="0"/>
              <a:ea typeface="ＭＳ Ｐゴシック" pitchFamily="-108" charset="-128"/>
              <a:cs typeface="ＭＳ Ｐゴシック" pitchFamily="-108" charset="-128"/>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56322" name="Rectangle 7"/>
          <p:cNvSpPr>
            <a:spLocks noGrp="1" noChangeArrowheads="1"/>
          </p:cNvSpPr>
          <p:nvPr>
            <p:ph type="sldNum" sz="quarter" idx="5"/>
          </p:nvPr>
        </p:nvSpPr>
        <p:spPr bwMode="auto">
          <a:noFill/>
          <a:ln>
            <a:miter lim="800000"/>
            <a:headEnd/>
            <a:tailEnd/>
          </a:ln>
        </p:spPr>
        <p:txBody>
          <a:bodyPr wrap="square" numCol="1" anchorCtr="0" compatLnSpc="1">
            <a:prstTxWarp prst="textNoShape">
              <a:avLst/>
            </a:prstTxWarp>
          </a:bodyPr>
          <a:lstStyle/>
          <a:p>
            <a:pPr fontAlgn="base">
              <a:spcBef>
                <a:spcPct val="0"/>
              </a:spcBef>
              <a:spcAft>
                <a:spcPct val="0"/>
              </a:spcAft>
            </a:pPr>
            <a:fld id="{767A7198-3838-414A-BA34-0500B3C87FB9}" type="slidenum">
              <a:rPr lang="it-IT" smtClean="0">
                <a:latin typeface="Arial" pitchFamily="-108" charset="0"/>
                <a:ea typeface="ＭＳ Ｐゴシック" pitchFamily="-108" charset="-128"/>
                <a:cs typeface="ＭＳ Ｐゴシック" pitchFamily="-108" charset="-128"/>
              </a:rPr>
              <a:pPr fontAlgn="base">
                <a:spcBef>
                  <a:spcPct val="0"/>
                </a:spcBef>
                <a:spcAft>
                  <a:spcPct val="0"/>
                </a:spcAft>
              </a:pPr>
              <a:t>21</a:t>
            </a:fld>
            <a:endParaRPr lang="it-IT" smtClean="0">
              <a:latin typeface="Arial" pitchFamily="-108" charset="0"/>
              <a:ea typeface="ＭＳ Ｐゴシック" pitchFamily="-108" charset="-128"/>
              <a:cs typeface="ＭＳ Ｐゴシック" pitchFamily="-108" charset="-128"/>
            </a:endParaRPr>
          </a:p>
        </p:txBody>
      </p:sp>
      <p:sp>
        <p:nvSpPr>
          <p:cNvPr id="56323" name="Rectangle 2"/>
          <p:cNvSpPr>
            <a:spLocks noGrp="1" noRot="1" noChangeAspect="1" noChangeArrowheads="1"/>
          </p:cNvSpPr>
          <p:nvPr>
            <p:ph type="sldImg"/>
          </p:nvPr>
        </p:nvSpPr>
        <p:spPr bwMode="auto">
          <a:solidFill>
            <a:srgbClr val="FFFFFF"/>
          </a:solidFill>
          <a:ln>
            <a:solidFill>
              <a:srgbClr val="000000"/>
            </a:solidFill>
            <a:miter lim="800000"/>
            <a:headEnd/>
            <a:tailEnd/>
          </a:ln>
        </p:spPr>
      </p:sp>
      <p:sp>
        <p:nvSpPr>
          <p:cNvPr id="56324" name="Rectangle 3"/>
          <p:cNvSpPr>
            <a:spLocks noGrp="1" noChangeArrowheads="1"/>
          </p:cNvSpPr>
          <p:nvPr>
            <p:ph type="body" idx="1"/>
          </p:nvPr>
        </p:nvSpPr>
        <p:spPr bwMode="auto">
          <a:solidFill>
            <a:srgbClr val="FFFFFF"/>
          </a:solidFill>
          <a:ln>
            <a:solidFill>
              <a:srgbClr val="000000"/>
            </a:solidFill>
            <a:miter lim="800000"/>
            <a:headEnd/>
            <a:tailEnd/>
          </a:ln>
        </p:spPr>
        <p:txBody>
          <a:bodyPr wrap="square" numCol="1" anchor="t" anchorCtr="0" compatLnSpc="1">
            <a:prstTxWarp prst="textNoShape">
              <a:avLst/>
            </a:prstTxWarp>
          </a:bodyPr>
          <a:lstStyle/>
          <a:p>
            <a:pPr eaLnBrk="1" hangingPunct="1">
              <a:spcBef>
                <a:spcPct val="0"/>
              </a:spcBef>
            </a:pPr>
            <a:endParaRPr lang="en-US" smtClean="0">
              <a:latin typeface="Arial" pitchFamily="-108" charset="0"/>
              <a:ea typeface="ＭＳ Ｐゴシック" pitchFamily="-108" charset="-128"/>
              <a:cs typeface="ＭＳ Ｐゴシック" pitchFamily="-108" charset="-128"/>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58370" name="Rectangle 7"/>
          <p:cNvSpPr>
            <a:spLocks noGrp="1" noChangeArrowheads="1"/>
          </p:cNvSpPr>
          <p:nvPr>
            <p:ph type="sldNum" sz="quarter" idx="5"/>
          </p:nvPr>
        </p:nvSpPr>
        <p:spPr bwMode="auto">
          <a:noFill/>
          <a:ln>
            <a:miter lim="800000"/>
            <a:headEnd/>
            <a:tailEnd/>
          </a:ln>
        </p:spPr>
        <p:txBody>
          <a:bodyPr wrap="square" numCol="1" anchorCtr="0" compatLnSpc="1">
            <a:prstTxWarp prst="textNoShape">
              <a:avLst/>
            </a:prstTxWarp>
          </a:bodyPr>
          <a:lstStyle/>
          <a:p>
            <a:pPr fontAlgn="base">
              <a:spcBef>
                <a:spcPct val="0"/>
              </a:spcBef>
              <a:spcAft>
                <a:spcPct val="0"/>
              </a:spcAft>
            </a:pPr>
            <a:fld id="{543F4864-9223-CE4E-940C-D4CF4E4812FA}" type="slidenum">
              <a:rPr lang="it-IT" smtClean="0">
                <a:latin typeface="Arial" pitchFamily="-108" charset="0"/>
                <a:ea typeface="ＭＳ Ｐゴシック" pitchFamily="-108" charset="-128"/>
                <a:cs typeface="ＭＳ Ｐゴシック" pitchFamily="-108" charset="-128"/>
              </a:rPr>
              <a:pPr fontAlgn="base">
                <a:spcBef>
                  <a:spcPct val="0"/>
                </a:spcBef>
                <a:spcAft>
                  <a:spcPct val="0"/>
                </a:spcAft>
              </a:pPr>
              <a:t>22</a:t>
            </a:fld>
            <a:endParaRPr lang="it-IT" smtClean="0">
              <a:latin typeface="Arial" pitchFamily="-108" charset="0"/>
              <a:ea typeface="ＭＳ Ｐゴシック" pitchFamily="-108" charset="-128"/>
              <a:cs typeface="ＭＳ Ｐゴシック" pitchFamily="-108" charset="-128"/>
            </a:endParaRPr>
          </a:p>
        </p:txBody>
      </p:sp>
      <p:sp>
        <p:nvSpPr>
          <p:cNvPr id="58371" name="Rectangle 2"/>
          <p:cNvSpPr>
            <a:spLocks noGrp="1" noRot="1" noChangeAspect="1" noChangeArrowheads="1"/>
          </p:cNvSpPr>
          <p:nvPr>
            <p:ph type="sldImg"/>
          </p:nvPr>
        </p:nvSpPr>
        <p:spPr bwMode="auto">
          <a:solidFill>
            <a:srgbClr val="FFFFFF"/>
          </a:solidFill>
          <a:ln>
            <a:solidFill>
              <a:srgbClr val="000000"/>
            </a:solidFill>
            <a:miter lim="800000"/>
            <a:headEnd/>
            <a:tailEnd/>
          </a:ln>
        </p:spPr>
      </p:sp>
      <p:sp>
        <p:nvSpPr>
          <p:cNvPr id="58372" name="Rectangle 3"/>
          <p:cNvSpPr>
            <a:spLocks noGrp="1" noChangeArrowheads="1"/>
          </p:cNvSpPr>
          <p:nvPr>
            <p:ph type="body" idx="1"/>
          </p:nvPr>
        </p:nvSpPr>
        <p:spPr bwMode="auto">
          <a:solidFill>
            <a:srgbClr val="FFFFFF"/>
          </a:solidFill>
          <a:ln>
            <a:solidFill>
              <a:srgbClr val="000000"/>
            </a:solidFill>
            <a:miter lim="800000"/>
            <a:headEnd/>
            <a:tailEnd/>
          </a:ln>
        </p:spPr>
        <p:txBody>
          <a:bodyPr wrap="square" numCol="1" anchor="t" anchorCtr="0" compatLnSpc="1">
            <a:prstTxWarp prst="textNoShape">
              <a:avLst/>
            </a:prstTxWarp>
          </a:bodyPr>
          <a:lstStyle/>
          <a:p>
            <a:pPr eaLnBrk="1" hangingPunct="1">
              <a:spcBef>
                <a:spcPct val="0"/>
              </a:spcBef>
            </a:pPr>
            <a:endParaRPr lang="en-US" smtClean="0">
              <a:latin typeface="Arial" pitchFamily="-108" charset="0"/>
              <a:ea typeface="ＭＳ Ｐゴシック" pitchFamily="-108" charset="-128"/>
              <a:cs typeface="ＭＳ Ｐゴシック" pitchFamily="-108" charset="-128"/>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60418" name="Rectangle 7"/>
          <p:cNvSpPr>
            <a:spLocks noGrp="1" noChangeArrowheads="1"/>
          </p:cNvSpPr>
          <p:nvPr>
            <p:ph type="sldNum" sz="quarter" idx="5"/>
          </p:nvPr>
        </p:nvSpPr>
        <p:spPr bwMode="auto">
          <a:noFill/>
          <a:ln>
            <a:miter lim="800000"/>
            <a:headEnd/>
            <a:tailEnd/>
          </a:ln>
        </p:spPr>
        <p:txBody>
          <a:bodyPr wrap="square" numCol="1" anchorCtr="0" compatLnSpc="1">
            <a:prstTxWarp prst="textNoShape">
              <a:avLst/>
            </a:prstTxWarp>
          </a:bodyPr>
          <a:lstStyle/>
          <a:p>
            <a:pPr fontAlgn="base">
              <a:spcBef>
                <a:spcPct val="0"/>
              </a:spcBef>
              <a:spcAft>
                <a:spcPct val="0"/>
              </a:spcAft>
            </a:pPr>
            <a:fld id="{B074727B-E5BF-7A4D-94D6-1F030BFBE15F}" type="slidenum">
              <a:rPr lang="it-IT" smtClean="0">
                <a:latin typeface="Arial" pitchFamily="-108" charset="0"/>
                <a:ea typeface="ＭＳ Ｐゴシック" pitchFamily="-108" charset="-128"/>
                <a:cs typeface="ＭＳ Ｐゴシック" pitchFamily="-108" charset="-128"/>
              </a:rPr>
              <a:pPr fontAlgn="base">
                <a:spcBef>
                  <a:spcPct val="0"/>
                </a:spcBef>
                <a:spcAft>
                  <a:spcPct val="0"/>
                </a:spcAft>
              </a:pPr>
              <a:t>23</a:t>
            </a:fld>
            <a:endParaRPr lang="it-IT" smtClean="0">
              <a:latin typeface="Arial" pitchFamily="-108" charset="0"/>
              <a:ea typeface="ＭＳ Ｐゴシック" pitchFamily="-108" charset="-128"/>
              <a:cs typeface="ＭＳ Ｐゴシック" pitchFamily="-108" charset="-128"/>
            </a:endParaRPr>
          </a:p>
        </p:txBody>
      </p:sp>
      <p:sp>
        <p:nvSpPr>
          <p:cNvPr id="60419" name="Rectangle 2"/>
          <p:cNvSpPr>
            <a:spLocks noGrp="1" noRot="1" noChangeAspect="1" noChangeArrowheads="1"/>
          </p:cNvSpPr>
          <p:nvPr>
            <p:ph type="sldImg"/>
          </p:nvPr>
        </p:nvSpPr>
        <p:spPr bwMode="auto">
          <a:solidFill>
            <a:srgbClr val="FFFFFF"/>
          </a:solidFill>
          <a:ln>
            <a:solidFill>
              <a:srgbClr val="000000"/>
            </a:solidFill>
            <a:miter lim="800000"/>
            <a:headEnd/>
            <a:tailEnd/>
          </a:ln>
        </p:spPr>
      </p:sp>
      <p:sp>
        <p:nvSpPr>
          <p:cNvPr id="60420" name="Rectangle 3"/>
          <p:cNvSpPr>
            <a:spLocks noGrp="1" noChangeArrowheads="1"/>
          </p:cNvSpPr>
          <p:nvPr>
            <p:ph type="body" idx="1"/>
          </p:nvPr>
        </p:nvSpPr>
        <p:spPr bwMode="auto">
          <a:solidFill>
            <a:srgbClr val="FFFFFF"/>
          </a:solidFill>
          <a:ln>
            <a:solidFill>
              <a:srgbClr val="000000"/>
            </a:solidFill>
            <a:miter lim="800000"/>
            <a:headEnd/>
            <a:tailEnd/>
          </a:ln>
        </p:spPr>
        <p:txBody>
          <a:bodyPr wrap="square" numCol="1" anchor="t" anchorCtr="0" compatLnSpc="1">
            <a:prstTxWarp prst="textNoShape">
              <a:avLst/>
            </a:prstTxWarp>
          </a:bodyPr>
          <a:lstStyle/>
          <a:p>
            <a:pPr eaLnBrk="1" hangingPunct="1">
              <a:spcBef>
                <a:spcPct val="0"/>
              </a:spcBef>
            </a:pPr>
            <a:endParaRPr lang="en-US" smtClean="0">
              <a:latin typeface="Arial" pitchFamily="-108" charset="0"/>
              <a:ea typeface="ＭＳ Ｐゴシック" pitchFamily="-108" charset="-128"/>
              <a:cs typeface="ＭＳ Ｐゴシック" pitchFamily="-108" charset="-128"/>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62466" name="Rectangle 7"/>
          <p:cNvSpPr>
            <a:spLocks noGrp="1" noChangeArrowheads="1"/>
          </p:cNvSpPr>
          <p:nvPr>
            <p:ph type="sldNum" sz="quarter" idx="5"/>
          </p:nvPr>
        </p:nvSpPr>
        <p:spPr bwMode="auto">
          <a:noFill/>
          <a:ln>
            <a:miter lim="800000"/>
            <a:headEnd/>
            <a:tailEnd/>
          </a:ln>
        </p:spPr>
        <p:txBody>
          <a:bodyPr wrap="square" numCol="1" anchorCtr="0" compatLnSpc="1">
            <a:prstTxWarp prst="textNoShape">
              <a:avLst/>
            </a:prstTxWarp>
          </a:bodyPr>
          <a:lstStyle/>
          <a:p>
            <a:pPr fontAlgn="base">
              <a:spcBef>
                <a:spcPct val="0"/>
              </a:spcBef>
              <a:spcAft>
                <a:spcPct val="0"/>
              </a:spcAft>
            </a:pPr>
            <a:fld id="{FA9F78FE-CCD5-9E44-ABF2-9BBB08CF90C2}" type="slidenum">
              <a:rPr lang="it-IT" smtClean="0">
                <a:latin typeface="Arial" pitchFamily="-108" charset="0"/>
                <a:ea typeface="ＭＳ Ｐゴシック" pitchFamily="-108" charset="-128"/>
                <a:cs typeface="ＭＳ Ｐゴシック" pitchFamily="-108" charset="-128"/>
              </a:rPr>
              <a:pPr fontAlgn="base">
                <a:spcBef>
                  <a:spcPct val="0"/>
                </a:spcBef>
                <a:spcAft>
                  <a:spcPct val="0"/>
                </a:spcAft>
              </a:pPr>
              <a:t>24</a:t>
            </a:fld>
            <a:endParaRPr lang="it-IT" smtClean="0">
              <a:latin typeface="Arial" pitchFamily="-108" charset="0"/>
              <a:ea typeface="ＭＳ Ｐゴシック" pitchFamily="-108" charset="-128"/>
              <a:cs typeface="ＭＳ Ｐゴシック" pitchFamily="-108" charset="-128"/>
            </a:endParaRPr>
          </a:p>
        </p:txBody>
      </p:sp>
      <p:sp>
        <p:nvSpPr>
          <p:cNvPr id="62467" name="Rectangle 2"/>
          <p:cNvSpPr>
            <a:spLocks noGrp="1" noRot="1" noChangeAspect="1" noChangeArrowheads="1"/>
          </p:cNvSpPr>
          <p:nvPr>
            <p:ph type="sldImg"/>
          </p:nvPr>
        </p:nvSpPr>
        <p:spPr bwMode="auto">
          <a:solidFill>
            <a:srgbClr val="FFFFFF"/>
          </a:solidFill>
          <a:ln>
            <a:solidFill>
              <a:srgbClr val="000000"/>
            </a:solidFill>
            <a:miter lim="800000"/>
            <a:headEnd/>
            <a:tailEnd/>
          </a:ln>
        </p:spPr>
      </p:sp>
      <p:sp>
        <p:nvSpPr>
          <p:cNvPr id="62468" name="Rectangle 3"/>
          <p:cNvSpPr>
            <a:spLocks noGrp="1" noChangeArrowheads="1"/>
          </p:cNvSpPr>
          <p:nvPr>
            <p:ph type="body" idx="1"/>
          </p:nvPr>
        </p:nvSpPr>
        <p:spPr bwMode="auto">
          <a:solidFill>
            <a:srgbClr val="FFFFFF"/>
          </a:solidFill>
          <a:ln>
            <a:solidFill>
              <a:srgbClr val="000000"/>
            </a:solidFill>
            <a:miter lim="800000"/>
            <a:headEnd/>
            <a:tailEnd/>
          </a:ln>
        </p:spPr>
        <p:txBody>
          <a:bodyPr wrap="square" numCol="1" anchor="t" anchorCtr="0" compatLnSpc="1">
            <a:prstTxWarp prst="textNoShape">
              <a:avLst/>
            </a:prstTxWarp>
          </a:bodyPr>
          <a:lstStyle/>
          <a:p>
            <a:pPr eaLnBrk="1" hangingPunct="1">
              <a:spcBef>
                <a:spcPct val="0"/>
              </a:spcBef>
            </a:pPr>
            <a:endParaRPr lang="en-US" smtClean="0">
              <a:latin typeface="Arial" pitchFamily="-108" charset="0"/>
              <a:ea typeface="ＭＳ Ｐゴシック" pitchFamily="-108" charset="-128"/>
              <a:cs typeface="ＭＳ Ｐゴシック" pitchFamily="-108" charset="-128"/>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105474" name="Rectangle 7"/>
          <p:cNvSpPr>
            <a:spLocks noGrp="1" noChangeArrowheads="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C96804FA-EC12-2D4C-B8F2-C0F11C83EDFA}" type="slidenum">
              <a:rPr lang="it-IT">
                <a:ea typeface="ＭＳ Ｐゴシック" pitchFamily="-84" charset="-128"/>
                <a:cs typeface="ＭＳ Ｐゴシック" pitchFamily="-84" charset="-128"/>
              </a:rPr>
              <a:pPr fontAlgn="base">
                <a:spcBef>
                  <a:spcPct val="0"/>
                </a:spcBef>
                <a:spcAft>
                  <a:spcPct val="0"/>
                </a:spcAft>
                <a:defRPr/>
              </a:pPr>
              <a:t>28</a:t>
            </a:fld>
            <a:endParaRPr lang="it-IT">
              <a:ea typeface="ＭＳ Ｐゴシック" pitchFamily="-84" charset="-128"/>
              <a:cs typeface="ＭＳ Ｐゴシック" pitchFamily="-84" charset="-128"/>
            </a:endParaRPr>
          </a:p>
        </p:txBody>
      </p:sp>
      <p:sp>
        <p:nvSpPr>
          <p:cNvPr id="133123" name="Rectangle 2"/>
          <p:cNvSpPr>
            <a:spLocks noGrp="1" noRot="1" noChangeAspect="1" noChangeArrowheads="1" noTextEdit="1"/>
          </p:cNvSpPr>
          <p:nvPr>
            <p:ph type="sldImg"/>
          </p:nvPr>
        </p:nvSpPr>
        <p:spPr bwMode="auto">
          <a:solidFill>
            <a:srgbClr val="FFFFFF"/>
          </a:solidFill>
          <a:ln>
            <a:solidFill>
              <a:srgbClr val="000000"/>
            </a:solidFill>
            <a:miter lim="800000"/>
            <a:headEnd/>
            <a:tailEnd/>
          </a:ln>
        </p:spPr>
      </p:sp>
      <p:sp>
        <p:nvSpPr>
          <p:cNvPr id="133124" name="Rectangle 3"/>
          <p:cNvSpPr>
            <a:spLocks noGrp="1" noChangeArrowheads="1"/>
          </p:cNvSpPr>
          <p:nvPr>
            <p:ph type="body" idx="1"/>
          </p:nvPr>
        </p:nvSpPr>
        <p:spPr bwMode="auto">
          <a:solidFill>
            <a:srgbClr val="FFFFFF"/>
          </a:solidFill>
          <a:ln>
            <a:solidFill>
              <a:srgbClr val="000000"/>
            </a:solidFill>
            <a:miter lim="800000"/>
            <a:headEnd/>
            <a:tailEnd/>
          </a:ln>
        </p:spPr>
        <p:txBody>
          <a:bodyPr wrap="square" numCol="1" anchor="t" anchorCtr="0" compatLnSpc="1">
            <a:prstTxWarp prst="textNoShape">
              <a:avLst/>
            </a:prstTxWarp>
          </a:bodyPr>
          <a:lstStyle/>
          <a:p>
            <a:pPr eaLnBrk="1" hangingPunct="1">
              <a:spcBef>
                <a:spcPct val="0"/>
              </a:spcBef>
            </a:pPr>
            <a:endParaRPr lang="it-IT">
              <a:ea typeface="ＭＳ Ｐゴシック" pitchFamily="-108" charset="-128"/>
              <a:cs typeface="ＭＳ Ｐゴシック" pitchFamily="-108" charset="-128"/>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107522" name="Rectangle 7"/>
          <p:cNvSpPr>
            <a:spLocks noGrp="1" noChangeArrowheads="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1B45A198-9493-C541-9A56-C196E25669A5}" type="slidenum">
              <a:rPr lang="it-IT" smtClean="0">
                <a:ea typeface="ＭＳ Ｐゴシック" pitchFamily="-84" charset="-128"/>
                <a:cs typeface="ＭＳ Ｐゴシック" pitchFamily="-84" charset="-128"/>
              </a:rPr>
              <a:pPr fontAlgn="base">
                <a:spcBef>
                  <a:spcPct val="0"/>
                </a:spcBef>
                <a:spcAft>
                  <a:spcPct val="0"/>
                </a:spcAft>
                <a:defRPr/>
              </a:pPr>
              <a:t>29</a:t>
            </a:fld>
            <a:endParaRPr lang="it-IT" smtClean="0">
              <a:ea typeface="ＭＳ Ｐゴシック" pitchFamily="-84" charset="-128"/>
              <a:cs typeface="ＭＳ Ｐゴシック" pitchFamily="-84" charset="-128"/>
            </a:endParaRPr>
          </a:p>
        </p:txBody>
      </p:sp>
      <p:sp>
        <p:nvSpPr>
          <p:cNvPr id="135171" name="Rectangle 2"/>
          <p:cNvSpPr>
            <a:spLocks noGrp="1" noRot="1" noChangeAspect="1" noChangeArrowheads="1"/>
          </p:cNvSpPr>
          <p:nvPr>
            <p:ph type="sldImg"/>
          </p:nvPr>
        </p:nvSpPr>
        <p:spPr bwMode="auto">
          <a:solidFill>
            <a:srgbClr val="FFFFFF"/>
          </a:solidFill>
          <a:ln>
            <a:solidFill>
              <a:srgbClr val="000000"/>
            </a:solidFill>
            <a:miter lim="800000"/>
            <a:headEnd/>
            <a:tailEnd/>
          </a:ln>
        </p:spPr>
      </p:sp>
      <p:sp>
        <p:nvSpPr>
          <p:cNvPr id="135172" name="Rectangle 3"/>
          <p:cNvSpPr>
            <a:spLocks noGrp="1" noChangeArrowheads="1"/>
          </p:cNvSpPr>
          <p:nvPr>
            <p:ph type="body" idx="1"/>
          </p:nvPr>
        </p:nvSpPr>
        <p:spPr bwMode="auto">
          <a:xfrm>
            <a:off x="914400" y="4343400"/>
            <a:ext cx="5029200" cy="4114800"/>
          </a:xfrm>
          <a:solidFill>
            <a:srgbClr val="FFFFFF"/>
          </a:solidFill>
          <a:ln>
            <a:solidFill>
              <a:srgbClr val="000000"/>
            </a:solidFill>
            <a:miter lim="800000"/>
            <a:headEnd/>
            <a:tailEnd/>
          </a:ln>
        </p:spPr>
        <p:txBody>
          <a:bodyPr wrap="square" numCol="1" anchor="t" anchorCtr="0" compatLnSpc="1">
            <a:prstTxWarp prst="textNoShape">
              <a:avLst/>
            </a:prstTxWarp>
          </a:bodyPr>
          <a:lstStyle/>
          <a:p>
            <a:pPr eaLnBrk="1" hangingPunct="1">
              <a:spcBef>
                <a:spcPct val="0"/>
              </a:spcBef>
            </a:pPr>
            <a:endParaRPr lang="it-IT">
              <a:ea typeface="ＭＳ Ｐゴシック" pitchFamily="-108" charset="-128"/>
              <a:cs typeface="ＭＳ Ｐゴシック" pitchFamily="-108" charset="-128"/>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109570" name="Rectangle 7"/>
          <p:cNvSpPr>
            <a:spLocks noGrp="1" noChangeArrowheads="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7D74C0EF-B045-7442-ACBC-FA0D9A948362}" type="slidenum">
              <a:rPr lang="it-IT" smtClean="0">
                <a:ea typeface="ＭＳ Ｐゴシック" pitchFamily="-84" charset="-128"/>
                <a:cs typeface="ＭＳ Ｐゴシック" pitchFamily="-84" charset="-128"/>
              </a:rPr>
              <a:pPr fontAlgn="base">
                <a:spcBef>
                  <a:spcPct val="0"/>
                </a:spcBef>
                <a:spcAft>
                  <a:spcPct val="0"/>
                </a:spcAft>
                <a:defRPr/>
              </a:pPr>
              <a:t>30</a:t>
            </a:fld>
            <a:endParaRPr lang="it-IT" smtClean="0">
              <a:ea typeface="ＭＳ Ｐゴシック" pitchFamily="-84" charset="-128"/>
              <a:cs typeface="ＭＳ Ｐゴシック" pitchFamily="-84" charset="-128"/>
            </a:endParaRPr>
          </a:p>
        </p:txBody>
      </p:sp>
      <p:sp>
        <p:nvSpPr>
          <p:cNvPr id="137219" name="Rectangle 2"/>
          <p:cNvSpPr>
            <a:spLocks noGrp="1" noRot="1" noChangeAspect="1" noChangeArrowheads="1"/>
          </p:cNvSpPr>
          <p:nvPr>
            <p:ph type="sldImg"/>
          </p:nvPr>
        </p:nvSpPr>
        <p:spPr bwMode="auto">
          <a:solidFill>
            <a:srgbClr val="FFFFFF"/>
          </a:solidFill>
          <a:ln>
            <a:solidFill>
              <a:srgbClr val="000000"/>
            </a:solidFill>
            <a:miter lim="800000"/>
            <a:headEnd/>
            <a:tailEnd/>
          </a:ln>
        </p:spPr>
      </p:sp>
      <p:sp>
        <p:nvSpPr>
          <p:cNvPr id="137220" name="Rectangle 3"/>
          <p:cNvSpPr>
            <a:spLocks noGrp="1" noChangeArrowheads="1"/>
          </p:cNvSpPr>
          <p:nvPr>
            <p:ph type="body" idx="1"/>
          </p:nvPr>
        </p:nvSpPr>
        <p:spPr bwMode="auto">
          <a:xfrm>
            <a:off x="914400" y="4343400"/>
            <a:ext cx="5029200" cy="4114800"/>
          </a:xfrm>
          <a:solidFill>
            <a:srgbClr val="FFFFFF"/>
          </a:solidFill>
          <a:ln>
            <a:solidFill>
              <a:srgbClr val="000000"/>
            </a:solidFill>
            <a:miter lim="800000"/>
            <a:headEnd/>
            <a:tailEnd/>
          </a:ln>
        </p:spPr>
        <p:txBody>
          <a:bodyPr wrap="square" numCol="1" anchor="t" anchorCtr="0" compatLnSpc="1">
            <a:prstTxWarp prst="textNoShape">
              <a:avLst/>
            </a:prstTxWarp>
          </a:bodyPr>
          <a:lstStyle/>
          <a:p>
            <a:pPr eaLnBrk="1" hangingPunct="1">
              <a:spcBef>
                <a:spcPct val="0"/>
              </a:spcBef>
            </a:pPr>
            <a:endParaRPr lang="it-IT">
              <a:ea typeface="ＭＳ Ｐゴシック" pitchFamily="-108" charset="-128"/>
              <a:cs typeface="ＭＳ Ｐゴシック" pitchFamily="-108" charset="-128"/>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111618" name="Rectangle 7"/>
          <p:cNvSpPr>
            <a:spLocks noGrp="1" noChangeArrowheads="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0AC970CE-0CCF-E047-A2BC-7DD2501AC438}" type="slidenum">
              <a:rPr lang="it-IT" smtClean="0">
                <a:ea typeface="ＭＳ Ｐゴシック" pitchFamily="-84" charset="-128"/>
                <a:cs typeface="ＭＳ Ｐゴシック" pitchFamily="-84" charset="-128"/>
              </a:rPr>
              <a:pPr fontAlgn="base">
                <a:spcBef>
                  <a:spcPct val="0"/>
                </a:spcBef>
                <a:spcAft>
                  <a:spcPct val="0"/>
                </a:spcAft>
                <a:defRPr/>
              </a:pPr>
              <a:t>31</a:t>
            </a:fld>
            <a:endParaRPr lang="it-IT" smtClean="0">
              <a:ea typeface="ＭＳ Ｐゴシック" pitchFamily="-84" charset="-128"/>
              <a:cs typeface="ＭＳ Ｐゴシック" pitchFamily="-84" charset="-128"/>
            </a:endParaRPr>
          </a:p>
        </p:txBody>
      </p:sp>
      <p:sp>
        <p:nvSpPr>
          <p:cNvPr id="139267" name="Rectangle 2"/>
          <p:cNvSpPr>
            <a:spLocks noGrp="1" noRot="1" noChangeAspect="1" noChangeArrowheads="1"/>
          </p:cNvSpPr>
          <p:nvPr>
            <p:ph type="sldImg"/>
          </p:nvPr>
        </p:nvSpPr>
        <p:spPr bwMode="auto">
          <a:solidFill>
            <a:srgbClr val="FFFFFF"/>
          </a:solidFill>
          <a:ln>
            <a:solidFill>
              <a:srgbClr val="000000"/>
            </a:solidFill>
            <a:miter lim="800000"/>
            <a:headEnd/>
            <a:tailEnd/>
          </a:ln>
        </p:spPr>
      </p:sp>
      <p:sp>
        <p:nvSpPr>
          <p:cNvPr id="139268" name="Rectangle 3"/>
          <p:cNvSpPr>
            <a:spLocks noGrp="1" noChangeArrowheads="1"/>
          </p:cNvSpPr>
          <p:nvPr>
            <p:ph type="body" idx="1"/>
          </p:nvPr>
        </p:nvSpPr>
        <p:spPr bwMode="auto">
          <a:xfrm>
            <a:off x="914400" y="4343400"/>
            <a:ext cx="5029200" cy="4114800"/>
          </a:xfrm>
          <a:solidFill>
            <a:srgbClr val="FFFFFF"/>
          </a:solidFill>
          <a:ln>
            <a:solidFill>
              <a:srgbClr val="000000"/>
            </a:solidFill>
            <a:miter lim="800000"/>
            <a:headEnd/>
            <a:tailEnd/>
          </a:ln>
        </p:spPr>
        <p:txBody>
          <a:bodyPr wrap="square" numCol="1" anchor="t" anchorCtr="0" compatLnSpc="1">
            <a:prstTxWarp prst="textNoShape">
              <a:avLst/>
            </a:prstTxWarp>
          </a:bodyPr>
          <a:lstStyle/>
          <a:p>
            <a:pPr eaLnBrk="1" hangingPunct="1">
              <a:spcBef>
                <a:spcPct val="0"/>
              </a:spcBef>
            </a:pPr>
            <a:endParaRPr lang="it-IT">
              <a:ea typeface="ＭＳ Ｐゴシック" pitchFamily="-108" charset="-128"/>
              <a:cs typeface="ＭＳ Ｐゴシック" pitchFamily="-108" charset="-128"/>
            </a:endParaRPr>
          </a:p>
        </p:txBody>
      </p:sp>
    </p:spTree>
  </p:cSld>
  <p:clrMapOvr>
    <a:masterClrMapping/>
  </p:clrMapOvr>
</p:notes>
</file>

<file path=ppt/notesSlides/notesSlide2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113666" name="Rectangle 7"/>
          <p:cNvSpPr>
            <a:spLocks noGrp="1" noChangeArrowheads="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D2C38388-68B8-EB43-BD6E-EADC01CEF8C1}" type="slidenum">
              <a:rPr lang="it-IT" smtClean="0">
                <a:ea typeface="ＭＳ Ｐゴシック" pitchFamily="-84" charset="-128"/>
                <a:cs typeface="ＭＳ Ｐゴシック" pitchFamily="-84" charset="-128"/>
              </a:rPr>
              <a:pPr fontAlgn="base">
                <a:spcBef>
                  <a:spcPct val="0"/>
                </a:spcBef>
                <a:spcAft>
                  <a:spcPct val="0"/>
                </a:spcAft>
                <a:defRPr/>
              </a:pPr>
              <a:t>32</a:t>
            </a:fld>
            <a:endParaRPr lang="it-IT" smtClean="0">
              <a:ea typeface="ＭＳ Ｐゴシック" pitchFamily="-84" charset="-128"/>
              <a:cs typeface="ＭＳ Ｐゴシック" pitchFamily="-84" charset="-128"/>
            </a:endParaRPr>
          </a:p>
        </p:txBody>
      </p:sp>
      <p:sp>
        <p:nvSpPr>
          <p:cNvPr id="141315" name="Rectangle 2"/>
          <p:cNvSpPr>
            <a:spLocks noGrp="1" noRot="1" noChangeAspect="1" noChangeArrowheads="1"/>
          </p:cNvSpPr>
          <p:nvPr>
            <p:ph type="sldImg"/>
          </p:nvPr>
        </p:nvSpPr>
        <p:spPr bwMode="auto">
          <a:solidFill>
            <a:srgbClr val="FFFFFF"/>
          </a:solidFill>
          <a:ln>
            <a:solidFill>
              <a:srgbClr val="000000"/>
            </a:solidFill>
            <a:miter lim="800000"/>
            <a:headEnd/>
            <a:tailEnd/>
          </a:ln>
        </p:spPr>
      </p:sp>
      <p:sp>
        <p:nvSpPr>
          <p:cNvPr id="141316" name="Rectangle 3"/>
          <p:cNvSpPr>
            <a:spLocks noGrp="1" noChangeArrowheads="1"/>
          </p:cNvSpPr>
          <p:nvPr>
            <p:ph type="body" idx="1"/>
          </p:nvPr>
        </p:nvSpPr>
        <p:spPr bwMode="auto">
          <a:xfrm>
            <a:off x="914400" y="4343400"/>
            <a:ext cx="5029200" cy="4114800"/>
          </a:xfrm>
          <a:solidFill>
            <a:srgbClr val="FFFFFF"/>
          </a:solidFill>
          <a:ln>
            <a:solidFill>
              <a:srgbClr val="000000"/>
            </a:solidFill>
            <a:miter lim="800000"/>
            <a:headEnd/>
            <a:tailEnd/>
          </a:ln>
        </p:spPr>
        <p:txBody>
          <a:bodyPr wrap="square" numCol="1" anchor="t" anchorCtr="0" compatLnSpc="1">
            <a:prstTxWarp prst="textNoShape">
              <a:avLst/>
            </a:prstTxWarp>
          </a:bodyPr>
          <a:lstStyle/>
          <a:p>
            <a:pPr eaLnBrk="1" hangingPunct="1">
              <a:spcBef>
                <a:spcPct val="0"/>
              </a:spcBef>
            </a:pPr>
            <a:endParaRPr lang="it-IT">
              <a:ea typeface="ＭＳ Ｐゴシック" pitchFamily="-108" charset="-128"/>
              <a:cs typeface="ＭＳ Ｐゴシック" pitchFamily="-108" charset="-128"/>
            </a:endParaRPr>
          </a:p>
        </p:txBody>
      </p:sp>
    </p:spTree>
  </p:cSld>
  <p:clrMapOvr>
    <a:masterClrMapping/>
  </p:clrMapOvr>
</p:notes>
</file>

<file path=ppt/notesSlides/notesSlide2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115714" name="Rectangle 7"/>
          <p:cNvSpPr>
            <a:spLocks noGrp="1" noChangeArrowheads="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CEC115A6-92A7-6E4D-8CED-7C4A43B7C220}" type="slidenum">
              <a:rPr lang="it-IT" smtClean="0">
                <a:ea typeface="ＭＳ Ｐゴシック" pitchFamily="-84" charset="-128"/>
                <a:cs typeface="ＭＳ Ｐゴシック" pitchFamily="-84" charset="-128"/>
              </a:rPr>
              <a:pPr fontAlgn="base">
                <a:spcBef>
                  <a:spcPct val="0"/>
                </a:spcBef>
                <a:spcAft>
                  <a:spcPct val="0"/>
                </a:spcAft>
                <a:defRPr/>
              </a:pPr>
              <a:t>33</a:t>
            </a:fld>
            <a:endParaRPr lang="it-IT" smtClean="0">
              <a:ea typeface="ＭＳ Ｐゴシック" pitchFamily="-84" charset="-128"/>
              <a:cs typeface="ＭＳ Ｐゴシック" pitchFamily="-84" charset="-128"/>
            </a:endParaRPr>
          </a:p>
        </p:txBody>
      </p:sp>
      <p:sp>
        <p:nvSpPr>
          <p:cNvPr id="143363" name="Rectangle 2"/>
          <p:cNvSpPr>
            <a:spLocks noGrp="1" noRot="1" noChangeAspect="1" noChangeArrowheads="1"/>
          </p:cNvSpPr>
          <p:nvPr>
            <p:ph type="sldImg"/>
          </p:nvPr>
        </p:nvSpPr>
        <p:spPr bwMode="auto">
          <a:solidFill>
            <a:srgbClr val="FFFFFF"/>
          </a:solidFill>
          <a:ln>
            <a:solidFill>
              <a:srgbClr val="000000"/>
            </a:solidFill>
            <a:miter lim="800000"/>
            <a:headEnd/>
            <a:tailEnd/>
          </a:ln>
        </p:spPr>
      </p:sp>
      <p:sp>
        <p:nvSpPr>
          <p:cNvPr id="143364" name="Rectangle 3"/>
          <p:cNvSpPr>
            <a:spLocks noGrp="1" noChangeArrowheads="1"/>
          </p:cNvSpPr>
          <p:nvPr>
            <p:ph type="body" idx="1"/>
          </p:nvPr>
        </p:nvSpPr>
        <p:spPr bwMode="auto">
          <a:xfrm>
            <a:off x="914400" y="4343400"/>
            <a:ext cx="5029200" cy="4114800"/>
          </a:xfrm>
          <a:solidFill>
            <a:srgbClr val="FFFFFF"/>
          </a:solidFill>
          <a:ln>
            <a:solidFill>
              <a:srgbClr val="000000"/>
            </a:solidFill>
            <a:miter lim="800000"/>
            <a:headEnd/>
            <a:tailEnd/>
          </a:ln>
        </p:spPr>
        <p:txBody>
          <a:bodyPr wrap="square" numCol="1" anchor="t" anchorCtr="0" compatLnSpc="1">
            <a:prstTxWarp prst="textNoShape">
              <a:avLst/>
            </a:prstTxWarp>
          </a:bodyPr>
          <a:lstStyle/>
          <a:p>
            <a:pPr eaLnBrk="1" hangingPunct="1">
              <a:spcBef>
                <a:spcPct val="0"/>
              </a:spcBef>
            </a:pPr>
            <a:endParaRPr lang="it-IT">
              <a:ea typeface="ＭＳ Ｐゴシック" pitchFamily="-108" charset="-128"/>
              <a:cs typeface="ＭＳ Ｐゴシック" pitchFamily="-108" charset="-128"/>
            </a:endParaRPr>
          </a:p>
        </p:txBody>
      </p:sp>
    </p:spTree>
  </p:cSld>
  <p:clrMapOvr>
    <a:masterClrMapping/>
  </p:clrMapOvr>
</p:notes>
</file>

<file path=ppt/notesSlides/notesSlide2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117762" name="Rectangle 7"/>
          <p:cNvSpPr>
            <a:spLocks noGrp="1" noChangeArrowheads="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27F09017-4833-994C-A5EE-22C28068A271}" type="slidenum">
              <a:rPr lang="it-IT" smtClean="0">
                <a:ea typeface="ＭＳ Ｐゴシック" pitchFamily="-84" charset="-128"/>
                <a:cs typeface="ＭＳ Ｐゴシック" pitchFamily="-84" charset="-128"/>
              </a:rPr>
              <a:pPr fontAlgn="base">
                <a:spcBef>
                  <a:spcPct val="0"/>
                </a:spcBef>
                <a:spcAft>
                  <a:spcPct val="0"/>
                </a:spcAft>
                <a:defRPr/>
              </a:pPr>
              <a:t>34</a:t>
            </a:fld>
            <a:endParaRPr lang="it-IT" smtClean="0">
              <a:ea typeface="ＭＳ Ｐゴシック" pitchFamily="-84" charset="-128"/>
              <a:cs typeface="ＭＳ Ｐゴシック" pitchFamily="-84" charset="-128"/>
            </a:endParaRPr>
          </a:p>
        </p:txBody>
      </p:sp>
      <p:sp>
        <p:nvSpPr>
          <p:cNvPr id="145411" name="Rectangle 2"/>
          <p:cNvSpPr>
            <a:spLocks noGrp="1" noRot="1" noChangeAspect="1" noChangeArrowheads="1"/>
          </p:cNvSpPr>
          <p:nvPr>
            <p:ph type="sldImg"/>
          </p:nvPr>
        </p:nvSpPr>
        <p:spPr bwMode="auto">
          <a:solidFill>
            <a:srgbClr val="FFFFFF"/>
          </a:solidFill>
          <a:ln>
            <a:solidFill>
              <a:srgbClr val="000000"/>
            </a:solidFill>
            <a:miter lim="800000"/>
            <a:headEnd/>
            <a:tailEnd/>
          </a:ln>
        </p:spPr>
      </p:sp>
      <p:sp>
        <p:nvSpPr>
          <p:cNvPr id="145412" name="Rectangle 3"/>
          <p:cNvSpPr>
            <a:spLocks noGrp="1" noChangeArrowheads="1"/>
          </p:cNvSpPr>
          <p:nvPr>
            <p:ph type="body" idx="1"/>
          </p:nvPr>
        </p:nvSpPr>
        <p:spPr bwMode="auto">
          <a:xfrm>
            <a:off x="914400" y="4343400"/>
            <a:ext cx="5029200" cy="4114800"/>
          </a:xfrm>
          <a:solidFill>
            <a:srgbClr val="FFFFFF"/>
          </a:solidFill>
          <a:ln>
            <a:solidFill>
              <a:srgbClr val="000000"/>
            </a:solidFill>
            <a:miter lim="800000"/>
            <a:headEnd/>
            <a:tailEnd/>
          </a:ln>
        </p:spPr>
        <p:txBody>
          <a:bodyPr wrap="square" numCol="1" anchor="t" anchorCtr="0" compatLnSpc="1">
            <a:prstTxWarp prst="textNoShape">
              <a:avLst/>
            </a:prstTxWarp>
          </a:bodyPr>
          <a:lstStyle/>
          <a:p>
            <a:pPr eaLnBrk="1" hangingPunct="1">
              <a:spcBef>
                <a:spcPct val="0"/>
              </a:spcBef>
            </a:pPr>
            <a:endParaRPr lang="it-IT">
              <a:ea typeface="ＭＳ Ｐゴシック" pitchFamily="-108" charset="-128"/>
              <a:cs typeface="ＭＳ Ｐゴシック" pitchFamily="-108" charset="-128"/>
            </a:endParaRPr>
          </a:p>
        </p:txBody>
      </p:sp>
    </p:spTree>
  </p:cSld>
  <p:clrMapOvr>
    <a:masterClrMapping/>
  </p:clrMapOvr>
</p:notes>
</file>

<file path=ppt/notesSlides/notesSlide2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119810" name="Rectangle 7"/>
          <p:cNvSpPr>
            <a:spLocks noGrp="1" noChangeArrowheads="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FFE8E6C4-5678-7443-AB55-C74B35596F06}" type="slidenum">
              <a:rPr lang="it-IT" smtClean="0">
                <a:ea typeface="ＭＳ Ｐゴシック" pitchFamily="-84" charset="-128"/>
                <a:cs typeface="ＭＳ Ｐゴシック" pitchFamily="-84" charset="-128"/>
              </a:rPr>
              <a:pPr fontAlgn="base">
                <a:spcBef>
                  <a:spcPct val="0"/>
                </a:spcBef>
                <a:spcAft>
                  <a:spcPct val="0"/>
                </a:spcAft>
                <a:defRPr/>
              </a:pPr>
              <a:t>35</a:t>
            </a:fld>
            <a:endParaRPr lang="it-IT" smtClean="0">
              <a:ea typeface="ＭＳ Ｐゴシック" pitchFamily="-84" charset="-128"/>
              <a:cs typeface="ＭＳ Ｐゴシック" pitchFamily="-84" charset="-128"/>
            </a:endParaRPr>
          </a:p>
        </p:txBody>
      </p:sp>
      <p:sp>
        <p:nvSpPr>
          <p:cNvPr id="147459" name="Rectangle 2"/>
          <p:cNvSpPr>
            <a:spLocks noGrp="1" noRot="1" noChangeAspect="1" noChangeArrowheads="1"/>
          </p:cNvSpPr>
          <p:nvPr>
            <p:ph type="sldImg"/>
          </p:nvPr>
        </p:nvSpPr>
        <p:spPr bwMode="auto">
          <a:solidFill>
            <a:srgbClr val="FFFFFF"/>
          </a:solidFill>
          <a:ln>
            <a:solidFill>
              <a:srgbClr val="000000"/>
            </a:solidFill>
            <a:miter lim="800000"/>
            <a:headEnd/>
            <a:tailEnd/>
          </a:ln>
        </p:spPr>
      </p:sp>
      <p:sp>
        <p:nvSpPr>
          <p:cNvPr id="147460" name="Rectangle 3"/>
          <p:cNvSpPr>
            <a:spLocks noGrp="1" noChangeArrowheads="1"/>
          </p:cNvSpPr>
          <p:nvPr>
            <p:ph type="body" idx="1"/>
          </p:nvPr>
        </p:nvSpPr>
        <p:spPr bwMode="auto">
          <a:xfrm>
            <a:off x="914400" y="4343400"/>
            <a:ext cx="5029200" cy="4114800"/>
          </a:xfrm>
          <a:solidFill>
            <a:srgbClr val="FFFFFF"/>
          </a:solidFill>
          <a:ln>
            <a:solidFill>
              <a:srgbClr val="000000"/>
            </a:solidFill>
            <a:miter lim="800000"/>
            <a:headEnd/>
            <a:tailEnd/>
          </a:ln>
        </p:spPr>
        <p:txBody>
          <a:bodyPr wrap="square" numCol="1" anchor="t" anchorCtr="0" compatLnSpc="1">
            <a:prstTxWarp prst="textNoShape">
              <a:avLst/>
            </a:prstTxWarp>
          </a:bodyPr>
          <a:lstStyle/>
          <a:p>
            <a:pPr eaLnBrk="1" hangingPunct="1">
              <a:spcBef>
                <a:spcPct val="0"/>
              </a:spcBef>
            </a:pPr>
            <a:endParaRPr lang="it-IT">
              <a:ea typeface="ＭＳ Ｐゴシック" pitchFamily="-108" charset="-128"/>
              <a:cs typeface="ＭＳ Ｐゴシック" pitchFamily="-108" charset="-128"/>
            </a:endParaRPr>
          </a:p>
        </p:txBody>
      </p:sp>
    </p:spTree>
  </p:cSld>
  <p:clrMapOvr>
    <a:masterClrMapping/>
  </p:clrMapOvr>
</p:notes>
</file>

<file path=ppt/notesSlides/notesSlide2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121858" name="Rectangle 7"/>
          <p:cNvSpPr>
            <a:spLocks noGrp="1" noChangeArrowheads="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01D30B36-741E-B64A-AEA2-52B15D63E9F3}" type="slidenum">
              <a:rPr lang="it-IT" smtClean="0">
                <a:ea typeface="ＭＳ Ｐゴシック" pitchFamily="-84" charset="-128"/>
                <a:cs typeface="ＭＳ Ｐゴシック" pitchFamily="-84" charset="-128"/>
              </a:rPr>
              <a:pPr fontAlgn="base">
                <a:spcBef>
                  <a:spcPct val="0"/>
                </a:spcBef>
                <a:spcAft>
                  <a:spcPct val="0"/>
                </a:spcAft>
                <a:defRPr/>
              </a:pPr>
              <a:t>36</a:t>
            </a:fld>
            <a:endParaRPr lang="it-IT" smtClean="0">
              <a:ea typeface="ＭＳ Ｐゴシック" pitchFamily="-84" charset="-128"/>
              <a:cs typeface="ＭＳ Ｐゴシック" pitchFamily="-84" charset="-128"/>
            </a:endParaRPr>
          </a:p>
        </p:txBody>
      </p:sp>
      <p:sp>
        <p:nvSpPr>
          <p:cNvPr id="149507" name="Rectangle 2"/>
          <p:cNvSpPr>
            <a:spLocks noGrp="1" noRot="1" noChangeAspect="1" noChangeArrowheads="1"/>
          </p:cNvSpPr>
          <p:nvPr>
            <p:ph type="sldImg"/>
          </p:nvPr>
        </p:nvSpPr>
        <p:spPr bwMode="auto">
          <a:solidFill>
            <a:srgbClr val="FFFFFF"/>
          </a:solidFill>
          <a:ln>
            <a:solidFill>
              <a:srgbClr val="000000"/>
            </a:solidFill>
            <a:miter lim="800000"/>
            <a:headEnd/>
            <a:tailEnd/>
          </a:ln>
        </p:spPr>
      </p:sp>
      <p:sp>
        <p:nvSpPr>
          <p:cNvPr id="149508" name="Rectangle 3"/>
          <p:cNvSpPr>
            <a:spLocks noGrp="1" noChangeArrowheads="1"/>
          </p:cNvSpPr>
          <p:nvPr>
            <p:ph type="body" idx="1"/>
          </p:nvPr>
        </p:nvSpPr>
        <p:spPr bwMode="auto">
          <a:xfrm>
            <a:off x="914400" y="4343400"/>
            <a:ext cx="5029200" cy="4114800"/>
          </a:xfrm>
          <a:solidFill>
            <a:srgbClr val="FFFFFF"/>
          </a:solidFill>
          <a:ln>
            <a:solidFill>
              <a:srgbClr val="000000"/>
            </a:solidFill>
            <a:miter lim="800000"/>
            <a:headEnd/>
            <a:tailEnd/>
          </a:ln>
        </p:spPr>
        <p:txBody>
          <a:bodyPr wrap="square" numCol="1" anchor="t" anchorCtr="0" compatLnSpc="1">
            <a:prstTxWarp prst="textNoShape">
              <a:avLst/>
            </a:prstTxWarp>
          </a:bodyPr>
          <a:lstStyle/>
          <a:p>
            <a:pPr eaLnBrk="1" hangingPunct="1">
              <a:spcBef>
                <a:spcPct val="0"/>
              </a:spcBef>
            </a:pPr>
            <a:endParaRPr lang="it-IT">
              <a:ea typeface="ＭＳ Ｐゴシック" pitchFamily="-108" charset="-128"/>
              <a:cs typeface="ＭＳ Ｐゴシック" pitchFamily="-108" charset="-128"/>
            </a:endParaRPr>
          </a:p>
        </p:txBody>
      </p:sp>
    </p:spTree>
  </p:cSld>
  <p:clrMapOvr>
    <a:masterClrMapping/>
  </p:clrMapOvr>
</p:notes>
</file>

<file path=ppt/notesSlides/notesSlide2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125954" name="Rectangle 7"/>
          <p:cNvSpPr>
            <a:spLocks noGrp="1" noChangeArrowheads="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E9CA8048-5262-854D-9ADB-B689CE9E4EC1}" type="slidenum">
              <a:rPr lang="it-IT" smtClean="0">
                <a:ea typeface="ＭＳ Ｐゴシック" pitchFamily="-84" charset="-128"/>
                <a:cs typeface="ＭＳ Ｐゴシック" pitchFamily="-84" charset="-128"/>
              </a:rPr>
              <a:pPr fontAlgn="base">
                <a:spcBef>
                  <a:spcPct val="0"/>
                </a:spcBef>
                <a:spcAft>
                  <a:spcPct val="0"/>
                </a:spcAft>
                <a:defRPr/>
              </a:pPr>
              <a:t>37</a:t>
            </a:fld>
            <a:endParaRPr lang="it-IT" smtClean="0">
              <a:ea typeface="ＭＳ Ｐゴシック" pitchFamily="-84" charset="-128"/>
              <a:cs typeface="ＭＳ Ｐゴシック" pitchFamily="-84" charset="-128"/>
            </a:endParaRPr>
          </a:p>
        </p:txBody>
      </p:sp>
      <p:sp>
        <p:nvSpPr>
          <p:cNvPr id="153603" name="Rectangle 2"/>
          <p:cNvSpPr>
            <a:spLocks noGrp="1" noRot="1" noChangeAspect="1" noChangeArrowheads="1"/>
          </p:cNvSpPr>
          <p:nvPr>
            <p:ph type="sldImg"/>
          </p:nvPr>
        </p:nvSpPr>
        <p:spPr bwMode="auto">
          <a:solidFill>
            <a:srgbClr val="FFFFFF"/>
          </a:solidFill>
          <a:ln>
            <a:solidFill>
              <a:srgbClr val="000000"/>
            </a:solidFill>
            <a:miter lim="800000"/>
            <a:headEnd/>
            <a:tailEnd/>
          </a:ln>
        </p:spPr>
      </p:sp>
      <p:sp>
        <p:nvSpPr>
          <p:cNvPr id="153604" name="Rectangle 3"/>
          <p:cNvSpPr>
            <a:spLocks noGrp="1" noChangeArrowheads="1"/>
          </p:cNvSpPr>
          <p:nvPr>
            <p:ph type="body" idx="1"/>
          </p:nvPr>
        </p:nvSpPr>
        <p:spPr bwMode="auto">
          <a:xfrm>
            <a:off x="914400" y="4343400"/>
            <a:ext cx="5029200" cy="4114800"/>
          </a:xfrm>
          <a:solidFill>
            <a:srgbClr val="FFFFFF"/>
          </a:solidFill>
          <a:ln>
            <a:solidFill>
              <a:srgbClr val="000000"/>
            </a:solidFill>
            <a:miter lim="800000"/>
            <a:headEnd/>
            <a:tailEnd/>
          </a:ln>
        </p:spPr>
        <p:txBody>
          <a:bodyPr wrap="square" numCol="1" anchor="t" anchorCtr="0" compatLnSpc="1">
            <a:prstTxWarp prst="textNoShape">
              <a:avLst/>
            </a:prstTxWarp>
          </a:bodyPr>
          <a:lstStyle/>
          <a:p>
            <a:pPr eaLnBrk="1" hangingPunct="1">
              <a:spcBef>
                <a:spcPct val="0"/>
              </a:spcBef>
            </a:pPr>
            <a:endParaRPr lang="it-IT">
              <a:ea typeface="ＭＳ Ｐゴシック" pitchFamily="-108" charset="-128"/>
              <a:cs typeface="ＭＳ Ｐゴシック" pitchFamily="-108" charset="-128"/>
            </a:endParaRPr>
          </a:p>
        </p:txBody>
      </p:sp>
    </p:spTree>
  </p:cSld>
  <p:clrMapOvr>
    <a:masterClrMapping/>
  </p:clrMapOvr>
</p:notes>
</file>

<file path=ppt/notesSlides/notesSlide2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128002" name="Rectangle 7"/>
          <p:cNvSpPr>
            <a:spLocks noGrp="1" noChangeArrowheads="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08473E39-260B-8545-9B73-F1DFC56380B7}" type="slidenum">
              <a:rPr lang="it-IT" smtClean="0">
                <a:ea typeface="ＭＳ Ｐゴシック" pitchFamily="-84" charset="-128"/>
                <a:cs typeface="ＭＳ Ｐゴシック" pitchFamily="-84" charset="-128"/>
              </a:rPr>
              <a:pPr fontAlgn="base">
                <a:spcBef>
                  <a:spcPct val="0"/>
                </a:spcBef>
                <a:spcAft>
                  <a:spcPct val="0"/>
                </a:spcAft>
                <a:defRPr/>
              </a:pPr>
              <a:t>38</a:t>
            </a:fld>
            <a:endParaRPr lang="it-IT" smtClean="0">
              <a:ea typeface="ＭＳ Ｐゴシック" pitchFamily="-84" charset="-128"/>
              <a:cs typeface="ＭＳ Ｐゴシック" pitchFamily="-84" charset="-128"/>
            </a:endParaRPr>
          </a:p>
        </p:txBody>
      </p:sp>
      <p:sp>
        <p:nvSpPr>
          <p:cNvPr id="155651" name="Rectangle 2"/>
          <p:cNvSpPr>
            <a:spLocks noGrp="1" noRot="1" noChangeAspect="1" noChangeArrowheads="1"/>
          </p:cNvSpPr>
          <p:nvPr>
            <p:ph type="sldImg"/>
          </p:nvPr>
        </p:nvSpPr>
        <p:spPr bwMode="auto">
          <a:solidFill>
            <a:srgbClr val="FFFFFF"/>
          </a:solidFill>
          <a:ln>
            <a:solidFill>
              <a:srgbClr val="000000"/>
            </a:solidFill>
            <a:miter lim="800000"/>
            <a:headEnd/>
            <a:tailEnd/>
          </a:ln>
        </p:spPr>
      </p:sp>
      <p:sp>
        <p:nvSpPr>
          <p:cNvPr id="155652" name="Rectangle 3"/>
          <p:cNvSpPr>
            <a:spLocks noGrp="1" noChangeArrowheads="1"/>
          </p:cNvSpPr>
          <p:nvPr>
            <p:ph type="body" idx="1"/>
          </p:nvPr>
        </p:nvSpPr>
        <p:spPr bwMode="auto">
          <a:xfrm>
            <a:off x="914400" y="4343400"/>
            <a:ext cx="5029200" cy="4114800"/>
          </a:xfrm>
          <a:solidFill>
            <a:srgbClr val="FFFFFF"/>
          </a:solidFill>
          <a:ln>
            <a:solidFill>
              <a:srgbClr val="000000"/>
            </a:solidFill>
            <a:miter lim="800000"/>
            <a:headEnd/>
            <a:tailEnd/>
          </a:ln>
        </p:spPr>
        <p:txBody>
          <a:bodyPr wrap="square" numCol="1" anchor="t" anchorCtr="0" compatLnSpc="1">
            <a:prstTxWarp prst="textNoShape">
              <a:avLst/>
            </a:prstTxWarp>
          </a:bodyPr>
          <a:lstStyle/>
          <a:p>
            <a:pPr eaLnBrk="1" hangingPunct="1">
              <a:spcBef>
                <a:spcPct val="0"/>
              </a:spcBef>
            </a:pPr>
            <a:endParaRPr lang="it-IT">
              <a:ea typeface="ＭＳ Ｐゴシック" pitchFamily="-108" charset="-128"/>
              <a:cs typeface="ＭＳ Ｐゴシック" pitchFamily="-108" charset="-128"/>
            </a:endParaRPr>
          </a:p>
        </p:txBody>
      </p:sp>
    </p:spTree>
  </p:cSld>
  <p:clrMapOvr>
    <a:masterClrMapping/>
  </p:clrMapOvr>
</p:notes>
</file>

<file path=ppt/notesSlides/notesSlide2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130050" name="Rectangle 7"/>
          <p:cNvSpPr>
            <a:spLocks noGrp="1" noChangeArrowheads="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39F67327-2DB4-DE41-BDC8-88A9A57F4FB7}" type="slidenum">
              <a:rPr lang="it-IT" smtClean="0">
                <a:ea typeface="ＭＳ Ｐゴシック" pitchFamily="-84" charset="-128"/>
                <a:cs typeface="ＭＳ Ｐゴシック" pitchFamily="-84" charset="-128"/>
              </a:rPr>
              <a:pPr fontAlgn="base">
                <a:spcBef>
                  <a:spcPct val="0"/>
                </a:spcBef>
                <a:spcAft>
                  <a:spcPct val="0"/>
                </a:spcAft>
                <a:defRPr/>
              </a:pPr>
              <a:t>39</a:t>
            </a:fld>
            <a:endParaRPr lang="it-IT" smtClean="0">
              <a:ea typeface="ＭＳ Ｐゴシック" pitchFamily="-84" charset="-128"/>
              <a:cs typeface="ＭＳ Ｐゴシック" pitchFamily="-84" charset="-128"/>
            </a:endParaRPr>
          </a:p>
        </p:txBody>
      </p:sp>
      <p:sp>
        <p:nvSpPr>
          <p:cNvPr id="157699" name="Rectangle 2"/>
          <p:cNvSpPr>
            <a:spLocks noGrp="1" noRot="1" noChangeAspect="1" noChangeArrowheads="1"/>
          </p:cNvSpPr>
          <p:nvPr>
            <p:ph type="sldImg"/>
          </p:nvPr>
        </p:nvSpPr>
        <p:spPr bwMode="auto">
          <a:solidFill>
            <a:srgbClr val="FFFFFF"/>
          </a:solidFill>
          <a:ln>
            <a:solidFill>
              <a:srgbClr val="000000"/>
            </a:solidFill>
            <a:miter lim="800000"/>
            <a:headEnd/>
            <a:tailEnd/>
          </a:ln>
        </p:spPr>
      </p:sp>
      <p:sp>
        <p:nvSpPr>
          <p:cNvPr id="157700" name="Rectangle 3"/>
          <p:cNvSpPr>
            <a:spLocks noGrp="1" noChangeArrowheads="1"/>
          </p:cNvSpPr>
          <p:nvPr>
            <p:ph type="body" idx="1"/>
          </p:nvPr>
        </p:nvSpPr>
        <p:spPr bwMode="auto">
          <a:xfrm>
            <a:off x="914400" y="4343400"/>
            <a:ext cx="5029200" cy="4114800"/>
          </a:xfrm>
          <a:solidFill>
            <a:srgbClr val="FFFFFF"/>
          </a:solidFill>
          <a:ln>
            <a:solidFill>
              <a:srgbClr val="000000"/>
            </a:solidFill>
            <a:miter lim="800000"/>
            <a:headEnd/>
            <a:tailEnd/>
          </a:ln>
        </p:spPr>
        <p:txBody>
          <a:bodyPr wrap="square" numCol="1" anchor="t" anchorCtr="0" compatLnSpc="1">
            <a:prstTxWarp prst="textNoShape">
              <a:avLst/>
            </a:prstTxWarp>
          </a:bodyPr>
          <a:lstStyle/>
          <a:p>
            <a:pPr eaLnBrk="1" hangingPunct="1">
              <a:spcBef>
                <a:spcPct val="0"/>
              </a:spcBef>
            </a:pPr>
            <a:endParaRPr lang="it-IT">
              <a:ea typeface="ＭＳ Ｐゴシック" pitchFamily="-108" charset="-128"/>
              <a:cs typeface="ＭＳ Ｐゴシック" pitchFamily="-108" charset="-128"/>
            </a:endParaRPr>
          </a:p>
        </p:txBody>
      </p:sp>
    </p:spTree>
  </p:cSld>
  <p:clrMapOvr>
    <a:masterClrMapping/>
  </p:clrMapOvr>
</p:notes>
</file>

<file path=ppt/notesSlides/notesSlide2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132098" name="Rectangle 7"/>
          <p:cNvSpPr>
            <a:spLocks noGrp="1" noChangeArrowheads="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9665A73B-43EA-CA41-8B4E-63F5EE150328}" type="slidenum">
              <a:rPr lang="it-IT" smtClean="0">
                <a:ea typeface="ＭＳ Ｐゴシック" pitchFamily="-84" charset="-128"/>
                <a:cs typeface="ＭＳ Ｐゴシック" pitchFamily="-84" charset="-128"/>
              </a:rPr>
              <a:pPr fontAlgn="base">
                <a:spcBef>
                  <a:spcPct val="0"/>
                </a:spcBef>
                <a:spcAft>
                  <a:spcPct val="0"/>
                </a:spcAft>
                <a:defRPr/>
              </a:pPr>
              <a:t>40</a:t>
            </a:fld>
            <a:endParaRPr lang="it-IT" smtClean="0">
              <a:ea typeface="ＭＳ Ｐゴシック" pitchFamily="-84" charset="-128"/>
              <a:cs typeface="ＭＳ Ｐゴシック" pitchFamily="-84" charset="-128"/>
            </a:endParaRPr>
          </a:p>
        </p:txBody>
      </p:sp>
      <p:sp>
        <p:nvSpPr>
          <p:cNvPr id="159747" name="Rectangle 2"/>
          <p:cNvSpPr>
            <a:spLocks noGrp="1" noRot="1" noChangeAspect="1" noChangeArrowheads="1"/>
          </p:cNvSpPr>
          <p:nvPr>
            <p:ph type="sldImg"/>
          </p:nvPr>
        </p:nvSpPr>
        <p:spPr bwMode="auto">
          <a:solidFill>
            <a:srgbClr val="FFFFFF"/>
          </a:solidFill>
          <a:ln>
            <a:solidFill>
              <a:srgbClr val="000000"/>
            </a:solidFill>
            <a:miter lim="800000"/>
            <a:headEnd/>
            <a:tailEnd/>
          </a:ln>
        </p:spPr>
      </p:sp>
      <p:sp>
        <p:nvSpPr>
          <p:cNvPr id="159748" name="Rectangle 3"/>
          <p:cNvSpPr>
            <a:spLocks noGrp="1" noChangeArrowheads="1"/>
          </p:cNvSpPr>
          <p:nvPr>
            <p:ph type="body" idx="1"/>
          </p:nvPr>
        </p:nvSpPr>
        <p:spPr bwMode="auto">
          <a:xfrm>
            <a:off x="914400" y="4343400"/>
            <a:ext cx="5029200" cy="4114800"/>
          </a:xfrm>
          <a:solidFill>
            <a:srgbClr val="FFFFFF"/>
          </a:solidFill>
          <a:ln>
            <a:solidFill>
              <a:srgbClr val="000000"/>
            </a:solidFill>
            <a:miter lim="800000"/>
            <a:headEnd/>
            <a:tailEnd/>
          </a:ln>
        </p:spPr>
        <p:txBody>
          <a:bodyPr wrap="square" numCol="1" anchor="t" anchorCtr="0" compatLnSpc="1">
            <a:prstTxWarp prst="textNoShape">
              <a:avLst/>
            </a:prstTxWarp>
          </a:bodyPr>
          <a:lstStyle/>
          <a:p>
            <a:pPr eaLnBrk="1" hangingPunct="1">
              <a:spcBef>
                <a:spcPct val="0"/>
              </a:spcBef>
            </a:pPr>
            <a:endParaRPr lang="it-IT">
              <a:ea typeface="ＭＳ Ｐゴシック" pitchFamily="-108" charset="-128"/>
              <a:cs typeface="ＭＳ Ｐゴシック" pitchFamily="-108" charset="-128"/>
            </a:endParaRPr>
          </a:p>
        </p:txBody>
      </p:sp>
    </p:spTree>
  </p:cSld>
  <p:clrMapOvr>
    <a:masterClrMapping/>
  </p:clrMapOvr>
</p:notes>
</file>

<file path=ppt/notesSlides/notesSlide2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134146" name="Rectangle 7"/>
          <p:cNvSpPr>
            <a:spLocks noGrp="1" noChangeArrowheads="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4FDD3425-3E45-3748-A544-B9D5455338D7}" type="slidenum">
              <a:rPr lang="it-IT" smtClean="0">
                <a:ea typeface="ＭＳ Ｐゴシック" pitchFamily="-84" charset="-128"/>
                <a:cs typeface="ＭＳ Ｐゴシック" pitchFamily="-84" charset="-128"/>
              </a:rPr>
              <a:pPr fontAlgn="base">
                <a:spcBef>
                  <a:spcPct val="0"/>
                </a:spcBef>
                <a:spcAft>
                  <a:spcPct val="0"/>
                </a:spcAft>
                <a:defRPr/>
              </a:pPr>
              <a:t>41</a:t>
            </a:fld>
            <a:endParaRPr lang="it-IT" smtClean="0">
              <a:ea typeface="ＭＳ Ｐゴシック" pitchFamily="-84" charset="-128"/>
              <a:cs typeface="ＭＳ Ｐゴシック" pitchFamily="-84" charset="-128"/>
            </a:endParaRPr>
          </a:p>
        </p:txBody>
      </p:sp>
      <p:sp>
        <p:nvSpPr>
          <p:cNvPr id="161795" name="Rectangle 2"/>
          <p:cNvSpPr>
            <a:spLocks noGrp="1" noRot="1" noChangeAspect="1" noChangeArrowheads="1" noTextEdit="1"/>
          </p:cNvSpPr>
          <p:nvPr>
            <p:ph type="sldImg"/>
          </p:nvPr>
        </p:nvSpPr>
        <p:spPr bwMode="auto">
          <a:solidFill>
            <a:srgbClr val="FFFFFF"/>
          </a:solidFill>
          <a:ln>
            <a:solidFill>
              <a:srgbClr val="000000"/>
            </a:solidFill>
            <a:miter lim="800000"/>
            <a:headEnd/>
            <a:tailEnd/>
          </a:ln>
        </p:spPr>
      </p:sp>
      <p:sp>
        <p:nvSpPr>
          <p:cNvPr id="161796" name="Rectangle 3"/>
          <p:cNvSpPr>
            <a:spLocks noGrp="1" noChangeArrowheads="1"/>
          </p:cNvSpPr>
          <p:nvPr>
            <p:ph type="body" idx="1"/>
          </p:nvPr>
        </p:nvSpPr>
        <p:spPr bwMode="auto">
          <a:solidFill>
            <a:srgbClr val="FFFFFF"/>
          </a:solidFill>
          <a:ln>
            <a:solidFill>
              <a:srgbClr val="000000"/>
            </a:solidFill>
            <a:miter lim="800000"/>
            <a:headEnd/>
            <a:tailEnd/>
          </a:ln>
        </p:spPr>
        <p:txBody>
          <a:bodyPr wrap="square" numCol="1" anchor="t" anchorCtr="0" compatLnSpc="1">
            <a:prstTxWarp prst="textNoShape">
              <a:avLst/>
            </a:prstTxWarp>
          </a:bodyPr>
          <a:lstStyle/>
          <a:p>
            <a:pPr eaLnBrk="1" hangingPunct="1">
              <a:spcBef>
                <a:spcPct val="0"/>
              </a:spcBef>
            </a:pPr>
            <a:endParaRPr lang="it-IT" smtClean="0">
              <a:ea typeface="ＭＳ Ｐゴシック" pitchFamily="-108" charset="-128"/>
              <a:cs typeface="ＭＳ Ｐゴシック" pitchFamily="-108" charset="-128"/>
            </a:endParaRPr>
          </a:p>
        </p:txBody>
      </p:sp>
    </p:spTree>
  </p:cSld>
  <p:clrMapOvr>
    <a:masterClrMapping/>
  </p:clrMapOvr>
</p:notes>
</file>

<file path=ppt/notesSlides/notesSlide3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136194" name="Rectangle 7"/>
          <p:cNvSpPr>
            <a:spLocks noGrp="1" noChangeArrowheads="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2B50B5AD-DCB3-034E-8E18-9723B67E9F16}" type="slidenum">
              <a:rPr lang="it-IT" smtClean="0">
                <a:ea typeface="ＭＳ Ｐゴシック" pitchFamily="-84" charset="-128"/>
                <a:cs typeface="ＭＳ Ｐゴシック" pitchFamily="-84" charset="-128"/>
              </a:rPr>
              <a:pPr fontAlgn="base">
                <a:spcBef>
                  <a:spcPct val="0"/>
                </a:spcBef>
                <a:spcAft>
                  <a:spcPct val="0"/>
                </a:spcAft>
                <a:defRPr/>
              </a:pPr>
              <a:t>42</a:t>
            </a:fld>
            <a:endParaRPr lang="it-IT" smtClean="0">
              <a:ea typeface="ＭＳ Ｐゴシック" pitchFamily="-84" charset="-128"/>
              <a:cs typeface="ＭＳ Ｐゴシック" pitchFamily="-84" charset="-128"/>
            </a:endParaRPr>
          </a:p>
        </p:txBody>
      </p:sp>
      <p:sp>
        <p:nvSpPr>
          <p:cNvPr id="163843" name="Rectangle 2"/>
          <p:cNvSpPr>
            <a:spLocks noGrp="1" noRot="1" noChangeAspect="1" noChangeArrowheads="1" noTextEdit="1"/>
          </p:cNvSpPr>
          <p:nvPr>
            <p:ph type="sldImg"/>
          </p:nvPr>
        </p:nvSpPr>
        <p:spPr bwMode="auto">
          <a:solidFill>
            <a:srgbClr val="FFFFFF"/>
          </a:solidFill>
          <a:ln>
            <a:solidFill>
              <a:srgbClr val="000000"/>
            </a:solidFill>
            <a:miter lim="800000"/>
            <a:headEnd/>
            <a:tailEnd/>
          </a:ln>
        </p:spPr>
      </p:sp>
      <p:sp>
        <p:nvSpPr>
          <p:cNvPr id="163844" name="Rectangle 3"/>
          <p:cNvSpPr>
            <a:spLocks noGrp="1" noChangeArrowheads="1"/>
          </p:cNvSpPr>
          <p:nvPr>
            <p:ph type="body" idx="1"/>
          </p:nvPr>
        </p:nvSpPr>
        <p:spPr bwMode="auto">
          <a:solidFill>
            <a:srgbClr val="FFFFFF"/>
          </a:solidFill>
          <a:ln>
            <a:solidFill>
              <a:srgbClr val="000000"/>
            </a:solidFill>
            <a:miter lim="800000"/>
            <a:headEnd/>
            <a:tailEnd/>
          </a:ln>
        </p:spPr>
        <p:txBody>
          <a:bodyPr wrap="square" numCol="1" anchor="t" anchorCtr="0" compatLnSpc="1">
            <a:prstTxWarp prst="textNoShape">
              <a:avLst/>
            </a:prstTxWarp>
          </a:bodyPr>
          <a:lstStyle/>
          <a:p>
            <a:pPr eaLnBrk="1" hangingPunct="1">
              <a:spcBef>
                <a:spcPct val="0"/>
              </a:spcBef>
            </a:pPr>
            <a:endParaRPr lang="it-IT" smtClean="0">
              <a:ea typeface="ＭＳ Ｐゴシック" pitchFamily="-108" charset="-128"/>
              <a:cs typeface="ＭＳ Ｐゴシック" pitchFamily="-108" charset="-128"/>
            </a:endParaRPr>
          </a:p>
        </p:txBody>
      </p:sp>
    </p:spTree>
  </p:cSld>
  <p:clrMapOvr>
    <a:masterClrMapping/>
  </p:clrMapOvr>
</p:notes>
</file>

<file path=ppt/notesSlides/notesSlide3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139266" name="Rectangle 7"/>
          <p:cNvSpPr>
            <a:spLocks noGrp="1" noChangeArrowheads="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2AF87257-A52B-6D47-B8D4-4152785861EB}" type="slidenum">
              <a:rPr lang="it-IT" smtClean="0">
                <a:ea typeface="ＭＳ Ｐゴシック" pitchFamily="-84" charset="-128"/>
                <a:cs typeface="ＭＳ Ｐゴシック" pitchFamily="-84" charset="-128"/>
              </a:rPr>
              <a:pPr fontAlgn="base">
                <a:spcBef>
                  <a:spcPct val="0"/>
                </a:spcBef>
                <a:spcAft>
                  <a:spcPct val="0"/>
                </a:spcAft>
                <a:defRPr/>
              </a:pPr>
              <a:t>44</a:t>
            </a:fld>
            <a:endParaRPr lang="it-IT" smtClean="0">
              <a:ea typeface="ＭＳ Ｐゴシック" pitchFamily="-84" charset="-128"/>
              <a:cs typeface="ＭＳ Ｐゴシック" pitchFamily="-84" charset="-128"/>
            </a:endParaRPr>
          </a:p>
        </p:txBody>
      </p:sp>
      <p:sp>
        <p:nvSpPr>
          <p:cNvPr id="166915" name="Rectangle 2"/>
          <p:cNvSpPr>
            <a:spLocks noGrp="1" noRot="1" noChangeAspect="1" noChangeArrowheads="1" noTextEdit="1"/>
          </p:cNvSpPr>
          <p:nvPr>
            <p:ph type="sldImg"/>
          </p:nvPr>
        </p:nvSpPr>
        <p:spPr bwMode="auto">
          <a:xfrm>
            <a:off x="1193800" y="706438"/>
            <a:ext cx="4525963" cy="3394075"/>
          </a:xfrm>
          <a:solidFill>
            <a:srgbClr val="FFFFFF"/>
          </a:solidFill>
          <a:ln>
            <a:solidFill>
              <a:srgbClr val="000000"/>
            </a:solidFill>
            <a:miter lim="800000"/>
            <a:headEnd/>
            <a:tailEnd/>
          </a:ln>
        </p:spPr>
      </p:sp>
      <p:sp>
        <p:nvSpPr>
          <p:cNvPr id="166916" name="Rectangle 3"/>
          <p:cNvSpPr>
            <a:spLocks noGrp="1" noChangeArrowheads="1"/>
          </p:cNvSpPr>
          <p:nvPr>
            <p:ph type="body" idx="1"/>
          </p:nvPr>
        </p:nvSpPr>
        <p:spPr bwMode="auto">
          <a:xfrm>
            <a:off x="942975" y="4313238"/>
            <a:ext cx="5032375" cy="4175125"/>
          </a:xfrm>
          <a:solidFill>
            <a:srgbClr val="FFFFFF"/>
          </a:solidFill>
          <a:ln>
            <a:solidFill>
              <a:srgbClr val="000000"/>
            </a:solidFill>
            <a:miter lim="800000"/>
            <a:headEnd/>
            <a:tailEnd/>
          </a:ln>
        </p:spPr>
        <p:txBody>
          <a:bodyPr wrap="square" numCol="1" anchor="t" anchorCtr="0" compatLnSpc="1">
            <a:prstTxWarp prst="textNoShape">
              <a:avLst/>
            </a:prstTxWarp>
          </a:bodyPr>
          <a:lstStyle/>
          <a:p>
            <a:pPr eaLnBrk="1" hangingPunct="1">
              <a:spcBef>
                <a:spcPct val="0"/>
              </a:spcBef>
            </a:pPr>
            <a:endParaRPr lang="it-IT" smtClean="0">
              <a:ea typeface="ＭＳ Ｐゴシック" pitchFamily="-108" charset="-128"/>
              <a:cs typeface="ＭＳ Ｐゴシック" pitchFamily="-108" charset="-128"/>
            </a:endParaRPr>
          </a:p>
        </p:txBody>
      </p:sp>
    </p:spTree>
  </p:cSld>
  <p:clrMapOvr>
    <a:masterClrMapping/>
  </p:clrMapOvr>
</p:notes>
</file>

<file path=ppt/notesSlides/notesSlide3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p:txBody>
          <a:bodyPr/>
          <a:lstStyle/>
          <a:p>
            <a:pPr>
              <a:defRPr/>
            </a:pPr>
            <a:fld id="{374AE16A-1512-B744-9E0D-D2E44F81CA6E}" type="slidenum">
              <a:rPr lang="it-IT"/>
              <a:pPr>
                <a:defRPr/>
              </a:pPr>
              <a:t>45</a:t>
            </a:fld>
            <a:endParaRPr lang="it-IT"/>
          </a:p>
        </p:txBody>
      </p:sp>
      <p:sp>
        <p:nvSpPr>
          <p:cNvPr id="168963" name="Rectangle 2"/>
          <p:cNvSpPr>
            <a:spLocks noGrp="1" noRot="1" noChangeAspect="1" noChangeArrowheads="1" noTextEdit="1"/>
          </p:cNvSpPr>
          <p:nvPr>
            <p:ph type="sldImg"/>
          </p:nvPr>
        </p:nvSpPr>
        <p:spPr bwMode="auto">
          <a:noFill/>
          <a:ln>
            <a:solidFill>
              <a:srgbClr val="000000"/>
            </a:solidFill>
            <a:miter lim="800000"/>
            <a:headEnd/>
            <a:tailEnd/>
          </a:ln>
        </p:spPr>
      </p:sp>
      <p:sp>
        <p:nvSpPr>
          <p:cNvPr id="168964" name="Rectangle 3"/>
          <p:cNvSpPr>
            <a:spLocks noGrp="1" noChangeArrowheads="1"/>
          </p:cNvSpPr>
          <p:nvPr>
            <p:ph type="body" idx="1"/>
          </p:nvPr>
        </p:nvSpPr>
        <p:spPr bwMode="auto">
          <a:noFill/>
        </p:spPr>
        <p:txBody>
          <a:bodyPr wrap="square" numCol="1" anchor="t" anchorCtr="0" compatLnSpc="1">
            <a:prstTxWarp prst="textNoShape">
              <a:avLst/>
            </a:prstTxWarp>
          </a:bodyPr>
          <a:lstStyle/>
          <a:p>
            <a:endParaRPr lang="it-IT">
              <a:ea typeface="ＭＳ Ｐゴシック" pitchFamily="-108" charset="-128"/>
              <a:cs typeface="ＭＳ Ｐゴシック" pitchFamily="-108" charset="-128"/>
            </a:endParaRPr>
          </a:p>
        </p:txBody>
      </p:sp>
    </p:spTree>
  </p:cSld>
  <p:clrMapOvr>
    <a:masterClrMapping/>
  </p:clrMapOvr>
</p:notes>
</file>

<file path=ppt/notesSlides/notesSlide3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p:txBody>
          <a:bodyPr/>
          <a:lstStyle/>
          <a:p>
            <a:pPr>
              <a:defRPr/>
            </a:pPr>
            <a:fld id="{EFCE1FE0-169C-744F-BE34-A806D419ABB5}" type="slidenum">
              <a:rPr lang="it-IT"/>
              <a:pPr>
                <a:defRPr/>
              </a:pPr>
              <a:t>46</a:t>
            </a:fld>
            <a:endParaRPr lang="it-IT"/>
          </a:p>
        </p:txBody>
      </p:sp>
      <p:sp>
        <p:nvSpPr>
          <p:cNvPr id="171011" name="Rectangle 2"/>
          <p:cNvSpPr>
            <a:spLocks noGrp="1" noRot="1" noChangeAspect="1" noChangeArrowheads="1" noTextEdit="1"/>
          </p:cNvSpPr>
          <p:nvPr>
            <p:ph type="sldImg"/>
          </p:nvPr>
        </p:nvSpPr>
        <p:spPr bwMode="auto">
          <a:noFill/>
          <a:ln>
            <a:solidFill>
              <a:srgbClr val="000000"/>
            </a:solidFill>
            <a:miter lim="800000"/>
            <a:headEnd/>
            <a:tailEnd/>
          </a:ln>
        </p:spPr>
      </p:sp>
      <p:sp>
        <p:nvSpPr>
          <p:cNvPr id="171012" name="Rectangle 3"/>
          <p:cNvSpPr>
            <a:spLocks noGrp="1" noChangeArrowheads="1"/>
          </p:cNvSpPr>
          <p:nvPr>
            <p:ph type="body" idx="1"/>
          </p:nvPr>
        </p:nvSpPr>
        <p:spPr bwMode="auto">
          <a:noFill/>
        </p:spPr>
        <p:txBody>
          <a:bodyPr wrap="square" numCol="1" anchor="t" anchorCtr="0" compatLnSpc="1">
            <a:prstTxWarp prst="textNoShape">
              <a:avLst/>
            </a:prstTxWarp>
          </a:bodyPr>
          <a:lstStyle/>
          <a:p>
            <a:endParaRPr lang="it-IT">
              <a:ea typeface="ＭＳ Ｐゴシック" pitchFamily="-108" charset="-128"/>
              <a:cs typeface="ＭＳ Ｐゴシック" pitchFamily="-108" charset="-128"/>
            </a:endParaRPr>
          </a:p>
        </p:txBody>
      </p:sp>
    </p:spTree>
  </p:cSld>
  <p:clrMapOvr>
    <a:masterClrMapping/>
  </p:clrMapOvr>
</p:notes>
</file>

<file path=ppt/notesSlides/notesSlide3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p:txBody>
          <a:bodyPr/>
          <a:lstStyle/>
          <a:p>
            <a:pPr>
              <a:defRPr/>
            </a:pPr>
            <a:fld id="{EF458A54-E76B-924D-BD2F-6888D955AC68}" type="slidenum">
              <a:rPr lang="it-IT"/>
              <a:pPr>
                <a:defRPr/>
              </a:pPr>
              <a:t>47</a:t>
            </a:fld>
            <a:endParaRPr lang="it-IT"/>
          </a:p>
        </p:txBody>
      </p:sp>
      <p:sp>
        <p:nvSpPr>
          <p:cNvPr id="173059" name="Rectangle 2"/>
          <p:cNvSpPr>
            <a:spLocks noGrp="1" noRot="1" noChangeAspect="1" noChangeArrowheads="1" noTextEdit="1"/>
          </p:cNvSpPr>
          <p:nvPr>
            <p:ph type="sldImg"/>
          </p:nvPr>
        </p:nvSpPr>
        <p:spPr bwMode="auto">
          <a:noFill/>
          <a:ln>
            <a:solidFill>
              <a:srgbClr val="000000"/>
            </a:solidFill>
            <a:miter lim="800000"/>
            <a:headEnd/>
            <a:tailEnd/>
          </a:ln>
        </p:spPr>
      </p:sp>
      <p:sp>
        <p:nvSpPr>
          <p:cNvPr id="173060" name="Rectangle 3"/>
          <p:cNvSpPr>
            <a:spLocks noGrp="1" noChangeArrowheads="1"/>
          </p:cNvSpPr>
          <p:nvPr>
            <p:ph type="body" idx="1"/>
          </p:nvPr>
        </p:nvSpPr>
        <p:spPr bwMode="auto">
          <a:noFill/>
        </p:spPr>
        <p:txBody>
          <a:bodyPr wrap="square" numCol="1" anchor="t" anchorCtr="0" compatLnSpc="1">
            <a:prstTxWarp prst="textNoShape">
              <a:avLst/>
            </a:prstTxWarp>
          </a:bodyPr>
          <a:lstStyle/>
          <a:p>
            <a:endParaRPr lang="it-IT">
              <a:ea typeface="ＭＳ Ｐゴシック" pitchFamily="-108" charset="-128"/>
              <a:cs typeface="ＭＳ Ｐゴシック" pitchFamily="-108" charset="-128"/>
            </a:endParaRPr>
          </a:p>
        </p:txBody>
      </p:sp>
    </p:spTree>
  </p:cSld>
  <p:clrMapOvr>
    <a:masterClrMapping/>
  </p:clrMapOvr>
</p:notes>
</file>

<file path=ppt/notesSlides/notesSlide3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p:txBody>
          <a:bodyPr/>
          <a:lstStyle/>
          <a:p>
            <a:pPr>
              <a:defRPr/>
            </a:pPr>
            <a:fld id="{0904953D-2E5C-1745-A76D-0147AF083C0A}" type="slidenum">
              <a:rPr lang="it-IT"/>
              <a:pPr>
                <a:defRPr/>
              </a:pPr>
              <a:t>48</a:t>
            </a:fld>
            <a:endParaRPr lang="it-IT"/>
          </a:p>
        </p:txBody>
      </p:sp>
      <p:sp>
        <p:nvSpPr>
          <p:cNvPr id="175107" name="Rectangle 2"/>
          <p:cNvSpPr>
            <a:spLocks noGrp="1" noRot="1" noChangeAspect="1" noChangeArrowheads="1" noTextEdit="1"/>
          </p:cNvSpPr>
          <p:nvPr>
            <p:ph type="sldImg"/>
          </p:nvPr>
        </p:nvSpPr>
        <p:spPr bwMode="auto">
          <a:noFill/>
          <a:ln>
            <a:solidFill>
              <a:srgbClr val="000000"/>
            </a:solidFill>
            <a:miter lim="800000"/>
            <a:headEnd/>
            <a:tailEnd/>
          </a:ln>
        </p:spPr>
      </p:sp>
      <p:sp>
        <p:nvSpPr>
          <p:cNvPr id="175108" name="Rectangle 3"/>
          <p:cNvSpPr>
            <a:spLocks noGrp="1" noChangeArrowheads="1"/>
          </p:cNvSpPr>
          <p:nvPr>
            <p:ph type="body" idx="1"/>
          </p:nvPr>
        </p:nvSpPr>
        <p:spPr bwMode="auto">
          <a:noFill/>
        </p:spPr>
        <p:txBody>
          <a:bodyPr wrap="square" numCol="1" anchor="t" anchorCtr="0" compatLnSpc="1">
            <a:prstTxWarp prst="textNoShape">
              <a:avLst/>
            </a:prstTxWarp>
          </a:bodyPr>
          <a:lstStyle/>
          <a:p>
            <a:endParaRPr lang="it-IT">
              <a:ea typeface="ＭＳ Ｐゴシック" pitchFamily="-108" charset="-128"/>
              <a:cs typeface="ＭＳ Ｐゴシック" pitchFamily="-108" charset="-128"/>
            </a:endParaRPr>
          </a:p>
        </p:txBody>
      </p:sp>
    </p:spTree>
  </p:cSld>
  <p:clrMapOvr>
    <a:masterClrMapping/>
  </p:clrMapOvr>
</p:notes>
</file>

<file path=ppt/notesSlides/notesSlide3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16386" name="Rectangle 7"/>
          <p:cNvSpPr>
            <a:spLocks noGrp="1" noChangeArrowheads="1"/>
          </p:cNvSpPr>
          <p:nvPr>
            <p:ph type="sldNum" sz="quarter" idx="5"/>
          </p:nvPr>
        </p:nvSpPr>
        <p:spPr bwMode="auto">
          <a:noFill/>
          <a:ln>
            <a:miter lim="800000"/>
            <a:headEnd/>
            <a:tailEnd/>
          </a:ln>
        </p:spPr>
        <p:txBody>
          <a:bodyPr wrap="square" numCol="1" anchorCtr="0" compatLnSpc="1">
            <a:prstTxWarp prst="textNoShape">
              <a:avLst/>
            </a:prstTxWarp>
          </a:bodyPr>
          <a:lstStyle/>
          <a:p>
            <a:pPr fontAlgn="base">
              <a:spcBef>
                <a:spcPct val="0"/>
              </a:spcBef>
              <a:spcAft>
                <a:spcPct val="0"/>
              </a:spcAft>
            </a:pPr>
            <a:fld id="{2D40B268-2396-C642-AACF-10F29E89EFC7}" type="slidenum">
              <a:rPr lang="it-IT">
                <a:latin typeface="Arial" pitchFamily="-107" charset="0"/>
                <a:ea typeface="ＭＳ Ｐゴシック" pitchFamily="-107" charset="-128"/>
                <a:cs typeface="ＭＳ Ｐゴシック" pitchFamily="-107" charset="-128"/>
              </a:rPr>
              <a:pPr fontAlgn="base">
                <a:spcBef>
                  <a:spcPct val="0"/>
                </a:spcBef>
                <a:spcAft>
                  <a:spcPct val="0"/>
                </a:spcAft>
              </a:pPr>
              <a:t>49</a:t>
            </a:fld>
            <a:endParaRPr lang="it-IT">
              <a:latin typeface="Arial" pitchFamily="-107" charset="0"/>
              <a:ea typeface="ＭＳ Ｐゴシック" pitchFamily="-107" charset="-128"/>
              <a:cs typeface="ＭＳ Ｐゴシック" pitchFamily="-107" charset="-128"/>
            </a:endParaRPr>
          </a:p>
        </p:txBody>
      </p:sp>
      <p:sp>
        <p:nvSpPr>
          <p:cNvPr id="16387" name="Rectangle 2"/>
          <p:cNvSpPr>
            <a:spLocks noGrp="1" noRot="1" noChangeAspect="1" noChangeArrowheads="1"/>
          </p:cNvSpPr>
          <p:nvPr>
            <p:ph type="sldImg"/>
          </p:nvPr>
        </p:nvSpPr>
        <p:spPr bwMode="auto">
          <a:solidFill>
            <a:srgbClr val="FFFFFF"/>
          </a:solidFill>
          <a:ln>
            <a:solidFill>
              <a:srgbClr val="000000"/>
            </a:solidFill>
            <a:miter lim="800000"/>
            <a:headEnd/>
            <a:tailEnd/>
          </a:ln>
        </p:spPr>
      </p:sp>
      <p:sp>
        <p:nvSpPr>
          <p:cNvPr id="16388" name="Rectangle 3"/>
          <p:cNvSpPr>
            <a:spLocks noGrp="1" noChangeArrowheads="1"/>
          </p:cNvSpPr>
          <p:nvPr>
            <p:ph type="body" idx="1"/>
          </p:nvPr>
        </p:nvSpPr>
        <p:spPr bwMode="auto">
          <a:xfrm>
            <a:off x="914400" y="4343400"/>
            <a:ext cx="5029200" cy="4114800"/>
          </a:xfrm>
          <a:solidFill>
            <a:srgbClr val="FFFFFF"/>
          </a:solidFill>
          <a:ln>
            <a:solidFill>
              <a:srgbClr val="000000"/>
            </a:solidFill>
            <a:miter lim="800000"/>
            <a:headEnd/>
            <a:tailEnd/>
          </a:ln>
        </p:spPr>
        <p:txBody>
          <a:bodyPr wrap="square" numCol="1" anchor="t" anchorCtr="0" compatLnSpc="1">
            <a:prstTxWarp prst="textNoShape">
              <a:avLst/>
            </a:prstTxWarp>
          </a:bodyPr>
          <a:lstStyle/>
          <a:p>
            <a:pPr>
              <a:spcBef>
                <a:spcPct val="0"/>
              </a:spcBef>
            </a:pPr>
            <a:endParaRPr lang="it-IT">
              <a:latin typeface="Arial" pitchFamily="-107" charset="0"/>
            </a:endParaRPr>
          </a:p>
        </p:txBody>
      </p:sp>
    </p:spTree>
  </p:cSld>
  <p:clrMapOvr>
    <a:masterClrMapping/>
  </p:clrMapOvr>
</p:notes>
</file>

<file path=ppt/notesSlides/notesSlide3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18434" name="Rectangle 7"/>
          <p:cNvSpPr>
            <a:spLocks noGrp="1" noChangeArrowheads="1"/>
          </p:cNvSpPr>
          <p:nvPr>
            <p:ph type="sldNum" sz="quarter" idx="5"/>
          </p:nvPr>
        </p:nvSpPr>
        <p:spPr bwMode="auto">
          <a:noFill/>
          <a:ln>
            <a:miter lim="800000"/>
            <a:headEnd/>
            <a:tailEnd/>
          </a:ln>
        </p:spPr>
        <p:txBody>
          <a:bodyPr wrap="square" numCol="1" anchorCtr="0" compatLnSpc="1">
            <a:prstTxWarp prst="textNoShape">
              <a:avLst/>
            </a:prstTxWarp>
          </a:bodyPr>
          <a:lstStyle/>
          <a:p>
            <a:pPr fontAlgn="base">
              <a:spcBef>
                <a:spcPct val="0"/>
              </a:spcBef>
              <a:spcAft>
                <a:spcPct val="0"/>
              </a:spcAft>
            </a:pPr>
            <a:fld id="{9E450C2C-D749-C949-A3BC-20731B89B6F9}" type="slidenum">
              <a:rPr lang="it-IT">
                <a:latin typeface="Arial" pitchFamily="-107" charset="0"/>
                <a:ea typeface="ＭＳ Ｐゴシック" pitchFamily="-107" charset="-128"/>
                <a:cs typeface="ＭＳ Ｐゴシック" pitchFamily="-107" charset="-128"/>
              </a:rPr>
              <a:pPr fontAlgn="base">
                <a:spcBef>
                  <a:spcPct val="0"/>
                </a:spcBef>
                <a:spcAft>
                  <a:spcPct val="0"/>
                </a:spcAft>
              </a:pPr>
              <a:t>50</a:t>
            </a:fld>
            <a:endParaRPr lang="it-IT">
              <a:latin typeface="Arial" pitchFamily="-107" charset="0"/>
              <a:ea typeface="ＭＳ Ｐゴシック" pitchFamily="-107" charset="-128"/>
              <a:cs typeface="ＭＳ Ｐゴシック" pitchFamily="-107" charset="-128"/>
            </a:endParaRPr>
          </a:p>
        </p:txBody>
      </p:sp>
      <p:sp>
        <p:nvSpPr>
          <p:cNvPr id="18435" name="Rectangle 2"/>
          <p:cNvSpPr>
            <a:spLocks noGrp="1" noRot="1" noChangeAspect="1" noChangeArrowheads="1"/>
          </p:cNvSpPr>
          <p:nvPr>
            <p:ph type="sldImg"/>
          </p:nvPr>
        </p:nvSpPr>
        <p:spPr bwMode="auto">
          <a:solidFill>
            <a:srgbClr val="FFFFFF"/>
          </a:solidFill>
          <a:ln>
            <a:solidFill>
              <a:srgbClr val="000000"/>
            </a:solidFill>
            <a:miter lim="800000"/>
            <a:headEnd/>
            <a:tailEnd/>
          </a:ln>
        </p:spPr>
      </p:sp>
      <p:sp>
        <p:nvSpPr>
          <p:cNvPr id="18436" name="Rectangle 3"/>
          <p:cNvSpPr>
            <a:spLocks noGrp="1" noChangeArrowheads="1"/>
          </p:cNvSpPr>
          <p:nvPr>
            <p:ph type="body" idx="1"/>
          </p:nvPr>
        </p:nvSpPr>
        <p:spPr bwMode="auto">
          <a:solidFill>
            <a:srgbClr val="FFFFFF"/>
          </a:solidFill>
          <a:ln>
            <a:solidFill>
              <a:srgbClr val="000000"/>
            </a:solidFill>
            <a:miter lim="800000"/>
            <a:headEnd/>
            <a:tailEnd/>
          </a:ln>
        </p:spPr>
        <p:txBody>
          <a:bodyPr wrap="square" numCol="1" anchor="t" anchorCtr="0" compatLnSpc="1">
            <a:prstTxWarp prst="textNoShape">
              <a:avLst/>
            </a:prstTxWarp>
          </a:bodyPr>
          <a:lstStyle/>
          <a:p>
            <a:pPr>
              <a:spcBef>
                <a:spcPct val="0"/>
              </a:spcBef>
            </a:pPr>
            <a:endParaRPr lang="en-US" smtClean="0">
              <a:latin typeface="Arial" pitchFamily="-107" charset="0"/>
            </a:endParaRPr>
          </a:p>
        </p:txBody>
      </p:sp>
    </p:spTree>
  </p:cSld>
  <p:clrMapOvr>
    <a:masterClrMapping/>
  </p:clrMapOvr>
</p:notes>
</file>

<file path=ppt/notesSlides/notesSlide3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0482" name="Rectangle 7"/>
          <p:cNvSpPr>
            <a:spLocks noGrp="1" noChangeArrowheads="1"/>
          </p:cNvSpPr>
          <p:nvPr>
            <p:ph type="sldNum" sz="quarter" idx="5"/>
          </p:nvPr>
        </p:nvSpPr>
        <p:spPr bwMode="auto">
          <a:noFill/>
          <a:ln>
            <a:miter lim="800000"/>
            <a:headEnd/>
            <a:tailEnd/>
          </a:ln>
        </p:spPr>
        <p:txBody>
          <a:bodyPr wrap="square" numCol="1" anchorCtr="0" compatLnSpc="1">
            <a:prstTxWarp prst="textNoShape">
              <a:avLst/>
            </a:prstTxWarp>
          </a:bodyPr>
          <a:lstStyle/>
          <a:p>
            <a:pPr fontAlgn="base">
              <a:spcBef>
                <a:spcPct val="0"/>
              </a:spcBef>
              <a:spcAft>
                <a:spcPct val="0"/>
              </a:spcAft>
            </a:pPr>
            <a:fld id="{83E89149-4BA3-E648-B781-7A2091E281F1}" type="slidenum">
              <a:rPr lang="it-IT">
                <a:latin typeface="Arial" pitchFamily="-107" charset="0"/>
                <a:ea typeface="ＭＳ Ｐゴシック" pitchFamily="-107" charset="-128"/>
                <a:cs typeface="ＭＳ Ｐゴシック" pitchFamily="-107" charset="-128"/>
              </a:rPr>
              <a:pPr fontAlgn="base">
                <a:spcBef>
                  <a:spcPct val="0"/>
                </a:spcBef>
                <a:spcAft>
                  <a:spcPct val="0"/>
                </a:spcAft>
              </a:pPr>
              <a:t>51</a:t>
            </a:fld>
            <a:endParaRPr lang="it-IT">
              <a:latin typeface="Arial" pitchFamily="-107" charset="0"/>
              <a:ea typeface="ＭＳ Ｐゴシック" pitchFamily="-107" charset="-128"/>
              <a:cs typeface="ＭＳ Ｐゴシック" pitchFamily="-107" charset="-128"/>
            </a:endParaRPr>
          </a:p>
        </p:txBody>
      </p:sp>
      <p:sp>
        <p:nvSpPr>
          <p:cNvPr id="20483" name="Rectangle 2"/>
          <p:cNvSpPr>
            <a:spLocks noGrp="1" noRot="1" noChangeAspect="1" noChangeArrowheads="1"/>
          </p:cNvSpPr>
          <p:nvPr>
            <p:ph type="sldImg"/>
          </p:nvPr>
        </p:nvSpPr>
        <p:spPr bwMode="auto">
          <a:solidFill>
            <a:srgbClr val="FFFFFF"/>
          </a:solidFill>
          <a:ln>
            <a:solidFill>
              <a:srgbClr val="000000"/>
            </a:solidFill>
            <a:miter lim="800000"/>
            <a:headEnd/>
            <a:tailEnd/>
          </a:ln>
        </p:spPr>
      </p:sp>
      <p:sp>
        <p:nvSpPr>
          <p:cNvPr id="20484" name="Rectangle 3"/>
          <p:cNvSpPr>
            <a:spLocks noGrp="1" noChangeArrowheads="1"/>
          </p:cNvSpPr>
          <p:nvPr>
            <p:ph type="body" idx="1"/>
          </p:nvPr>
        </p:nvSpPr>
        <p:spPr bwMode="auto">
          <a:solidFill>
            <a:srgbClr val="FFFFFF"/>
          </a:solidFill>
          <a:ln>
            <a:solidFill>
              <a:srgbClr val="000000"/>
            </a:solidFill>
            <a:miter lim="800000"/>
            <a:headEnd/>
            <a:tailEnd/>
          </a:ln>
        </p:spPr>
        <p:txBody>
          <a:bodyPr wrap="square" numCol="1" anchor="t" anchorCtr="0" compatLnSpc="1">
            <a:prstTxWarp prst="textNoShape">
              <a:avLst/>
            </a:prstTxWarp>
          </a:bodyPr>
          <a:lstStyle/>
          <a:p>
            <a:pPr>
              <a:spcBef>
                <a:spcPct val="0"/>
              </a:spcBef>
            </a:pPr>
            <a:endParaRPr lang="en-US" smtClean="0">
              <a:latin typeface="Arial" pitchFamily="-107" charset="0"/>
            </a:endParaRPr>
          </a:p>
        </p:txBody>
      </p:sp>
    </p:spTree>
  </p:cSld>
  <p:clrMapOvr>
    <a:masterClrMapping/>
  </p:clrMapOvr>
</p:notes>
</file>

<file path=ppt/notesSlides/notesSlide3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2530" name="Rectangle 7"/>
          <p:cNvSpPr>
            <a:spLocks noGrp="1" noChangeArrowheads="1"/>
          </p:cNvSpPr>
          <p:nvPr>
            <p:ph type="sldNum" sz="quarter" idx="5"/>
          </p:nvPr>
        </p:nvSpPr>
        <p:spPr bwMode="auto">
          <a:noFill/>
          <a:ln>
            <a:miter lim="800000"/>
            <a:headEnd/>
            <a:tailEnd/>
          </a:ln>
        </p:spPr>
        <p:txBody>
          <a:bodyPr wrap="square" numCol="1" anchorCtr="0" compatLnSpc="1">
            <a:prstTxWarp prst="textNoShape">
              <a:avLst/>
            </a:prstTxWarp>
          </a:bodyPr>
          <a:lstStyle/>
          <a:p>
            <a:pPr fontAlgn="base">
              <a:spcBef>
                <a:spcPct val="0"/>
              </a:spcBef>
              <a:spcAft>
                <a:spcPct val="0"/>
              </a:spcAft>
            </a:pPr>
            <a:fld id="{4BB4AD20-FC96-3C40-B3A7-2BFA542F3561}" type="slidenum">
              <a:rPr lang="it-IT">
                <a:latin typeface="Arial" pitchFamily="-107" charset="0"/>
                <a:ea typeface="ＭＳ Ｐゴシック" pitchFamily="-107" charset="-128"/>
                <a:cs typeface="ＭＳ Ｐゴシック" pitchFamily="-107" charset="-128"/>
              </a:rPr>
              <a:pPr fontAlgn="base">
                <a:spcBef>
                  <a:spcPct val="0"/>
                </a:spcBef>
                <a:spcAft>
                  <a:spcPct val="0"/>
                </a:spcAft>
              </a:pPr>
              <a:t>52</a:t>
            </a:fld>
            <a:endParaRPr lang="it-IT">
              <a:latin typeface="Arial" pitchFamily="-107" charset="0"/>
              <a:ea typeface="ＭＳ Ｐゴシック" pitchFamily="-107" charset="-128"/>
              <a:cs typeface="ＭＳ Ｐゴシック" pitchFamily="-107" charset="-128"/>
            </a:endParaRPr>
          </a:p>
        </p:txBody>
      </p:sp>
      <p:sp>
        <p:nvSpPr>
          <p:cNvPr id="22531" name="Rectangle 2"/>
          <p:cNvSpPr>
            <a:spLocks noGrp="1" noRot="1" noChangeAspect="1" noChangeArrowheads="1"/>
          </p:cNvSpPr>
          <p:nvPr>
            <p:ph type="sldImg"/>
          </p:nvPr>
        </p:nvSpPr>
        <p:spPr bwMode="auto">
          <a:solidFill>
            <a:srgbClr val="FFFFFF"/>
          </a:solidFill>
          <a:ln>
            <a:solidFill>
              <a:srgbClr val="000000"/>
            </a:solidFill>
            <a:miter lim="800000"/>
            <a:headEnd/>
            <a:tailEnd/>
          </a:ln>
        </p:spPr>
      </p:sp>
      <p:sp>
        <p:nvSpPr>
          <p:cNvPr id="22532" name="Rectangle 3"/>
          <p:cNvSpPr>
            <a:spLocks noGrp="1" noChangeArrowheads="1"/>
          </p:cNvSpPr>
          <p:nvPr>
            <p:ph type="body" idx="1"/>
          </p:nvPr>
        </p:nvSpPr>
        <p:spPr bwMode="auto">
          <a:solidFill>
            <a:srgbClr val="FFFFFF"/>
          </a:solidFill>
          <a:ln>
            <a:solidFill>
              <a:srgbClr val="000000"/>
            </a:solidFill>
            <a:miter lim="800000"/>
            <a:headEnd/>
            <a:tailEnd/>
          </a:ln>
        </p:spPr>
        <p:txBody>
          <a:bodyPr wrap="square" numCol="1" anchor="t" anchorCtr="0" compatLnSpc="1">
            <a:prstTxWarp prst="textNoShape">
              <a:avLst/>
            </a:prstTxWarp>
          </a:bodyPr>
          <a:lstStyle/>
          <a:p>
            <a:pPr>
              <a:spcBef>
                <a:spcPct val="0"/>
              </a:spcBef>
            </a:pPr>
            <a:endParaRPr lang="en-US" smtClean="0">
              <a:latin typeface="Arial" pitchFamily="-107" charset="0"/>
            </a:endParaRPr>
          </a:p>
        </p:txBody>
      </p:sp>
    </p:spTree>
  </p:cSld>
  <p:clrMapOvr>
    <a:masterClrMapping/>
  </p:clrMapOvr>
</p:notes>
</file>

<file path=ppt/notesSlides/notesSlide4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45058" name="Rectangle 7"/>
          <p:cNvSpPr>
            <a:spLocks noGrp="1" noChangeArrowheads="1"/>
          </p:cNvSpPr>
          <p:nvPr>
            <p:ph type="sldNum" sz="quarter" idx="5"/>
          </p:nvPr>
        </p:nvSpPr>
        <p:spPr bwMode="auto">
          <a:noFill/>
          <a:ln>
            <a:miter lim="800000"/>
            <a:headEnd/>
            <a:tailEnd/>
          </a:ln>
        </p:spPr>
        <p:txBody>
          <a:bodyPr wrap="square" numCol="1" anchorCtr="0" compatLnSpc="1">
            <a:prstTxWarp prst="textNoShape">
              <a:avLst/>
            </a:prstTxWarp>
          </a:bodyPr>
          <a:lstStyle/>
          <a:p>
            <a:pPr fontAlgn="base">
              <a:spcBef>
                <a:spcPct val="0"/>
              </a:spcBef>
              <a:spcAft>
                <a:spcPct val="0"/>
              </a:spcAft>
            </a:pPr>
            <a:fld id="{B3A880F2-C436-C540-91A6-67BD3699296F}" type="slidenum">
              <a:rPr lang="it-IT">
                <a:latin typeface="Arial" pitchFamily="-107" charset="0"/>
                <a:ea typeface="ＭＳ Ｐゴシック" pitchFamily="-107" charset="-128"/>
                <a:cs typeface="ＭＳ Ｐゴシック" pitchFamily="-107" charset="-128"/>
              </a:rPr>
              <a:pPr fontAlgn="base">
                <a:spcBef>
                  <a:spcPct val="0"/>
                </a:spcBef>
                <a:spcAft>
                  <a:spcPct val="0"/>
                </a:spcAft>
              </a:pPr>
              <a:t>53</a:t>
            </a:fld>
            <a:endParaRPr lang="it-IT">
              <a:latin typeface="Arial" pitchFamily="-107" charset="0"/>
              <a:ea typeface="ＭＳ Ｐゴシック" pitchFamily="-107" charset="-128"/>
              <a:cs typeface="ＭＳ Ｐゴシック" pitchFamily="-107" charset="-128"/>
            </a:endParaRPr>
          </a:p>
        </p:txBody>
      </p:sp>
      <p:sp>
        <p:nvSpPr>
          <p:cNvPr id="45059" name="Rectangle 2"/>
          <p:cNvSpPr>
            <a:spLocks noGrp="1" noRot="1" noChangeAspect="1" noChangeArrowheads="1"/>
          </p:cNvSpPr>
          <p:nvPr>
            <p:ph type="sldImg"/>
          </p:nvPr>
        </p:nvSpPr>
        <p:spPr bwMode="auto">
          <a:solidFill>
            <a:srgbClr val="FFFFFF"/>
          </a:solidFill>
          <a:ln>
            <a:solidFill>
              <a:srgbClr val="000000"/>
            </a:solidFill>
            <a:miter lim="800000"/>
            <a:headEnd/>
            <a:tailEnd/>
          </a:ln>
        </p:spPr>
      </p:sp>
      <p:sp>
        <p:nvSpPr>
          <p:cNvPr id="45060" name="Rectangle 3"/>
          <p:cNvSpPr>
            <a:spLocks noGrp="1" noChangeArrowheads="1"/>
          </p:cNvSpPr>
          <p:nvPr>
            <p:ph type="body" idx="1"/>
          </p:nvPr>
        </p:nvSpPr>
        <p:spPr bwMode="auto">
          <a:solidFill>
            <a:srgbClr val="FFFFFF"/>
          </a:solidFill>
          <a:ln>
            <a:solidFill>
              <a:srgbClr val="000000"/>
            </a:solidFill>
            <a:miter lim="800000"/>
            <a:headEnd/>
            <a:tailEnd/>
          </a:ln>
        </p:spPr>
        <p:txBody>
          <a:bodyPr wrap="square" numCol="1" anchor="t" anchorCtr="0" compatLnSpc="1">
            <a:prstTxWarp prst="textNoShape">
              <a:avLst/>
            </a:prstTxWarp>
          </a:bodyPr>
          <a:lstStyle/>
          <a:p>
            <a:pPr>
              <a:spcBef>
                <a:spcPct val="0"/>
              </a:spcBef>
            </a:pPr>
            <a:endParaRPr lang="it-IT" smtClean="0">
              <a:latin typeface="Arial" pitchFamily="-107" charset="0"/>
            </a:endParaRPr>
          </a:p>
        </p:txBody>
      </p:sp>
    </p:spTree>
  </p:cSld>
  <p:clrMapOvr>
    <a:masterClrMapping/>
  </p:clrMapOvr>
</p:notes>
</file>

<file path=ppt/notesSlides/notesSlide4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30722" name="Rectangle 7"/>
          <p:cNvSpPr>
            <a:spLocks noGrp="1" noChangeArrowheads="1"/>
          </p:cNvSpPr>
          <p:nvPr>
            <p:ph type="sldNum" sz="quarter" idx="5"/>
          </p:nvPr>
        </p:nvSpPr>
        <p:spPr bwMode="auto">
          <a:noFill/>
          <a:ln>
            <a:miter lim="800000"/>
            <a:headEnd/>
            <a:tailEnd/>
          </a:ln>
        </p:spPr>
        <p:txBody>
          <a:bodyPr wrap="square" numCol="1" anchorCtr="0" compatLnSpc="1">
            <a:prstTxWarp prst="textNoShape">
              <a:avLst/>
            </a:prstTxWarp>
          </a:bodyPr>
          <a:lstStyle/>
          <a:p>
            <a:pPr fontAlgn="base">
              <a:spcBef>
                <a:spcPct val="0"/>
              </a:spcBef>
              <a:spcAft>
                <a:spcPct val="0"/>
              </a:spcAft>
            </a:pPr>
            <a:fld id="{363632BB-555E-1D4C-AA8D-E46169ABABFB}" type="slidenum">
              <a:rPr lang="it-IT">
                <a:latin typeface="Arial" pitchFamily="-107" charset="0"/>
                <a:ea typeface="ＭＳ Ｐゴシック" pitchFamily="-107" charset="-128"/>
                <a:cs typeface="ＭＳ Ｐゴシック" pitchFamily="-107" charset="-128"/>
              </a:rPr>
              <a:pPr fontAlgn="base">
                <a:spcBef>
                  <a:spcPct val="0"/>
                </a:spcBef>
                <a:spcAft>
                  <a:spcPct val="0"/>
                </a:spcAft>
              </a:pPr>
              <a:t>54</a:t>
            </a:fld>
            <a:endParaRPr lang="it-IT">
              <a:latin typeface="Arial" pitchFamily="-107" charset="0"/>
              <a:ea typeface="ＭＳ Ｐゴシック" pitchFamily="-107" charset="-128"/>
              <a:cs typeface="ＭＳ Ｐゴシック" pitchFamily="-107" charset="-128"/>
            </a:endParaRPr>
          </a:p>
        </p:txBody>
      </p:sp>
      <p:sp>
        <p:nvSpPr>
          <p:cNvPr id="30723" name="Rectangle 2"/>
          <p:cNvSpPr>
            <a:spLocks noGrp="1" noRot="1" noChangeAspect="1" noChangeArrowheads="1"/>
          </p:cNvSpPr>
          <p:nvPr>
            <p:ph type="sldImg"/>
          </p:nvPr>
        </p:nvSpPr>
        <p:spPr bwMode="auto">
          <a:solidFill>
            <a:srgbClr val="FFFFFF"/>
          </a:solidFill>
          <a:ln>
            <a:solidFill>
              <a:srgbClr val="000000"/>
            </a:solidFill>
            <a:miter lim="800000"/>
            <a:headEnd/>
            <a:tailEnd/>
          </a:ln>
        </p:spPr>
      </p:sp>
      <p:sp>
        <p:nvSpPr>
          <p:cNvPr id="30724" name="Rectangle 3"/>
          <p:cNvSpPr>
            <a:spLocks noGrp="1" noChangeArrowheads="1"/>
          </p:cNvSpPr>
          <p:nvPr>
            <p:ph type="body" idx="1"/>
          </p:nvPr>
        </p:nvSpPr>
        <p:spPr bwMode="auto">
          <a:solidFill>
            <a:srgbClr val="FFFFFF"/>
          </a:solidFill>
          <a:ln>
            <a:solidFill>
              <a:srgbClr val="000000"/>
            </a:solidFill>
            <a:miter lim="800000"/>
            <a:headEnd/>
            <a:tailEnd/>
          </a:ln>
        </p:spPr>
        <p:txBody>
          <a:bodyPr wrap="square" numCol="1" anchor="t" anchorCtr="0" compatLnSpc="1">
            <a:prstTxWarp prst="textNoShape">
              <a:avLst/>
            </a:prstTxWarp>
          </a:bodyPr>
          <a:lstStyle/>
          <a:p>
            <a:pPr>
              <a:spcBef>
                <a:spcPct val="0"/>
              </a:spcBef>
            </a:pPr>
            <a:endParaRPr lang="en-US" smtClean="0">
              <a:latin typeface="Arial" pitchFamily="-107" charset="0"/>
            </a:endParaRPr>
          </a:p>
        </p:txBody>
      </p:sp>
    </p:spTree>
  </p:cSld>
  <p:clrMapOvr>
    <a:masterClrMapping/>
  </p:clrMapOvr>
</p:notes>
</file>

<file path=ppt/notesSlides/notesSlide4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32770" name="Rectangle 7"/>
          <p:cNvSpPr>
            <a:spLocks noGrp="1" noChangeArrowheads="1"/>
          </p:cNvSpPr>
          <p:nvPr>
            <p:ph type="sldNum" sz="quarter" idx="5"/>
          </p:nvPr>
        </p:nvSpPr>
        <p:spPr bwMode="auto">
          <a:noFill/>
          <a:ln>
            <a:miter lim="800000"/>
            <a:headEnd/>
            <a:tailEnd/>
          </a:ln>
        </p:spPr>
        <p:txBody>
          <a:bodyPr wrap="square" numCol="1" anchorCtr="0" compatLnSpc="1">
            <a:prstTxWarp prst="textNoShape">
              <a:avLst/>
            </a:prstTxWarp>
          </a:bodyPr>
          <a:lstStyle/>
          <a:p>
            <a:pPr fontAlgn="base">
              <a:spcBef>
                <a:spcPct val="0"/>
              </a:spcBef>
              <a:spcAft>
                <a:spcPct val="0"/>
              </a:spcAft>
            </a:pPr>
            <a:fld id="{D7B34A05-15FA-6B4C-87F8-0F43D30EC9D0}" type="slidenum">
              <a:rPr lang="it-IT">
                <a:latin typeface="Arial" pitchFamily="-107" charset="0"/>
                <a:ea typeface="ＭＳ Ｐゴシック" pitchFamily="-107" charset="-128"/>
                <a:cs typeface="ＭＳ Ｐゴシック" pitchFamily="-107" charset="-128"/>
              </a:rPr>
              <a:pPr fontAlgn="base">
                <a:spcBef>
                  <a:spcPct val="0"/>
                </a:spcBef>
                <a:spcAft>
                  <a:spcPct val="0"/>
                </a:spcAft>
              </a:pPr>
              <a:t>55</a:t>
            </a:fld>
            <a:endParaRPr lang="it-IT">
              <a:latin typeface="Arial" pitchFamily="-107" charset="0"/>
              <a:ea typeface="ＭＳ Ｐゴシック" pitchFamily="-107" charset="-128"/>
              <a:cs typeface="ＭＳ Ｐゴシック" pitchFamily="-107" charset="-128"/>
            </a:endParaRPr>
          </a:p>
        </p:txBody>
      </p:sp>
      <p:sp>
        <p:nvSpPr>
          <p:cNvPr id="32771" name="Rectangle 2"/>
          <p:cNvSpPr>
            <a:spLocks noGrp="1" noRot="1" noChangeAspect="1" noChangeArrowheads="1"/>
          </p:cNvSpPr>
          <p:nvPr>
            <p:ph type="sldImg"/>
          </p:nvPr>
        </p:nvSpPr>
        <p:spPr bwMode="auto">
          <a:solidFill>
            <a:srgbClr val="FFFFFF"/>
          </a:solidFill>
          <a:ln>
            <a:solidFill>
              <a:srgbClr val="000000"/>
            </a:solidFill>
            <a:miter lim="800000"/>
            <a:headEnd/>
            <a:tailEnd/>
          </a:ln>
        </p:spPr>
      </p:sp>
      <p:sp>
        <p:nvSpPr>
          <p:cNvPr id="32772" name="Rectangle 3"/>
          <p:cNvSpPr>
            <a:spLocks noGrp="1" noChangeArrowheads="1"/>
          </p:cNvSpPr>
          <p:nvPr>
            <p:ph type="body" idx="1"/>
          </p:nvPr>
        </p:nvSpPr>
        <p:spPr bwMode="auto">
          <a:solidFill>
            <a:srgbClr val="FFFFFF"/>
          </a:solidFill>
          <a:ln>
            <a:solidFill>
              <a:srgbClr val="000000"/>
            </a:solidFill>
            <a:miter lim="800000"/>
            <a:headEnd/>
            <a:tailEnd/>
          </a:ln>
        </p:spPr>
        <p:txBody>
          <a:bodyPr wrap="square" numCol="1" anchor="t" anchorCtr="0" compatLnSpc="1">
            <a:prstTxWarp prst="textNoShape">
              <a:avLst/>
            </a:prstTxWarp>
          </a:bodyPr>
          <a:lstStyle/>
          <a:p>
            <a:pPr>
              <a:spcBef>
                <a:spcPct val="0"/>
              </a:spcBef>
            </a:pPr>
            <a:endParaRPr lang="en-US">
              <a:latin typeface="Arial" pitchFamily="-107" charset="0"/>
            </a:endParaRPr>
          </a:p>
        </p:txBody>
      </p:sp>
    </p:spTree>
  </p:cSld>
  <p:clrMapOvr>
    <a:masterClrMapping/>
  </p:clrMapOvr>
</p:notes>
</file>

<file path=ppt/notesSlides/notesSlide4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34818" name="Rectangle 7"/>
          <p:cNvSpPr>
            <a:spLocks noGrp="1" noChangeArrowheads="1"/>
          </p:cNvSpPr>
          <p:nvPr>
            <p:ph type="sldNum" sz="quarter" idx="5"/>
          </p:nvPr>
        </p:nvSpPr>
        <p:spPr bwMode="auto">
          <a:noFill/>
          <a:ln>
            <a:miter lim="800000"/>
            <a:headEnd/>
            <a:tailEnd/>
          </a:ln>
        </p:spPr>
        <p:txBody>
          <a:bodyPr wrap="square" numCol="1" anchorCtr="0" compatLnSpc="1">
            <a:prstTxWarp prst="textNoShape">
              <a:avLst/>
            </a:prstTxWarp>
          </a:bodyPr>
          <a:lstStyle/>
          <a:p>
            <a:pPr fontAlgn="base">
              <a:spcBef>
                <a:spcPct val="0"/>
              </a:spcBef>
              <a:spcAft>
                <a:spcPct val="0"/>
              </a:spcAft>
            </a:pPr>
            <a:fld id="{3190EE53-ADD5-5B4F-91B0-6C29160D61B4}" type="slidenum">
              <a:rPr lang="it-IT">
                <a:latin typeface="Arial" pitchFamily="-107" charset="0"/>
                <a:ea typeface="ＭＳ Ｐゴシック" pitchFamily="-107" charset="-128"/>
                <a:cs typeface="ＭＳ Ｐゴシック" pitchFamily="-107" charset="-128"/>
              </a:rPr>
              <a:pPr fontAlgn="base">
                <a:spcBef>
                  <a:spcPct val="0"/>
                </a:spcBef>
                <a:spcAft>
                  <a:spcPct val="0"/>
                </a:spcAft>
              </a:pPr>
              <a:t>56</a:t>
            </a:fld>
            <a:endParaRPr lang="it-IT">
              <a:latin typeface="Arial" pitchFamily="-107" charset="0"/>
              <a:ea typeface="ＭＳ Ｐゴシック" pitchFamily="-107" charset="-128"/>
              <a:cs typeface="ＭＳ Ｐゴシック" pitchFamily="-107" charset="-128"/>
            </a:endParaRPr>
          </a:p>
        </p:txBody>
      </p:sp>
      <p:sp>
        <p:nvSpPr>
          <p:cNvPr id="34819" name="Rectangle 2"/>
          <p:cNvSpPr>
            <a:spLocks noGrp="1" noRot="1" noChangeAspect="1" noChangeArrowheads="1" noTextEdit="1"/>
          </p:cNvSpPr>
          <p:nvPr>
            <p:ph type="sldImg"/>
          </p:nvPr>
        </p:nvSpPr>
        <p:spPr bwMode="auto">
          <a:solidFill>
            <a:srgbClr val="FFFFFF"/>
          </a:solidFill>
          <a:ln>
            <a:solidFill>
              <a:srgbClr val="000000"/>
            </a:solidFill>
            <a:miter lim="800000"/>
            <a:headEnd/>
            <a:tailEnd/>
          </a:ln>
        </p:spPr>
      </p:sp>
      <p:sp>
        <p:nvSpPr>
          <p:cNvPr id="34820" name="Rectangle 3"/>
          <p:cNvSpPr>
            <a:spLocks noGrp="1" noChangeArrowheads="1"/>
          </p:cNvSpPr>
          <p:nvPr>
            <p:ph type="body" idx="1"/>
          </p:nvPr>
        </p:nvSpPr>
        <p:spPr bwMode="auto">
          <a:xfrm>
            <a:off x="914400" y="4343400"/>
            <a:ext cx="5029200" cy="4114800"/>
          </a:xfrm>
          <a:solidFill>
            <a:srgbClr val="FFFFFF"/>
          </a:solidFill>
          <a:ln>
            <a:solidFill>
              <a:srgbClr val="000000"/>
            </a:solidFill>
            <a:miter lim="800000"/>
            <a:headEnd/>
            <a:tailEnd/>
          </a:ln>
        </p:spPr>
        <p:txBody>
          <a:bodyPr wrap="square" numCol="1" anchor="t" anchorCtr="0" compatLnSpc="1">
            <a:prstTxWarp prst="textNoShape">
              <a:avLst/>
            </a:prstTxWarp>
          </a:bodyPr>
          <a:lstStyle/>
          <a:p>
            <a:pPr>
              <a:spcBef>
                <a:spcPct val="0"/>
              </a:spcBef>
            </a:pPr>
            <a:endParaRPr lang="it-IT">
              <a:latin typeface="Arial" pitchFamily="-107" charset="0"/>
            </a:endParaRPr>
          </a:p>
        </p:txBody>
      </p:sp>
    </p:spTree>
  </p:cSld>
  <p:clrMapOvr>
    <a:masterClrMapping/>
  </p:clrMapOvr>
</p:notes>
</file>

<file path=ppt/notesSlides/notesSlide4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56322" name="Rectangle 7"/>
          <p:cNvSpPr>
            <a:spLocks noGrp="1" noChangeArrowheads="1"/>
          </p:cNvSpPr>
          <p:nvPr>
            <p:ph type="sldNum" sz="quarter" idx="5"/>
          </p:nvPr>
        </p:nvSpPr>
        <p:spPr bwMode="auto">
          <a:noFill/>
          <a:ln>
            <a:miter lim="800000"/>
            <a:headEnd/>
            <a:tailEnd/>
          </a:ln>
        </p:spPr>
        <p:txBody>
          <a:bodyPr wrap="square" numCol="1" anchorCtr="0" compatLnSpc="1">
            <a:prstTxWarp prst="textNoShape">
              <a:avLst/>
            </a:prstTxWarp>
          </a:bodyPr>
          <a:lstStyle/>
          <a:p>
            <a:pPr fontAlgn="base">
              <a:spcBef>
                <a:spcPct val="0"/>
              </a:spcBef>
              <a:spcAft>
                <a:spcPct val="0"/>
              </a:spcAft>
            </a:pPr>
            <a:fld id="{1BA4D370-C7D4-5C42-A4AF-9EC07D98761D}" type="slidenum">
              <a:rPr lang="it-IT">
                <a:latin typeface="Arial" pitchFamily="-107" charset="0"/>
                <a:ea typeface="ＭＳ Ｐゴシック" pitchFamily="-107" charset="-128"/>
                <a:cs typeface="ＭＳ Ｐゴシック" pitchFamily="-107" charset="-128"/>
              </a:rPr>
              <a:pPr fontAlgn="base">
                <a:spcBef>
                  <a:spcPct val="0"/>
                </a:spcBef>
                <a:spcAft>
                  <a:spcPct val="0"/>
                </a:spcAft>
              </a:pPr>
              <a:t>57</a:t>
            </a:fld>
            <a:endParaRPr lang="it-IT">
              <a:latin typeface="Arial" pitchFamily="-107" charset="0"/>
              <a:ea typeface="ＭＳ Ｐゴシック" pitchFamily="-107" charset="-128"/>
              <a:cs typeface="ＭＳ Ｐゴシック" pitchFamily="-107" charset="-128"/>
            </a:endParaRPr>
          </a:p>
        </p:txBody>
      </p:sp>
      <p:sp>
        <p:nvSpPr>
          <p:cNvPr id="56323" name="Rectangle 2"/>
          <p:cNvSpPr>
            <a:spLocks noGrp="1" noRot="1" noChangeAspect="1" noChangeArrowheads="1"/>
          </p:cNvSpPr>
          <p:nvPr>
            <p:ph type="sldImg"/>
          </p:nvPr>
        </p:nvSpPr>
        <p:spPr bwMode="auto">
          <a:solidFill>
            <a:srgbClr val="FFFFFF"/>
          </a:solidFill>
          <a:ln>
            <a:solidFill>
              <a:srgbClr val="000000"/>
            </a:solidFill>
            <a:miter lim="800000"/>
            <a:headEnd/>
            <a:tailEnd/>
          </a:ln>
        </p:spPr>
      </p:sp>
      <p:sp>
        <p:nvSpPr>
          <p:cNvPr id="56324" name="Rectangle 3"/>
          <p:cNvSpPr>
            <a:spLocks noGrp="1" noChangeArrowheads="1"/>
          </p:cNvSpPr>
          <p:nvPr>
            <p:ph type="body" idx="1"/>
          </p:nvPr>
        </p:nvSpPr>
        <p:spPr bwMode="auto">
          <a:xfrm>
            <a:off x="914400" y="4343400"/>
            <a:ext cx="5029200" cy="4114800"/>
          </a:xfrm>
          <a:solidFill>
            <a:srgbClr val="FFFFFF"/>
          </a:solidFill>
          <a:ln>
            <a:solidFill>
              <a:srgbClr val="000000"/>
            </a:solidFill>
            <a:miter lim="800000"/>
            <a:headEnd/>
            <a:tailEnd/>
          </a:ln>
        </p:spPr>
        <p:txBody>
          <a:bodyPr wrap="square" numCol="1" anchor="t" anchorCtr="0" compatLnSpc="1">
            <a:prstTxWarp prst="textNoShape">
              <a:avLst/>
            </a:prstTxWarp>
          </a:bodyPr>
          <a:lstStyle/>
          <a:p>
            <a:pPr>
              <a:spcBef>
                <a:spcPct val="0"/>
              </a:spcBef>
            </a:pPr>
            <a:endParaRPr lang="it-IT">
              <a:latin typeface="Arial" pitchFamily="-107" charset="0"/>
            </a:endParaRPr>
          </a:p>
        </p:txBody>
      </p:sp>
    </p:spTree>
  </p:cSld>
  <p:clrMapOvr>
    <a:masterClrMapping/>
  </p:clrMapOvr>
</p:notes>
</file>

<file path=ppt/notesSlides/notesSlide4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36866" name="Rectangle 7"/>
          <p:cNvSpPr>
            <a:spLocks noGrp="1" noChangeArrowheads="1"/>
          </p:cNvSpPr>
          <p:nvPr>
            <p:ph type="sldNum" sz="quarter" idx="5"/>
          </p:nvPr>
        </p:nvSpPr>
        <p:spPr bwMode="auto">
          <a:noFill/>
          <a:ln>
            <a:miter lim="800000"/>
            <a:headEnd/>
            <a:tailEnd/>
          </a:ln>
        </p:spPr>
        <p:txBody>
          <a:bodyPr wrap="square" numCol="1" anchorCtr="0" compatLnSpc="1">
            <a:prstTxWarp prst="textNoShape">
              <a:avLst/>
            </a:prstTxWarp>
          </a:bodyPr>
          <a:lstStyle/>
          <a:p>
            <a:pPr fontAlgn="base">
              <a:spcBef>
                <a:spcPct val="0"/>
              </a:spcBef>
              <a:spcAft>
                <a:spcPct val="0"/>
              </a:spcAft>
            </a:pPr>
            <a:fld id="{B2064B5D-0C4B-E542-8E86-49B78F5A6252}" type="slidenum">
              <a:rPr lang="it-IT">
                <a:latin typeface="Arial" pitchFamily="-107" charset="0"/>
                <a:ea typeface="ＭＳ Ｐゴシック" pitchFamily="-107" charset="-128"/>
                <a:cs typeface="ＭＳ Ｐゴシック" pitchFamily="-107" charset="-128"/>
              </a:rPr>
              <a:pPr fontAlgn="base">
                <a:spcBef>
                  <a:spcPct val="0"/>
                </a:spcBef>
                <a:spcAft>
                  <a:spcPct val="0"/>
                </a:spcAft>
              </a:pPr>
              <a:t>58</a:t>
            </a:fld>
            <a:endParaRPr lang="it-IT">
              <a:latin typeface="Arial" pitchFamily="-107" charset="0"/>
              <a:ea typeface="ＭＳ Ｐゴシック" pitchFamily="-107" charset="-128"/>
              <a:cs typeface="ＭＳ Ｐゴシック" pitchFamily="-107" charset="-128"/>
            </a:endParaRPr>
          </a:p>
        </p:txBody>
      </p:sp>
      <p:sp>
        <p:nvSpPr>
          <p:cNvPr id="36867" name="Rectangle 2"/>
          <p:cNvSpPr>
            <a:spLocks noGrp="1" noRot="1" noChangeAspect="1" noChangeArrowheads="1" noTextEdit="1"/>
          </p:cNvSpPr>
          <p:nvPr>
            <p:ph type="sldImg"/>
          </p:nvPr>
        </p:nvSpPr>
        <p:spPr bwMode="auto">
          <a:solidFill>
            <a:srgbClr val="FFFFFF"/>
          </a:solidFill>
          <a:ln>
            <a:solidFill>
              <a:srgbClr val="000000"/>
            </a:solidFill>
            <a:miter lim="800000"/>
            <a:headEnd/>
            <a:tailEnd/>
          </a:ln>
        </p:spPr>
      </p:sp>
      <p:sp>
        <p:nvSpPr>
          <p:cNvPr id="36868" name="Rectangle 3"/>
          <p:cNvSpPr>
            <a:spLocks noGrp="1" noChangeArrowheads="1"/>
          </p:cNvSpPr>
          <p:nvPr>
            <p:ph type="body" idx="1"/>
          </p:nvPr>
        </p:nvSpPr>
        <p:spPr bwMode="auto">
          <a:xfrm>
            <a:off x="914400" y="4343400"/>
            <a:ext cx="5029200" cy="4114800"/>
          </a:xfrm>
          <a:solidFill>
            <a:srgbClr val="FFFFFF"/>
          </a:solidFill>
          <a:ln>
            <a:solidFill>
              <a:srgbClr val="000000"/>
            </a:solidFill>
            <a:miter lim="800000"/>
            <a:headEnd/>
            <a:tailEnd/>
          </a:ln>
        </p:spPr>
        <p:txBody>
          <a:bodyPr wrap="square" numCol="1" anchor="t" anchorCtr="0" compatLnSpc="1">
            <a:prstTxWarp prst="textNoShape">
              <a:avLst/>
            </a:prstTxWarp>
          </a:bodyPr>
          <a:lstStyle/>
          <a:p>
            <a:pPr>
              <a:spcBef>
                <a:spcPct val="0"/>
              </a:spcBef>
            </a:pPr>
            <a:endParaRPr lang="it-IT">
              <a:latin typeface="Arial" pitchFamily="-107" charset="0"/>
            </a:endParaRPr>
          </a:p>
        </p:txBody>
      </p:sp>
    </p:spTree>
  </p:cSld>
  <p:clrMapOvr>
    <a:masterClrMapping/>
  </p:clrMapOvr>
</p:notes>
</file>

<file path=ppt/notesSlides/notesSlide4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38914" name="Rectangle 7"/>
          <p:cNvSpPr>
            <a:spLocks noGrp="1" noChangeArrowheads="1"/>
          </p:cNvSpPr>
          <p:nvPr>
            <p:ph type="sldNum" sz="quarter" idx="5"/>
          </p:nvPr>
        </p:nvSpPr>
        <p:spPr bwMode="auto">
          <a:noFill/>
          <a:ln>
            <a:miter lim="800000"/>
            <a:headEnd/>
            <a:tailEnd/>
          </a:ln>
        </p:spPr>
        <p:txBody>
          <a:bodyPr wrap="square" numCol="1" anchorCtr="0" compatLnSpc="1">
            <a:prstTxWarp prst="textNoShape">
              <a:avLst/>
            </a:prstTxWarp>
          </a:bodyPr>
          <a:lstStyle/>
          <a:p>
            <a:pPr fontAlgn="base">
              <a:spcBef>
                <a:spcPct val="0"/>
              </a:spcBef>
              <a:spcAft>
                <a:spcPct val="0"/>
              </a:spcAft>
            </a:pPr>
            <a:fld id="{E682C3AB-83BF-B24A-8C63-D73ED5718BFC}" type="slidenum">
              <a:rPr lang="it-IT">
                <a:latin typeface="Arial" pitchFamily="-107" charset="0"/>
                <a:ea typeface="ＭＳ Ｐゴシック" pitchFamily="-107" charset="-128"/>
                <a:cs typeface="ＭＳ Ｐゴシック" pitchFamily="-107" charset="-128"/>
              </a:rPr>
              <a:pPr fontAlgn="base">
                <a:spcBef>
                  <a:spcPct val="0"/>
                </a:spcBef>
                <a:spcAft>
                  <a:spcPct val="0"/>
                </a:spcAft>
              </a:pPr>
              <a:t>59</a:t>
            </a:fld>
            <a:endParaRPr lang="it-IT">
              <a:latin typeface="Arial" pitchFamily="-107" charset="0"/>
              <a:ea typeface="ＭＳ Ｐゴシック" pitchFamily="-107" charset="-128"/>
              <a:cs typeface="ＭＳ Ｐゴシック" pitchFamily="-107" charset="-128"/>
            </a:endParaRPr>
          </a:p>
        </p:txBody>
      </p:sp>
      <p:sp>
        <p:nvSpPr>
          <p:cNvPr id="38915" name="Rectangle 2"/>
          <p:cNvSpPr>
            <a:spLocks noGrp="1" noRot="1" noChangeAspect="1" noChangeArrowheads="1" noTextEdit="1"/>
          </p:cNvSpPr>
          <p:nvPr>
            <p:ph type="sldImg"/>
          </p:nvPr>
        </p:nvSpPr>
        <p:spPr bwMode="auto">
          <a:solidFill>
            <a:srgbClr val="FFFFFF"/>
          </a:solidFill>
          <a:ln>
            <a:solidFill>
              <a:srgbClr val="000000"/>
            </a:solidFill>
            <a:miter lim="800000"/>
            <a:headEnd/>
            <a:tailEnd/>
          </a:ln>
        </p:spPr>
      </p:sp>
      <p:sp>
        <p:nvSpPr>
          <p:cNvPr id="38916" name="Rectangle 3"/>
          <p:cNvSpPr>
            <a:spLocks noGrp="1" noChangeArrowheads="1"/>
          </p:cNvSpPr>
          <p:nvPr>
            <p:ph type="body" idx="1"/>
          </p:nvPr>
        </p:nvSpPr>
        <p:spPr bwMode="auto">
          <a:solidFill>
            <a:srgbClr val="FFFFFF"/>
          </a:solidFill>
          <a:ln>
            <a:solidFill>
              <a:srgbClr val="000000"/>
            </a:solidFill>
            <a:miter lim="800000"/>
            <a:headEnd/>
            <a:tailEnd/>
          </a:ln>
        </p:spPr>
        <p:txBody>
          <a:bodyPr wrap="square" numCol="1" anchor="t" anchorCtr="0" compatLnSpc="1">
            <a:prstTxWarp prst="textNoShape">
              <a:avLst/>
            </a:prstTxWarp>
          </a:bodyPr>
          <a:lstStyle/>
          <a:p>
            <a:pPr>
              <a:spcBef>
                <a:spcPct val="0"/>
              </a:spcBef>
            </a:pPr>
            <a:endParaRPr lang="it-IT" smtClean="0">
              <a:latin typeface="Arial" pitchFamily="-107" charset="0"/>
            </a:endParaRPr>
          </a:p>
        </p:txBody>
      </p:sp>
    </p:spTree>
  </p:cSld>
  <p:clrMapOvr>
    <a:masterClrMapping/>
  </p:clrMapOvr>
</p:notes>
</file>

<file path=ppt/notesSlides/notesSlide4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40962" name="Rectangle 7"/>
          <p:cNvSpPr>
            <a:spLocks noGrp="1" noChangeArrowheads="1"/>
          </p:cNvSpPr>
          <p:nvPr>
            <p:ph type="sldNum" sz="quarter" idx="5"/>
          </p:nvPr>
        </p:nvSpPr>
        <p:spPr bwMode="auto">
          <a:noFill/>
          <a:ln>
            <a:miter lim="800000"/>
            <a:headEnd/>
            <a:tailEnd/>
          </a:ln>
        </p:spPr>
        <p:txBody>
          <a:bodyPr wrap="square" numCol="1" anchorCtr="0" compatLnSpc="1">
            <a:prstTxWarp prst="textNoShape">
              <a:avLst/>
            </a:prstTxWarp>
          </a:bodyPr>
          <a:lstStyle/>
          <a:p>
            <a:pPr fontAlgn="base">
              <a:spcBef>
                <a:spcPct val="0"/>
              </a:spcBef>
              <a:spcAft>
                <a:spcPct val="0"/>
              </a:spcAft>
            </a:pPr>
            <a:fld id="{D09CB55A-2B3F-E34E-B34A-E8DE6C0C0610}" type="slidenum">
              <a:rPr lang="it-IT">
                <a:latin typeface="Arial" pitchFamily="-107" charset="0"/>
                <a:ea typeface="ＭＳ Ｐゴシック" pitchFamily="-107" charset="-128"/>
                <a:cs typeface="ＭＳ Ｐゴシック" pitchFamily="-107" charset="-128"/>
              </a:rPr>
              <a:pPr fontAlgn="base">
                <a:spcBef>
                  <a:spcPct val="0"/>
                </a:spcBef>
                <a:spcAft>
                  <a:spcPct val="0"/>
                </a:spcAft>
              </a:pPr>
              <a:t>60</a:t>
            </a:fld>
            <a:endParaRPr lang="it-IT">
              <a:latin typeface="Arial" pitchFamily="-107" charset="0"/>
              <a:ea typeface="ＭＳ Ｐゴシック" pitchFamily="-107" charset="-128"/>
              <a:cs typeface="ＭＳ Ｐゴシック" pitchFamily="-107" charset="-128"/>
            </a:endParaRPr>
          </a:p>
        </p:txBody>
      </p:sp>
      <p:sp>
        <p:nvSpPr>
          <p:cNvPr id="40963" name="Rectangle 2"/>
          <p:cNvSpPr>
            <a:spLocks noGrp="1" noRot="1" noChangeAspect="1" noChangeArrowheads="1" noTextEdit="1"/>
          </p:cNvSpPr>
          <p:nvPr>
            <p:ph type="sldImg"/>
          </p:nvPr>
        </p:nvSpPr>
        <p:spPr bwMode="auto">
          <a:solidFill>
            <a:srgbClr val="FFFFFF"/>
          </a:solidFill>
          <a:ln>
            <a:solidFill>
              <a:srgbClr val="000000"/>
            </a:solidFill>
            <a:miter lim="800000"/>
            <a:headEnd/>
            <a:tailEnd/>
          </a:ln>
        </p:spPr>
      </p:sp>
      <p:sp>
        <p:nvSpPr>
          <p:cNvPr id="40964" name="Rectangle 3"/>
          <p:cNvSpPr>
            <a:spLocks noGrp="1" noChangeArrowheads="1"/>
          </p:cNvSpPr>
          <p:nvPr>
            <p:ph type="body" idx="1"/>
          </p:nvPr>
        </p:nvSpPr>
        <p:spPr bwMode="auto">
          <a:solidFill>
            <a:srgbClr val="FFFFFF"/>
          </a:solidFill>
          <a:ln>
            <a:solidFill>
              <a:srgbClr val="000000"/>
            </a:solidFill>
            <a:miter lim="800000"/>
            <a:headEnd/>
            <a:tailEnd/>
          </a:ln>
        </p:spPr>
        <p:txBody>
          <a:bodyPr wrap="square" numCol="1" anchor="t" anchorCtr="0" compatLnSpc="1">
            <a:prstTxWarp prst="textNoShape">
              <a:avLst/>
            </a:prstTxWarp>
          </a:bodyPr>
          <a:lstStyle/>
          <a:p>
            <a:pPr>
              <a:spcBef>
                <a:spcPct val="0"/>
              </a:spcBef>
            </a:pPr>
            <a:endParaRPr lang="it-IT" smtClean="0">
              <a:latin typeface="Arial" pitchFamily="-107" charset="0"/>
            </a:endParaRPr>
          </a:p>
        </p:txBody>
      </p:sp>
    </p:spTree>
  </p:cSld>
  <p:clrMapOvr>
    <a:masterClrMapping/>
  </p:clrMapOvr>
</p:notes>
</file>

<file path=ppt/notesSlides/notesSlide4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43010" name="Rectangle 7"/>
          <p:cNvSpPr>
            <a:spLocks noGrp="1" noChangeArrowheads="1"/>
          </p:cNvSpPr>
          <p:nvPr>
            <p:ph type="sldNum" sz="quarter" idx="5"/>
          </p:nvPr>
        </p:nvSpPr>
        <p:spPr bwMode="auto">
          <a:noFill/>
          <a:ln>
            <a:miter lim="800000"/>
            <a:headEnd/>
            <a:tailEnd/>
          </a:ln>
        </p:spPr>
        <p:txBody>
          <a:bodyPr wrap="square" numCol="1" anchorCtr="0" compatLnSpc="1">
            <a:prstTxWarp prst="textNoShape">
              <a:avLst/>
            </a:prstTxWarp>
          </a:bodyPr>
          <a:lstStyle/>
          <a:p>
            <a:pPr fontAlgn="base">
              <a:spcBef>
                <a:spcPct val="0"/>
              </a:spcBef>
              <a:spcAft>
                <a:spcPct val="0"/>
              </a:spcAft>
            </a:pPr>
            <a:fld id="{08856062-C68F-2E44-BA6D-FACCEBEC56D4}" type="slidenum">
              <a:rPr lang="it-IT">
                <a:latin typeface="Arial" pitchFamily="-107" charset="0"/>
                <a:ea typeface="ＭＳ Ｐゴシック" pitchFamily="-107" charset="-128"/>
                <a:cs typeface="ＭＳ Ｐゴシック" pitchFamily="-107" charset="-128"/>
              </a:rPr>
              <a:pPr fontAlgn="base">
                <a:spcBef>
                  <a:spcPct val="0"/>
                </a:spcBef>
                <a:spcAft>
                  <a:spcPct val="0"/>
                </a:spcAft>
              </a:pPr>
              <a:t>61</a:t>
            </a:fld>
            <a:endParaRPr lang="it-IT">
              <a:latin typeface="Arial" pitchFamily="-107" charset="0"/>
              <a:ea typeface="ＭＳ Ｐゴシック" pitchFamily="-107" charset="-128"/>
              <a:cs typeface="ＭＳ Ｐゴシック" pitchFamily="-107" charset="-128"/>
            </a:endParaRPr>
          </a:p>
        </p:txBody>
      </p:sp>
      <p:sp>
        <p:nvSpPr>
          <p:cNvPr id="43011" name="Rectangle 2"/>
          <p:cNvSpPr>
            <a:spLocks noGrp="1" noRot="1" noChangeAspect="1" noChangeArrowheads="1" noTextEdit="1"/>
          </p:cNvSpPr>
          <p:nvPr>
            <p:ph type="sldImg"/>
          </p:nvPr>
        </p:nvSpPr>
        <p:spPr bwMode="auto">
          <a:solidFill>
            <a:srgbClr val="FFFFFF"/>
          </a:solidFill>
          <a:ln>
            <a:solidFill>
              <a:srgbClr val="000000"/>
            </a:solidFill>
            <a:miter lim="800000"/>
            <a:headEnd/>
            <a:tailEnd/>
          </a:ln>
        </p:spPr>
      </p:sp>
      <p:sp>
        <p:nvSpPr>
          <p:cNvPr id="43012" name="Rectangle 3"/>
          <p:cNvSpPr>
            <a:spLocks noGrp="1" noChangeArrowheads="1"/>
          </p:cNvSpPr>
          <p:nvPr>
            <p:ph type="body" idx="1"/>
          </p:nvPr>
        </p:nvSpPr>
        <p:spPr bwMode="auto">
          <a:solidFill>
            <a:srgbClr val="FFFFFF"/>
          </a:solidFill>
          <a:ln>
            <a:solidFill>
              <a:srgbClr val="000000"/>
            </a:solidFill>
            <a:miter lim="800000"/>
            <a:headEnd/>
            <a:tailEnd/>
          </a:ln>
        </p:spPr>
        <p:txBody>
          <a:bodyPr wrap="square" numCol="1" anchor="t" anchorCtr="0" compatLnSpc="1">
            <a:prstTxWarp prst="textNoShape">
              <a:avLst/>
            </a:prstTxWarp>
          </a:bodyPr>
          <a:lstStyle/>
          <a:p>
            <a:pPr>
              <a:spcBef>
                <a:spcPct val="0"/>
              </a:spcBef>
            </a:pPr>
            <a:endParaRPr lang="it-IT" smtClean="0">
              <a:latin typeface="Arial" pitchFamily="-107" charset="0"/>
            </a:endParaRPr>
          </a:p>
        </p:txBody>
      </p:sp>
    </p:spTree>
  </p:cSld>
  <p:clrMapOvr>
    <a:masterClrMapping/>
  </p:clrMapOvr>
</p:notes>
</file>

<file path=ppt/notesSlides/notesSlide4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47106" name="Rectangle 7"/>
          <p:cNvSpPr>
            <a:spLocks noGrp="1" noChangeArrowheads="1"/>
          </p:cNvSpPr>
          <p:nvPr>
            <p:ph type="sldNum" sz="quarter" idx="5"/>
          </p:nvPr>
        </p:nvSpPr>
        <p:spPr bwMode="auto">
          <a:noFill/>
          <a:ln>
            <a:miter lim="800000"/>
            <a:headEnd/>
            <a:tailEnd/>
          </a:ln>
        </p:spPr>
        <p:txBody>
          <a:bodyPr wrap="square" numCol="1" anchorCtr="0" compatLnSpc="1">
            <a:prstTxWarp prst="textNoShape">
              <a:avLst/>
            </a:prstTxWarp>
          </a:bodyPr>
          <a:lstStyle/>
          <a:p>
            <a:pPr fontAlgn="base">
              <a:spcBef>
                <a:spcPct val="0"/>
              </a:spcBef>
              <a:spcAft>
                <a:spcPct val="0"/>
              </a:spcAft>
            </a:pPr>
            <a:fld id="{CBF4CF10-E29D-D84F-BDC0-649405D5D130}" type="slidenum">
              <a:rPr lang="it-IT">
                <a:latin typeface="Arial" pitchFamily="-107" charset="0"/>
                <a:ea typeface="ＭＳ Ｐゴシック" pitchFamily="-107" charset="-128"/>
                <a:cs typeface="ＭＳ Ｐゴシック" pitchFamily="-107" charset="-128"/>
              </a:rPr>
              <a:pPr fontAlgn="base">
                <a:spcBef>
                  <a:spcPct val="0"/>
                </a:spcBef>
                <a:spcAft>
                  <a:spcPct val="0"/>
                </a:spcAft>
              </a:pPr>
              <a:t>62</a:t>
            </a:fld>
            <a:endParaRPr lang="it-IT">
              <a:latin typeface="Arial" pitchFamily="-107" charset="0"/>
              <a:ea typeface="ＭＳ Ｐゴシック" pitchFamily="-107" charset="-128"/>
              <a:cs typeface="ＭＳ Ｐゴシック" pitchFamily="-107" charset="-128"/>
            </a:endParaRPr>
          </a:p>
        </p:txBody>
      </p:sp>
      <p:sp>
        <p:nvSpPr>
          <p:cNvPr id="47107" name="Rectangle 2"/>
          <p:cNvSpPr>
            <a:spLocks noGrp="1" noRot="1" noChangeAspect="1" noChangeArrowheads="1"/>
          </p:cNvSpPr>
          <p:nvPr>
            <p:ph type="sldImg"/>
          </p:nvPr>
        </p:nvSpPr>
        <p:spPr bwMode="auto">
          <a:solidFill>
            <a:srgbClr val="FFFFFF"/>
          </a:solidFill>
          <a:ln>
            <a:solidFill>
              <a:srgbClr val="000000"/>
            </a:solidFill>
            <a:miter lim="800000"/>
            <a:headEnd/>
            <a:tailEnd/>
          </a:ln>
        </p:spPr>
      </p:sp>
      <p:sp>
        <p:nvSpPr>
          <p:cNvPr id="47108" name="Rectangle 3"/>
          <p:cNvSpPr>
            <a:spLocks noGrp="1" noChangeArrowheads="1"/>
          </p:cNvSpPr>
          <p:nvPr>
            <p:ph type="body" idx="1"/>
          </p:nvPr>
        </p:nvSpPr>
        <p:spPr bwMode="auto">
          <a:solidFill>
            <a:srgbClr val="FFFFFF"/>
          </a:solidFill>
          <a:ln>
            <a:solidFill>
              <a:srgbClr val="000000"/>
            </a:solidFill>
            <a:miter lim="800000"/>
            <a:headEnd/>
            <a:tailEnd/>
          </a:ln>
        </p:spPr>
        <p:txBody>
          <a:bodyPr wrap="square" numCol="1" anchor="t" anchorCtr="0" compatLnSpc="1">
            <a:prstTxWarp prst="textNoShape">
              <a:avLst/>
            </a:prstTxWarp>
          </a:bodyPr>
          <a:lstStyle/>
          <a:p>
            <a:pPr>
              <a:spcBef>
                <a:spcPct val="0"/>
              </a:spcBef>
            </a:pPr>
            <a:endParaRPr lang="en-US" smtClean="0">
              <a:latin typeface="Arial" pitchFamily="-107" charset="0"/>
            </a:endParaRPr>
          </a:p>
        </p:txBody>
      </p:sp>
    </p:spTree>
  </p:cSld>
  <p:clrMapOvr>
    <a:masterClrMapping/>
  </p:clrMapOvr>
</p:notes>
</file>

<file path=ppt/notesSlides/notesSlide5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49154" name="Rectangle 7"/>
          <p:cNvSpPr>
            <a:spLocks noGrp="1" noChangeArrowheads="1"/>
          </p:cNvSpPr>
          <p:nvPr>
            <p:ph type="sldNum" sz="quarter" idx="5"/>
          </p:nvPr>
        </p:nvSpPr>
        <p:spPr bwMode="auto">
          <a:noFill/>
          <a:ln>
            <a:miter lim="800000"/>
            <a:headEnd/>
            <a:tailEnd/>
          </a:ln>
        </p:spPr>
        <p:txBody>
          <a:bodyPr wrap="square" numCol="1" anchorCtr="0" compatLnSpc="1">
            <a:prstTxWarp prst="textNoShape">
              <a:avLst/>
            </a:prstTxWarp>
          </a:bodyPr>
          <a:lstStyle/>
          <a:p>
            <a:pPr fontAlgn="base">
              <a:spcBef>
                <a:spcPct val="0"/>
              </a:spcBef>
              <a:spcAft>
                <a:spcPct val="0"/>
              </a:spcAft>
            </a:pPr>
            <a:fld id="{25891646-8BEC-5745-8D22-D9B2A2EB4E05}" type="slidenum">
              <a:rPr lang="it-IT">
                <a:latin typeface="Arial" pitchFamily="-107" charset="0"/>
                <a:ea typeface="ＭＳ Ｐゴシック" pitchFamily="-107" charset="-128"/>
                <a:cs typeface="ＭＳ Ｐゴシック" pitchFamily="-107" charset="-128"/>
              </a:rPr>
              <a:pPr fontAlgn="base">
                <a:spcBef>
                  <a:spcPct val="0"/>
                </a:spcBef>
                <a:spcAft>
                  <a:spcPct val="0"/>
                </a:spcAft>
              </a:pPr>
              <a:t>63</a:t>
            </a:fld>
            <a:endParaRPr lang="it-IT">
              <a:latin typeface="Arial" pitchFamily="-107" charset="0"/>
              <a:ea typeface="ＭＳ Ｐゴシック" pitchFamily="-107" charset="-128"/>
              <a:cs typeface="ＭＳ Ｐゴシック" pitchFamily="-107" charset="-128"/>
            </a:endParaRPr>
          </a:p>
        </p:txBody>
      </p:sp>
      <p:sp>
        <p:nvSpPr>
          <p:cNvPr id="49155" name="Rectangle 2"/>
          <p:cNvSpPr>
            <a:spLocks noGrp="1" noRot="1" noChangeAspect="1" noChangeArrowheads="1"/>
          </p:cNvSpPr>
          <p:nvPr>
            <p:ph type="sldImg"/>
          </p:nvPr>
        </p:nvSpPr>
        <p:spPr bwMode="auto">
          <a:solidFill>
            <a:srgbClr val="FFFFFF"/>
          </a:solidFill>
          <a:ln>
            <a:solidFill>
              <a:srgbClr val="000000"/>
            </a:solidFill>
            <a:miter lim="800000"/>
            <a:headEnd/>
            <a:tailEnd/>
          </a:ln>
        </p:spPr>
      </p:sp>
      <p:sp>
        <p:nvSpPr>
          <p:cNvPr id="49156" name="Rectangle 3"/>
          <p:cNvSpPr>
            <a:spLocks noGrp="1" noChangeArrowheads="1"/>
          </p:cNvSpPr>
          <p:nvPr>
            <p:ph type="body" idx="1"/>
          </p:nvPr>
        </p:nvSpPr>
        <p:spPr bwMode="auto">
          <a:solidFill>
            <a:srgbClr val="FFFFFF"/>
          </a:solidFill>
          <a:ln>
            <a:solidFill>
              <a:srgbClr val="000000"/>
            </a:solidFill>
            <a:miter lim="800000"/>
            <a:headEnd/>
            <a:tailEnd/>
          </a:ln>
        </p:spPr>
        <p:txBody>
          <a:bodyPr wrap="square" numCol="1" anchor="t" anchorCtr="0" compatLnSpc="1">
            <a:prstTxWarp prst="textNoShape">
              <a:avLst/>
            </a:prstTxWarp>
          </a:bodyPr>
          <a:lstStyle/>
          <a:p>
            <a:pPr>
              <a:spcBef>
                <a:spcPct val="0"/>
              </a:spcBef>
            </a:pPr>
            <a:endParaRPr lang="en-US" smtClean="0">
              <a:latin typeface="Arial" pitchFamily="-107" charset="0"/>
            </a:endParaRPr>
          </a:p>
        </p:txBody>
      </p:sp>
    </p:spTree>
  </p:cSld>
  <p:clrMapOvr>
    <a:masterClrMapping/>
  </p:clrMapOvr>
</p:notes>
</file>

<file path=ppt/notesSlides/notesSlide5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51202" name="Rectangle 7"/>
          <p:cNvSpPr>
            <a:spLocks noGrp="1" noChangeArrowheads="1"/>
          </p:cNvSpPr>
          <p:nvPr>
            <p:ph type="sldNum" sz="quarter" idx="5"/>
          </p:nvPr>
        </p:nvSpPr>
        <p:spPr bwMode="auto">
          <a:noFill/>
          <a:ln>
            <a:miter lim="800000"/>
            <a:headEnd/>
            <a:tailEnd/>
          </a:ln>
        </p:spPr>
        <p:txBody>
          <a:bodyPr wrap="square" numCol="1" anchorCtr="0" compatLnSpc="1">
            <a:prstTxWarp prst="textNoShape">
              <a:avLst/>
            </a:prstTxWarp>
          </a:bodyPr>
          <a:lstStyle/>
          <a:p>
            <a:pPr fontAlgn="base">
              <a:spcBef>
                <a:spcPct val="0"/>
              </a:spcBef>
              <a:spcAft>
                <a:spcPct val="0"/>
              </a:spcAft>
            </a:pPr>
            <a:fld id="{43931AFA-B178-8F4B-8CBA-B8A9F9C6E83F}" type="slidenum">
              <a:rPr lang="it-IT">
                <a:latin typeface="Arial" pitchFamily="-107" charset="0"/>
                <a:ea typeface="ＭＳ Ｐゴシック" pitchFamily="-107" charset="-128"/>
                <a:cs typeface="ＭＳ Ｐゴシック" pitchFamily="-107" charset="-128"/>
              </a:rPr>
              <a:pPr fontAlgn="base">
                <a:spcBef>
                  <a:spcPct val="0"/>
                </a:spcBef>
                <a:spcAft>
                  <a:spcPct val="0"/>
                </a:spcAft>
              </a:pPr>
              <a:t>64</a:t>
            </a:fld>
            <a:endParaRPr lang="it-IT">
              <a:latin typeface="Arial" pitchFamily="-107" charset="0"/>
              <a:ea typeface="ＭＳ Ｐゴシック" pitchFamily="-107" charset="-128"/>
              <a:cs typeface="ＭＳ Ｐゴシック" pitchFamily="-107" charset="-128"/>
            </a:endParaRPr>
          </a:p>
        </p:txBody>
      </p:sp>
      <p:sp>
        <p:nvSpPr>
          <p:cNvPr id="51203" name="Rectangle 2"/>
          <p:cNvSpPr>
            <a:spLocks noGrp="1" noRot="1" noChangeAspect="1" noChangeArrowheads="1"/>
          </p:cNvSpPr>
          <p:nvPr>
            <p:ph type="sldImg"/>
          </p:nvPr>
        </p:nvSpPr>
        <p:spPr bwMode="auto">
          <a:solidFill>
            <a:srgbClr val="FFFFFF"/>
          </a:solidFill>
          <a:ln>
            <a:solidFill>
              <a:srgbClr val="000000"/>
            </a:solidFill>
            <a:miter lim="800000"/>
            <a:headEnd/>
            <a:tailEnd/>
          </a:ln>
        </p:spPr>
      </p:sp>
      <p:sp>
        <p:nvSpPr>
          <p:cNvPr id="51204" name="Rectangle 3"/>
          <p:cNvSpPr>
            <a:spLocks noGrp="1" noChangeArrowheads="1"/>
          </p:cNvSpPr>
          <p:nvPr>
            <p:ph type="body" idx="1"/>
          </p:nvPr>
        </p:nvSpPr>
        <p:spPr bwMode="auto">
          <a:solidFill>
            <a:srgbClr val="FFFFFF"/>
          </a:solidFill>
          <a:ln>
            <a:solidFill>
              <a:srgbClr val="000000"/>
            </a:solidFill>
            <a:miter lim="800000"/>
            <a:headEnd/>
            <a:tailEnd/>
          </a:ln>
        </p:spPr>
        <p:txBody>
          <a:bodyPr wrap="square" numCol="1" anchor="t" anchorCtr="0" compatLnSpc="1">
            <a:prstTxWarp prst="textNoShape">
              <a:avLst/>
            </a:prstTxWarp>
          </a:bodyPr>
          <a:lstStyle/>
          <a:p>
            <a:pPr>
              <a:spcBef>
                <a:spcPct val="0"/>
              </a:spcBef>
            </a:pPr>
            <a:endParaRPr lang="en-US" smtClean="0">
              <a:latin typeface="Arial" pitchFamily="-107" charset="0"/>
            </a:endParaRPr>
          </a:p>
        </p:txBody>
      </p:sp>
    </p:spTree>
  </p:cSld>
  <p:clrMapOvr>
    <a:masterClrMapping/>
  </p:clrMapOvr>
</p:notes>
</file>

<file path=ppt/notesSlides/notesSlide5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53250" name="Rectangle 7"/>
          <p:cNvSpPr>
            <a:spLocks noGrp="1" noChangeArrowheads="1"/>
          </p:cNvSpPr>
          <p:nvPr>
            <p:ph type="sldNum" sz="quarter" idx="5"/>
          </p:nvPr>
        </p:nvSpPr>
        <p:spPr bwMode="auto">
          <a:noFill/>
          <a:ln>
            <a:miter lim="800000"/>
            <a:headEnd/>
            <a:tailEnd/>
          </a:ln>
        </p:spPr>
        <p:txBody>
          <a:bodyPr wrap="square" numCol="1" anchorCtr="0" compatLnSpc="1">
            <a:prstTxWarp prst="textNoShape">
              <a:avLst/>
            </a:prstTxWarp>
          </a:bodyPr>
          <a:lstStyle/>
          <a:p>
            <a:pPr fontAlgn="base">
              <a:spcBef>
                <a:spcPct val="0"/>
              </a:spcBef>
              <a:spcAft>
                <a:spcPct val="0"/>
              </a:spcAft>
            </a:pPr>
            <a:fld id="{32C74415-6386-2147-A60D-A9EF7A7173C6}" type="slidenum">
              <a:rPr lang="it-IT">
                <a:latin typeface="Arial" pitchFamily="-107" charset="0"/>
                <a:ea typeface="ＭＳ Ｐゴシック" pitchFamily="-107" charset="-128"/>
                <a:cs typeface="ＭＳ Ｐゴシック" pitchFamily="-107" charset="-128"/>
              </a:rPr>
              <a:pPr fontAlgn="base">
                <a:spcBef>
                  <a:spcPct val="0"/>
                </a:spcBef>
                <a:spcAft>
                  <a:spcPct val="0"/>
                </a:spcAft>
              </a:pPr>
              <a:t>65</a:t>
            </a:fld>
            <a:endParaRPr lang="it-IT">
              <a:latin typeface="Arial" pitchFamily="-107" charset="0"/>
              <a:ea typeface="ＭＳ Ｐゴシック" pitchFamily="-107" charset="-128"/>
              <a:cs typeface="ＭＳ Ｐゴシック" pitchFamily="-107" charset="-128"/>
            </a:endParaRPr>
          </a:p>
        </p:txBody>
      </p:sp>
      <p:sp>
        <p:nvSpPr>
          <p:cNvPr id="53251" name="Rectangle 2"/>
          <p:cNvSpPr>
            <a:spLocks noGrp="1" noRot="1" noChangeAspect="1" noChangeArrowheads="1"/>
          </p:cNvSpPr>
          <p:nvPr>
            <p:ph type="sldImg"/>
          </p:nvPr>
        </p:nvSpPr>
        <p:spPr bwMode="auto">
          <a:solidFill>
            <a:srgbClr val="FFFFFF"/>
          </a:solidFill>
          <a:ln>
            <a:solidFill>
              <a:srgbClr val="000000"/>
            </a:solidFill>
            <a:miter lim="800000"/>
            <a:headEnd/>
            <a:tailEnd/>
          </a:ln>
        </p:spPr>
      </p:sp>
      <p:sp>
        <p:nvSpPr>
          <p:cNvPr id="53252" name="Rectangle 3"/>
          <p:cNvSpPr>
            <a:spLocks noGrp="1" noChangeArrowheads="1"/>
          </p:cNvSpPr>
          <p:nvPr>
            <p:ph type="body" idx="1"/>
          </p:nvPr>
        </p:nvSpPr>
        <p:spPr bwMode="auto">
          <a:solidFill>
            <a:srgbClr val="FFFFFF"/>
          </a:solidFill>
          <a:ln>
            <a:solidFill>
              <a:srgbClr val="000000"/>
            </a:solidFill>
            <a:miter lim="800000"/>
            <a:headEnd/>
            <a:tailEnd/>
          </a:ln>
        </p:spPr>
        <p:txBody>
          <a:bodyPr wrap="square" numCol="1" anchor="t" anchorCtr="0" compatLnSpc="1">
            <a:prstTxWarp prst="textNoShape">
              <a:avLst/>
            </a:prstTxWarp>
          </a:bodyPr>
          <a:lstStyle/>
          <a:p>
            <a:pPr>
              <a:spcBef>
                <a:spcPct val="0"/>
              </a:spcBef>
            </a:pPr>
            <a:endParaRPr lang="en-US" smtClean="0">
              <a:latin typeface="Arial" pitchFamily="-107" charset="0"/>
            </a:endParaRPr>
          </a:p>
        </p:txBody>
      </p:sp>
    </p:spTree>
  </p:cSld>
  <p:clrMapOvr>
    <a:masterClrMapping/>
  </p:clrMapOvr>
</p:notes>
</file>

<file path=ppt/notesSlides/notesSlide5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58370" name="Rectangle 7"/>
          <p:cNvSpPr>
            <a:spLocks noGrp="1" noChangeArrowheads="1"/>
          </p:cNvSpPr>
          <p:nvPr>
            <p:ph type="sldNum" sz="quarter" idx="5"/>
          </p:nvPr>
        </p:nvSpPr>
        <p:spPr bwMode="auto">
          <a:noFill/>
          <a:ln>
            <a:miter lim="800000"/>
            <a:headEnd/>
            <a:tailEnd/>
          </a:ln>
        </p:spPr>
        <p:txBody>
          <a:bodyPr wrap="square" numCol="1" anchorCtr="0" compatLnSpc="1">
            <a:prstTxWarp prst="textNoShape">
              <a:avLst/>
            </a:prstTxWarp>
          </a:bodyPr>
          <a:lstStyle/>
          <a:p>
            <a:pPr fontAlgn="base">
              <a:spcBef>
                <a:spcPct val="0"/>
              </a:spcBef>
              <a:spcAft>
                <a:spcPct val="0"/>
              </a:spcAft>
            </a:pPr>
            <a:fld id="{18E9B57D-FBC9-8648-A1AF-221920CD581A}" type="slidenum">
              <a:rPr lang="it-IT">
                <a:latin typeface="Arial" pitchFamily="-107" charset="0"/>
                <a:ea typeface="ＭＳ Ｐゴシック" pitchFamily="-107" charset="-128"/>
                <a:cs typeface="ＭＳ Ｐゴシック" pitchFamily="-107" charset="-128"/>
              </a:rPr>
              <a:pPr fontAlgn="base">
                <a:spcBef>
                  <a:spcPct val="0"/>
                </a:spcBef>
                <a:spcAft>
                  <a:spcPct val="0"/>
                </a:spcAft>
              </a:pPr>
              <a:t>67</a:t>
            </a:fld>
            <a:endParaRPr lang="it-IT">
              <a:latin typeface="Arial" pitchFamily="-107" charset="0"/>
              <a:ea typeface="ＭＳ Ｐゴシック" pitchFamily="-107" charset="-128"/>
              <a:cs typeface="ＭＳ Ｐゴシック" pitchFamily="-107" charset="-128"/>
            </a:endParaRPr>
          </a:p>
        </p:txBody>
      </p:sp>
      <p:sp>
        <p:nvSpPr>
          <p:cNvPr id="58371" name="Rectangle 2"/>
          <p:cNvSpPr>
            <a:spLocks noGrp="1" noRot="1" noChangeAspect="1" noChangeArrowheads="1"/>
          </p:cNvSpPr>
          <p:nvPr>
            <p:ph type="sldImg"/>
          </p:nvPr>
        </p:nvSpPr>
        <p:spPr bwMode="auto">
          <a:solidFill>
            <a:srgbClr val="FFFFFF"/>
          </a:solidFill>
          <a:ln>
            <a:solidFill>
              <a:srgbClr val="000000"/>
            </a:solidFill>
            <a:miter lim="800000"/>
            <a:headEnd/>
            <a:tailEnd/>
          </a:ln>
        </p:spPr>
      </p:sp>
      <p:sp>
        <p:nvSpPr>
          <p:cNvPr id="58372" name="Rectangle 3"/>
          <p:cNvSpPr>
            <a:spLocks noGrp="1" noChangeArrowheads="1"/>
          </p:cNvSpPr>
          <p:nvPr>
            <p:ph type="body" idx="1"/>
          </p:nvPr>
        </p:nvSpPr>
        <p:spPr bwMode="auto">
          <a:solidFill>
            <a:srgbClr val="FFFFFF"/>
          </a:solidFill>
          <a:ln>
            <a:solidFill>
              <a:srgbClr val="000000"/>
            </a:solidFill>
            <a:miter lim="800000"/>
            <a:headEnd/>
            <a:tailEnd/>
          </a:ln>
        </p:spPr>
        <p:txBody>
          <a:bodyPr wrap="square" numCol="1" anchor="t" anchorCtr="0" compatLnSpc="1">
            <a:prstTxWarp prst="textNoShape">
              <a:avLst/>
            </a:prstTxWarp>
          </a:bodyPr>
          <a:lstStyle/>
          <a:p>
            <a:pPr>
              <a:spcBef>
                <a:spcPct val="0"/>
              </a:spcBef>
            </a:pPr>
            <a:endParaRPr lang="en-US" smtClean="0">
              <a:latin typeface="Arial" pitchFamily="-107" charset="0"/>
            </a:endParaRPr>
          </a:p>
        </p:txBody>
      </p:sp>
    </p:spTree>
  </p:cSld>
  <p:clrMapOvr>
    <a:masterClrMapping/>
  </p:clrMapOvr>
</p:notes>
</file>

<file path=ppt/notesSlides/notesSlide5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60418" name="Rectangle 7"/>
          <p:cNvSpPr>
            <a:spLocks noGrp="1" noChangeArrowheads="1"/>
          </p:cNvSpPr>
          <p:nvPr>
            <p:ph type="sldNum" sz="quarter" idx="5"/>
          </p:nvPr>
        </p:nvSpPr>
        <p:spPr bwMode="auto">
          <a:noFill/>
          <a:ln>
            <a:miter lim="800000"/>
            <a:headEnd/>
            <a:tailEnd/>
          </a:ln>
        </p:spPr>
        <p:txBody>
          <a:bodyPr wrap="square" numCol="1" anchorCtr="0" compatLnSpc="1">
            <a:prstTxWarp prst="textNoShape">
              <a:avLst/>
            </a:prstTxWarp>
          </a:bodyPr>
          <a:lstStyle/>
          <a:p>
            <a:pPr fontAlgn="base">
              <a:spcBef>
                <a:spcPct val="0"/>
              </a:spcBef>
              <a:spcAft>
                <a:spcPct val="0"/>
              </a:spcAft>
            </a:pPr>
            <a:fld id="{920C5A80-95CE-6C4B-8232-E57B6D430D90}" type="slidenum">
              <a:rPr lang="it-IT">
                <a:latin typeface="Arial" pitchFamily="-107" charset="0"/>
                <a:ea typeface="ＭＳ Ｐゴシック" pitchFamily="-107" charset="-128"/>
                <a:cs typeface="ＭＳ Ｐゴシック" pitchFamily="-107" charset="-128"/>
              </a:rPr>
              <a:pPr fontAlgn="base">
                <a:spcBef>
                  <a:spcPct val="0"/>
                </a:spcBef>
                <a:spcAft>
                  <a:spcPct val="0"/>
                </a:spcAft>
              </a:pPr>
              <a:t>68</a:t>
            </a:fld>
            <a:endParaRPr lang="it-IT">
              <a:latin typeface="Arial" pitchFamily="-107" charset="0"/>
              <a:ea typeface="ＭＳ Ｐゴシック" pitchFamily="-107" charset="-128"/>
              <a:cs typeface="ＭＳ Ｐゴシック" pitchFamily="-107" charset="-128"/>
            </a:endParaRPr>
          </a:p>
        </p:txBody>
      </p:sp>
      <p:sp>
        <p:nvSpPr>
          <p:cNvPr id="60419" name="Rectangle 2"/>
          <p:cNvSpPr>
            <a:spLocks noGrp="1" noRot="1" noChangeAspect="1" noChangeArrowheads="1"/>
          </p:cNvSpPr>
          <p:nvPr>
            <p:ph type="sldImg"/>
          </p:nvPr>
        </p:nvSpPr>
        <p:spPr bwMode="auto">
          <a:solidFill>
            <a:srgbClr val="FFFFFF"/>
          </a:solidFill>
          <a:ln>
            <a:solidFill>
              <a:srgbClr val="000000"/>
            </a:solidFill>
            <a:miter lim="800000"/>
            <a:headEnd/>
            <a:tailEnd/>
          </a:ln>
        </p:spPr>
      </p:sp>
      <p:sp>
        <p:nvSpPr>
          <p:cNvPr id="60420" name="Rectangle 3"/>
          <p:cNvSpPr>
            <a:spLocks noGrp="1" noChangeArrowheads="1"/>
          </p:cNvSpPr>
          <p:nvPr>
            <p:ph type="body" idx="1"/>
          </p:nvPr>
        </p:nvSpPr>
        <p:spPr bwMode="auto">
          <a:solidFill>
            <a:srgbClr val="FFFFFF"/>
          </a:solidFill>
          <a:ln>
            <a:solidFill>
              <a:srgbClr val="000000"/>
            </a:solidFill>
            <a:miter lim="800000"/>
            <a:headEnd/>
            <a:tailEnd/>
          </a:ln>
        </p:spPr>
        <p:txBody>
          <a:bodyPr wrap="square" numCol="1" anchor="t" anchorCtr="0" compatLnSpc="1">
            <a:prstTxWarp prst="textNoShape">
              <a:avLst/>
            </a:prstTxWarp>
          </a:bodyPr>
          <a:lstStyle/>
          <a:p>
            <a:pPr>
              <a:spcBef>
                <a:spcPct val="0"/>
              </a:spcBef>
            </a:pPr>
            <a:endParaRPr lang="en-US" smtClean="0">
              <a:latin typeface="Arial" pitchFamily="-107" charset="0"/>
            </a:endParaRPr>
          </a:p>
        </p:txBody>
      </p:sp>
    </p:spTree>
  </p:cSld>
  <p:clrMapOvr>
    <a:masterClrMapping/>
  </p:clrMapOvr>
</p:notes>
</file>

<file path=ppt/notesSlides/notesSlide5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62466" name="Rectangle 7"/>
          <p:cNvSpPr>
            <a:spLocks noGrp="1" noChangeArrowheads="1"/>
          </p:cNvSpPr>
          <p:nvPr>
            <p:ph type="sldNum" sz="quarter" idx="5"/>
          </p:nvPr>
        </p:nvSpPr>
        <p:spPr bwMode="auto">
          <a:noFill/>
          <a:ln>
            <a:miter lim="800000"/>
            <a:headEnd/>
            <a:tailEnd/>
          </a:ln>
        </p:spPr>
        <p:txBody>
          <a:bodyPr wrap="square" numCol="1" anchorCtr="0" compatLnSpc="1">
            <a:prstTxWarp prst="textNoShape">
              <a:avLst/>
            </a:prstTxWarp>
          </a:bodyPr>
          <a:lstStyle/>
          <a:p>
            <a:pPr fontAlgn="base">
              <a:spcBef>
                <a:spcPct val="0"/>
              </a:spcBef>
              <a:spcAft>
                <a:spcPct val="0"/>
              </a:spcAft>
            </a:pPr>
            <a:fld id="{2D3BBC57-35C0-0B4F-B4E0-4CE995216B8B}" type="slidenum">
              <a:rPr lang="it-IT">
                <a:latin typeface="Arial" pitchFamily="-107" charset="0"/>
                <a:ea typeface="ＭＳ Ｐゴシック" pitchFamily="-107" charset="-128"/>
                <a:cs typeface="ＭＳ Ｐゴシック" pitchFamily="-107" charset="-128"/>
              </a:rPr>
              <a:pPr fontAlgn="base">
                <a:spcBef>
                  <a:spcPct val="0"/>
                </a:spcBef>
                <a:spcAft>
                  <a:spcPct val="0"/>
                </a:spcAft>
              </a:pPr>
              <a:t>69</a:t>
            </a:fld>
            <a:endParaRPr lang="it-IT">
              <a:latin typeface="Arial" pitchFamily="-107" charset="0"/>
              <a:ea typeface="ＭＳ Ｐゴシック" pitchFamily="-107" charset="-128"/>
              <a:cs typeface="ＭＳ Ｐゴシック" pitchFamily="-107" charset="-128"/>
            </a:endParaRPr>
          </a:p>
        </p:txBody>
      </p:sp>
      <p:sp>
        <p:nvSpPr>
          <p:cNvPr id="62467" name="Rectangle 2"/>
          <p:cNvSpPr>
            <a:spLocks noGrp="1" noRot="1" noChangeAspect="1" noChangeArrowheads="1"/>
          </p:cNvSpPr>
          <p:nvPr>
            <p:ph type="sldImg"/>
          </p:nvPr>
        </p:nvSpPr>
        <p:spPr bwMode="auto">
          <a:solidFill>
            <a:srgbClr val="FFFFFF"/>
          </a:solidFill>
          <a:ln>
            <a:solidFill>
              <a:srgbClr val="000000"/>
            </a:solidFill>
            <a:miter lim="800000"/>
            <a:headEnd/>
            <a:tailEnd/>
          </a:ln>
        </p:spPr>
      </p:sp>
      <p:sp>
        <p:nvSpPr>
          <p:cNvPr id="62468" name="Rectangle 3"/>
          <p:cNvSpPr>
            <a:spLocks noGrp="1" noChangeArrowheads="1"/>
          </p:cNvSpPr>
          <p:nvPr>
            <p:ph type="body" idx="1"/>
          </p:nvPr>
        </p:nvSpPr>
        <p:spPr bwMode="auto">
          <a:solidFill>
            <a:srgbClr val="FFFFFF"/>
          </a:solidFill>
          <a:ln>
            <a:solidFill>
              <a:srgbClr val="000000"/>
            </a:solidFill>
            <a:miter lim="800000"/>
            <a:headEnd/>
            <a:tailEnd/>
          </a:ln>
        </p:spPr>
        <p:txBody>
          <a:bodyPr wrap="square" numCol="1" anchor="t" anchorCtr="0" compatLnSpc="1">
            <a:prstTxWarp prst="textNoShape">
              <a:avLst/>
            </a:prstTxWarp>
          </a:bodyPr>
          <a:lstStyle/>
          <a:p>
            <a:pPr>
              <a:spcBef>
                <a:spcPct val="0"/>
              </a:spcBef>
            </a:pPr>
            <a:endParaRPr lang="en-US" smtClean="0">
              <a:latin typeface="Arial" pitchFamily="-107" charset="0"/>
            </a:endParaRPr>
          </a:p>
        </p:txBody>
      </p:sp>
    </p:spTree>
  </p:cSld>
  <p:clrMapOvr>
    <a:masterClrMapping/>
  </p:clrMapOvr>
</p:notes>
</file>

<file path=ppt/notesSlides/notesSlide5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64514" name="Rectangle 7"/>
          <p:cNvSpPr>
            <a:spLocks noGrp="1" noChangeArrowheads="1"/>
          </p:cNvSpPr>
          <p:nvPr>
            <p:ph type="sldNum" sz="quarter" idx="5"/>
          </p:nvPr>
        </p:nvSpPr>
        <p:spPr bwMode="auto">
          <a:noFill/>
          <a:ln>
            <a:miter lim="800000"/>
            <a:headEnd/>
            <a:tailEnd/>
          </a:ln>
        </p:spPr>
        <p:txBody>
          <a:bodyPr wrap="square" numCol="1" anchorCtr="0" compatLnSpc="1">
            <a:prstTxWarp prst="textNoShape">
              <a:avLst/>
            </a:prstTxWarp>
          </a:bodyPr>
          <a:lstStyle/>
          <a:p>
            <a:pPr fontAlgn="base">
              <a:spcBef>
                <a:spcPct val="0"/>
              </a:spcBef>
              <a:spcAft>
                <a:spcPct val="0"/>
              </a:spcAft>
            </a:pPr>
            <a:fld id="{22F4E947-C0D4-2541-AF38-A228F1319AF3}" type="slidenum">
              <a:rPr lang="it-IT">
                <a:latin typeface="Arial" pitchFamily="-107" charset="0"/>
                <a:ea typeface="ＭＳ Ｐゴシック" pitchFamily="-107" charset="-128"/>
                <a:cs typeface="ＭＳ Ｐゴシック" pitchFamily="-107" charset="-128"/>
              </a:rPr>
              <a:pPr fontAlgn="base">
                <a:spcBef>
                  <a:spcPct val="0"/>
                </a:spcBef>
                <a:spcAft>
                  <a:spcPct val="0"/>
                </a:spcAft>
              </a:pPr>
              <a:t>70</a:t>
            </a:fld>
            <a:endParaRPr lang="it-IT">
              <a:latin typeface="Arial" pitchFamily="-107" charset="0"/>
              <a:ea typeface="ＭＳ Ｐゴシック" pitchFamily="-107" charset="-128"/>
              <a:cs typeface="ＭＳ Ｐゴシック" pitchFamily="-107" charset="-128"/>
            </a:endParaRPr>
          </a:p>
        </p:txBody>
      </p:sp>
      <p:sp>
        <p:nvSpPr>
          <p:cNvPr id="64515" name="Rectangle 2"/>
          <p:cNvSpPr>
            <a:spLocks noGrp="1" noRot="1" noChangeAspect="1" noChangeArrowheads="1"/>
          </p:cNvSpPr>
          <p:nvPr>
            <p:ph type="sldImg"/>
          </p:nvPr>
        </p:nvSpPr>
        <p:spPr bwMode="auto">
          <a:solidFill>
            <a:srgbClr val="FFFFFF"/>
          </a:solidFill>
          <a:ln>
            <a:solidFill>
              <a:srgbClr val="000000"/>
            </a:solidFill>
            <a:miter lim="800000"/>
            <a:headEnd/>
            <a:tailEnd/>
          </a:ln>
        </p:spPr>
      </p:sp>
      <p:sp>
        <p:nvSpPr>
          <p:cNvPr id="64516" name="Rectangle 3"/>
          <p:cNvSpPr>
            <a:spLocks noGrp="1" noChangeArrowheads="1"/>
          </p:cNvSpPr>
          <p:nvPr>
            <p:ph type="body" idx="1"/>
          </p:nvPr>
        </p:nvSpPr>
        <p:spPr bwMode="auto">
          <a:solidFill>
            <a:srgbClr val="FFFFFF"/>
          </a:solidFill>
          <a:ln>
            <a:solidFill>
              <a:srgbClr val="000000"/>
            </a:solidFill>
            <a:miter lim="800000"/>
            <a:headEnd/>
            <a:tailEnd/>
          </a:ln>
        </p:spPr>
        <p:txBody>
          <a:bodyPr wrap="square" numCol="1" anchor="t" anchorCtr="0" compatLnSpc="1">
            <a:prstTxWarp prst="textNoShape">
              <a:avLst/>
            </a:prstTxWarp>
          </a:bodyPr>
          <a:lstStyle/>
          <a:p>
            <a:pPr>
              <a:spcBef>
                <a:spcPct val="0"/>
              </a:spcBef>
            </a:pPr>
            <a:endParaRPr lang="en-US" smtClean="0">
              <a:latin typeface="Arial" pitchFamily="-107" charset="0"/>
            </a:endParaRPr>
          </a:p>
        </p:txBody>
      </p:sp>
    </p:spTree>
  </p:cSld>
  <p:clrMapOvr>
    <a:masterClrMapping/>
  </p:clrMapOvr>
</p:notes>
</file>

<file path=ppt/notesSlides/notesSlide5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66562" name="Rectangle 7"/>
          <p:cNvSpPr>
            <a:spLocks noGrp="1" noChangeArrowheads="1"/>
          </p:cNvSpPr>
          <p:nvPr>
            <p:ph type="sldNum" sz="quarter" idx="5"/>
          </p:nvPr>
        </p:nvSpPr>
        <p:spPr bwMode="auto">
          <a:noFill/>
          <a:ln>
            <a:miter lim="800000"/>
            <a:headEnd/>
            <a:tailEnd/>
          </a:ln>
        </p:spPr>
        <p:txBody>
          <a:bodyPr wrap="square" numCol="1" anchorCtr="0" compatLnSpc="1">
            <a:prstTxWarp prst="textNoShape">
              <a:avLst/>
            </a:prstTxWarp>
          </a:bodyPr>
          <a:lstStyle/>
          <a:p>
            <a:pPr fontAlgn="base">
              <a:spcBef>
                <a:spcPct val="0"/>
              </a:spcBef>
              <a:spcAft>
                <a:spcPct val="0"/>
              </a:spcAft>
            </a:pPr>
            <a:fld id="{9E4BC630-FDE0-6645-B7A1-28D3C0C27DE5}" type="slidenum">
              <a:rPr lang="it-IT">
                <a:latin typeface="Arial" pitchFamily="-107" charset="0"/>
                <a:ea typeface="ＭＳ Ｐゴシック" pitchFamily="-107" charset="-128"/>
                <a:cs typeface="ＭＳ Ｐゴシック" pitchFamily="-107" charset="-128"/>
              </a:rPr>
              <a:pPr fontAlgn="base">
                <a:spcBef>
                  <a:spcPct val="0"/>
                </a:spcBef>
                <a:spcAft>
                  <a:spcPct val="0"/>
                </a:spcAft>
              </a:pPr>
              <a:t>71</a:t>
            </a:fld>
            <a:endParaRPr lang="it-IT">
              <a:latin typeface="Arial" pitchFamily="-107" charset="0"/>
              <a:ea typeface="ＭＳ Ｐゴシック" pitchFamily="-107" charset="-128"/>
              <a:cs typeface="ＭＳ Ｐゴシック" pitchFamily="-107" charset="-128"/>
            </a:endParaRPr>
          </a:p>
        </p:txBody>
      </p:sp>
      <p:sp>
        <p:nvSpPr>
          <p:cNvPr id="66563" name="Rectangle 2"/>
          <p:cNvSpPr>
            <a:spLocks noGrp="1" noRot="1" noChangeAspect="1" noChangeArrowheads="1"/>
          </p:cNvSpPr>
          <p:nvPr>
            <p:ph type="sldImg"/>
          </p:nvPr>
        </p:nvSpPr>
        <p:spPr bwMode="auto">
          <a:solidFill>
            <a:srgbClr val="FFFFFF"/>
          </a:solidFill>
          <a:ln>
            <a:solidFill>
              <a:srgbClr val="000000"/>
            </a:solidFill>
            <a:miter lim="800000"/>
            <a:headEnd/>
            <a:tailEnd/>
          </a:ln>
        </p:spPr>
      </p:sp>
      <p:sp>
        <p:nvSpPr>
          <p:cNvPr id="66564" name="Rectangle 3"/>
          <p:cNvSpPr>
            <a:spLocks noGrp="1" noChangeArrowheads="1"/>
          </p:cNvSpPr>
          <p:nvPr>
            <p:ph type="body" idx="1"/>
          </p:nvPr>
        </p:nvSpPr>
        <p:spPr bwMode="auto">
          <a:solidFill>
            <a:srgbClr val="FFFFFF"/>
          </a:solidFill>
          <a:ln>
            <a:solidFill>
              <a:srgbClr val="000000"/>
            </a:solidFill>
            <a:miter lim="800000"/>
            <a:headEnd/>
            <a:tailEnd/>
          </a:ln>
        </p:spPr>
        <p:txBody>
          <a:bodyPr wrap="square" numCol="1" anchor="t" anchorCtr="0" compatLnSpc="1">
            <a:prstTxWarp prst="textNoShape">
              <a:avLst/>
            </a:prstTxWarp>
          </a:bodyPr>
          <a:lstStyle/>
          <a:p>
            <a:pPr>
              <a:spcBef>
                <a:spcPct val="0"/>
              </a:spcBef>
            </a:pPr>
            <a:endParaRPr lang="en-US" smtClean="0">
              <a:latin typeface="Arial" pitchFamily="-107" charset="0"/>
            </a:endParaRPr>
          </a:p>
        </p:txBody>
      </p:sp>
    </p:spTree>
  </p:cSld>
  <p:clrMapOvr>
    <a:masterClrMapping/>
  </p:clrMapOvr>
</p:notes>
</file>

<file path=ppt/notesSlides/notesSlide5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68610" name="Rectangle 7"/>
          <p:cNvSpPr>
            <a:spLocks noGrp="1" noChangeArrowheads="1"/>
          </p:cNvSpPr>
          <p:nvPr>
            <p:ph type="sldNum" sz="quarter" idx="5"/>
          </p:nvPr>
        </p:nvSpPr>
        <p:spPr bwMode="auto">
          <a:noFill/>
          <a:ln>
            <a:miter lim="800000"/>
            <a:headEnd/>
            <a:tailEnd/>
          </a:ln>
        </p:spPr>
        <p:txBody>
          <a:bodyPr wrap="square" numCol="1" anchorCtr="0" compatLnSpc="1">
            <a:prstTxWarp prst="textNoShape">
              <a:avLst/>
            </a:prstTxWarp>
          </a:bodyPr>
          <a:lstStyle/>
          <a:p>
            <a:pPr fontAlgn="base">
              <a:spcBef>
                <a:spcPct val="0"/>
              </a:spcBef>
              <a:spcAft>
                <a:spcPct val="0"/>
              </a:spcAft>
            </a:pPr>
            <a:fld id="{F4A5E2A1-EFC7-E746-9D75-417ECB1FBF5C}" type="slidenum">
              <a:rPr lang="it-IT">
                <a:latin typeface="Arial" pitchFamily="-107" charset="0"/>
                <a:ea typeface="ＭＳ Ｐゴシック" pitchFamily="-107" charset="-128"/>
                <a:cs typeface="ＭＳ Ｐゴシック" pitchFamily="-107" charset="-128"/>
              </a:rPr>
              <a:pPr fontAlgn="base">
                <a:spcBef>
                  <a:spcPct val="0"/>
                </a:spcBef>
                <a:spcAft>
                  <a:spcPct val="0"/>
                </a:spcAft>
              </a:pPr>
              <a:t>72</a:t>
            </a:fld>
            <a:endParaRPr lang="it-IT">
              <a:latin typeface="Arial" pitchFamily="-107" charset="0"/>
              <a:ea typeface="ＭＳ Ｐゴシック" pitchFamily="-107" charset="-128"/>
              <a:cs typeface="ＭＳ Ｐゴシック" pitchFamily="-107" charset="-128"/>
            </a:endParaRPr>
          </a:p>
        </p:txBody>
      </p:sp>
      <p:sp>
        <p:nvSpPr>
          <p:cNvPr id="68611" name="Rectangle 2"/>
          <p:cNvSpPr>
            <a:spLocks noGrp="1" noRot="1" noChangeAspect="1" noChangeArrowheads="1"/>
          </p:cNvSpPr>
          <p:nvPr>
            <p:ph type="sldImg"/>
          </p:nvPr>
        </p:nvSpPr>
        <p:spPr bwMode="auto">
          <a:solidFill>
            <a:srgbClr val="FFFFFF"/>
          </a:solidFill>
          <a:ln>
            <a:solidFill>
              <a:srgbClr val="000000"/>
            </a:solidFill>
            <a:miter lim="800000"/>
            <a:headEnd/>
            <a:tailEnd/>
          </a:ln>
        </p:spPr>
      </p:sp>
      <p:sp>
        <p:nvSpPr>
          <p:cNvPr id="68612" name="Rectangle 3"/>
          <p:cNvSpPr>
            <a:spLocks noGrp="1" noChangeArrowheads="1"/>
          </p:cNvSpPr>
          <p:nvPr>
            <p:ph type="body" idx="1"/>
          </p:nvPr>
        </p:nvSpPr>
        <p:spPr bwMode="auto">
          <a:solidFill>
            <a:srgbClr val="FFFFFF"/>
          </a:solidFill>
          <a:ln>
            <a:solidFill>
              <a:srgbClr val="000000"/>
            </a:solidFill>
            <a:miter lim="800000"/>
            <a:headEnd/>
            <a:tailEnd/>
          </a:ln>
        </p:spPr>
        <p:txBody>
          <a:bodyPr wrap="square" numCol="1" anchor="t" anchorCtr="0" compatLnSpc="1">
            <a:prstTxWarp prst="textNoShape">
              <a:avLst/>
            </a:prstTxWarp>
          </a:bodyPr>
          <a:lstStyle/>
          <a:p>
            <a:pPr>
              <a:spcBef>
                <a:spcPct val="0"/>
              </a:spcBef>
            </a:pPr>
            <a:endParaRPr lang="en-US" smtClean="0">
              <a:latin typeface="Arial" pitchFamily="-107" charset="0"/>
            </a:endParaRPr>
          </a:p>
        </p:txBody>
      </p:sp>
    </p:spTree>
  </p:cSld>
  <p:clrMapOvr>
    <a:masterClrMapping/>
  </p:clrMapOvr>
</p:notes>
</file>

<file path=ppt/notesSlides/notesSlide5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70658" name="Rectangle 7"/>
          <p:cNvSpPr>
            <a:spLocks noGrp="1" noChangeArrowheads="1"/>
          </p:cNvSpPr>
          <p:nvPr>
            <p:ph type="sldNum" sz="quarter" idx="5"/>
          </p:nvPr>
        </p:nvSpPr>
        <p:spPr bwMode="auto">
          <a:noFill/>
          <a:ln>
            <a:miter lim="800000"/>
            <a:headEnd/>
            <a:tailEnd/>
          </a:ln>
        </p:spPr>
        <p:txBody>
          <a:bodyPr wrap="square" numCol="1" anchorCtr="0" compatLnSpc="1">
            <a:prstTxWarp prst="textNoShape">
              <a:avLst/>
            </a:prstTxWarp>
          </a:bodyPr>
          <a:lstStyle/>
          <a:p>
            <a:pPr fontAlgn="base">
              <a:spcBef>
                <a:spcPct val="0"/>
              </a:spcBef>
              <a:spcAft>
                <a:spcPct val="0"/>
              </a:spcAft>
            </a:pPr>
            <a:fld id="{FEBE6F89-30BB-D345-9E94-03AFDA03C324}" type="slidenum">
              <a:rPr lang="it-IT">
                <a:latin typeface="Arial" pitchFamily="-107" charset="0"/>
                <a:ea typeface="ＭＳ Ｐゴシック" pitchFamily="-107" charset="-128"/>
                <a:cs typeface="ＭＳ Ｐゴシック" pitchFamily="-107" charset="-128"/>
              </a:rPr>
              <a:pPr fontAlgn="base">
                <a:spcBef>
                  <a:spcPct val="0"/>
                </a:spcBef>
                <a:spcAft>
                  <a:spcPct val="0"/>
                </a:spcAft>
              </a:pPr>
              <a:t>73</a:t>
            </a:fld>
            <a:endParaRPr lang="it-IT">
              <a:latin typeface="Arial" pitchFamily="-107" charset="0"/>
              <a:ea typeface="ＭＳ Ｐゴシック" pitchFamily="-107" charset="-128"/>
              <a:cs typeface="ＭＳ Ｐゴシック" pitchFamily="-107" charset="-128"/>
            </a:endParaRPr>
          </a:p>
        </p:txBody>
      </p:sp>
      <p:sp>
        <p:nvSpPr>
          <p:cNvPr id="70659" name="Rectangle 2"/>
          <p:cNvSpPr>
            <a:spLocks noGrp="1" noRot="1" noChangeAspect="1" noChangeArrowheads="1"/>
          </p:cNvSpPr>
          <p:nvPr>
            <p:ph type="sldImg"/>
          </p:nvPr>
        </p:nvSpPr>
        <p:spPr bwMode="auto">
          <a:solidFill>
            <a:srgbClr val="FFFFFF"/>
          </a:solidFill>
          <a:ln>
            <a:solidFill>
              <a:srgbClr val="000000"/>
            </a:solidFill>
            <a:miter lim="800000"/>
            <a:headEnd/>
            <a:tailEnd/>
          </a:ln>
        </p:spPr>
      </p:sp>
      <p:sp>
        <p:nvSpPr>
          <p:cNvPr id="70660" name="Rectangle 3"/>
          <p:cNvSpPr>
            <a:spLocks noGrp="1" noChangeArrowheads="1"/>
          </p:cNvSpPr>
          <p:nvPr>
            <p:ph type="body" idx="1"/>
          </p:nvPr>
        </p:nvSpPr>
        <p:spPr bwMode="auto">
          <a:solidFill>
            <a:srgbClr val="FFFFFF"/>
          </a:solidFill>
          <a:ln>
            <a:solidFill>
              <a:srgbClr val="000000"/>
            </a:solidFill>
            <a:miter lim="800000"/>
            <a:headEnd/>
            <a:tailEnd/>
          </a:ln>
        </p:spPr>
        <p:txBody>
          <a:bodyPr wrap="square" numCol="1" anchor="t" anchorCtr="0" compatLnSpc="1">
            <a:prstTxWarp prst="textNoShape">
              <a:avLst/>
            </a:prstTxWarp>
          </a:bodyPr>
          <a:lstStyle/>
          <a:p>
            <a:pPr>
              <a:spcBef>
                <a:spcPct val="0"/>
              </a:spcBef>
            </a:pPr>
            <a:endParaRPr lang="en-US" smtClean="0">
              <a:latin typeface="Arial" pitchFamily="-107" charset="0"/>
            </a:endParaRPr>
          </a:p>
        </p:txBody>
      </p:sp>
    </p:spTree>
  </p:cSld>
  <p:clrMapOvr>
    <a:masterClrMapping/>
  </p:clrMapOvr>
</p:notes>
</file>

<file path=ppt/notesSlides/notesSlide6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72706" name="Rectangle 7"/>
          <p:cNvSpPr>
            <a:spLocks noGrp="1" noChangeArrowheads="1"/>
          </p:cNvSpPr>
          <p:nvPr>
            <p:ph type="sldNum" sz="quarter" idx="5"/>
          </p:nvPr>
        </p:nvSpPr>
        <p:spPr bwMode="auto">
          <a:noFill/>
          <a:ln>
            <a:miter lim="800000"/>
            <a:headEnd/>
            <a:tailEnd/>
          </a:ln>
        </p:spPr>
        <p:txBody>
          <a:bodyPr wrap="square" numCol="1" anchorCtr="0" compatLnSpc="1">
            <a:prstTxWarp prst="textNoShape">
              <a:avLst/>
            </a:prstTxWarp>
          </a:bodyPr>
          <a:lstStyle/>
          <a:p>
            <a:pPr fontAlgn="base">
              <a:spcBef>
                <a:spcPct val="0"/>
              </a:spcBef>
              <a:spcAft>
                <a:spcPct val="0"/>
              </a:spcAft>
            </a:pPr>
            <a:fld id="{91DE3465-FC9B-2E43-BDDE-272B63BAB436}" type="slidenum">
              <a:rPr lang="it-IT">
                <a:latin typeface="Arial" pitchFamily="-107" charset="0"/>
                <a:ea typeface="ＭＳ Ｐゴシック" pitchFamily="-107" charset="-128"/>
                <a:cs typeface="ＭＳ Ｐゴシック" pitchFamily="-107" charset="-128"/>
              </a:rPr>
              <a:pPr fontAlgn="base">
                <a:spcBef>
                  <a:spcPct val="0"/>
                </a:spcBef>
                <a:spcAft>
                  <a:spcPct val="0"/>
                </a:spcAft>
              </a:pPr>
              <a:t>74</a:t>
            </a:fld>
            <a:endParaRPr lang="it-IT">
              <a:latin typeface="Arial" pitchFamily="-107" charset="0"/>
              <a:ea typeface="ＭＳ Ｐゴシック" pitchFamily="-107" charset="-128"/>
              <a:cs typeface="ＭＳ Ｐゴシック" pitchFamily="-107" charset="-128"/>
            </a:endParaRPr>
          </a:p>
        </p:txBody>
      </p:sp>
      <p:sp>
        <p:nvSpPr>
          <p:cNvPr id="72707" name="Rectangle 2"/>
          <p:cNvSpPr>
            <a:spLocks noGrp="1" noRot="1" noChangeAspect="1" noChangeArrowheads="1"/>
          </p:cNvSpPr>
          <p:nvPr>
            <p:ph type="sldImg"/>
          </p:nvPr>
        </p:nvSpPr>
        <p:spPr bwMode="auto">
          <a:solidFill>
            <a:srgbClr val="FFFFFF"/>
          </a:solidFill>
          <a:ln>
            <a:solidFill>
              <a:srgbClr val="000000"/>
            </a:solidFill>
            <a:miter lim="800000"/>
            <a:headEnd/>
            <a:tailEnd/>
          </a:ln>
        </p:spPr>
      </p:sp>
      <p:sp>
        <p:nvSpPr>
          <p:cNvPr id="72708" name="Rectangle 3"/>
          <p:cNvSpPr>
            <a:spLocks noGrp="1" noChangeArrowheads="1"/>
          </p:cNvSpPr>
          <p:nvPr>
            <p:ph type="body" idx="1"/>
          </p:nvPr>
        </p:nvSpPr>
        <p:spPr bwMode="auto">
          <a:solidFill>
            <a:srgbClr val="FFFFFF"/>
          </a:solidFill>
          <a:ln>
            <a:solidFill>
              <a:srgbClr val="000000"/>
            </a:solidFill>
            <a:miter lim="800000"/>
            <a:headEnd/>
            <a:tailEnd/>
          </a:ln>
        </p:spPr>
        <p:txBody>
          <a:bodyPr wrap="square" numCol="1" anchor="t" anchorCtr="0" compatLnSpc="1">
            <a:prstTxWarp prst="textNoShape">
              <a:avLst/>
            </a:prstTxWarp>
          </a:bodyPr>
          <a:lstStyle/>
          <a:p>
            <a:pPr>
              <a:spcBef>
                <a:spcPct val="0"/>
              </a:spcBef>
            </a:pPr>
            <a:endParaRPr lang="en-US" smtClean="0">
              <a:latin typeface="Arial" pitchFamily="-107" charset="0"/>
            </a:endParaRPr>
          </a:p>
        </p:txBody>
      </p:sp>
    </p:spTree>
  </p:cSld>
  <p:clrMapOvr>
    <a:masterClrMapping/>
  </p:clrMapOvr>
</p:notes>
</file>

<file path=ppt/notesSlides/notesSlide6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74754" name="Rectangle 7"/>
          <p:cNvSpPr>
            <a:spLocks noGrp="1" noChangeArrowheads="1"/>
          </p:cNvSpPr>
          <p:nvPr>
            <p:ph type="sldNum" sz="quarter" idx="5"/>
          </p:nvPr>
        </p:nvSpPr>
        <p:spPr bwMode="auto">
          <a:noFill/>
          <a:ln>
            <a:miter lim="800000"/>
            <a:headEnd/>
            <a:tailEnd/>
          </a:ln>
        </p:spPr>
        <p:txBody>
          <a:bodyPr wrap="square" numCol="1" anchorCtr="0" compatLnSpc="1">
            <a:prstTxWarp prst="textNoShape">
              <a:avLst/>
            </a:prstTxWarp>
          </a:bodyPr>
          <a:lstStyle/>
          <a:p>
            <a:pPr fontAlgn="base">
              <a:spcBef>
                <a:spcPct val="0"/>
              </a:spcBef>
              <a:spcAft>
                <a:spcPct val="0"/>
              </a:spcAft>
            </a:pPr>
            <a:fld id="{E90DCAE8-06F8-A240-9348-696DD6BC82F9}" type="slidenum">
              <a:rPr lang="it-IT">
                <a:latin typeface="Arial" pitchFamily="-107" charset="0"/>
                <a:ea typeface="ＭＳ Ｐゴシック" pitchFamily="-107" charset="-128"/>
                <a:cs typeface="ＭＳ Ｐゴシック" pitchFamily="-107" charset="-128"/>
              </a:rPr>
              <a:pPr fontAlgn="base">
                <a:spcBef>
                  <a:spcPct val="0"/>
                </a:spcBef>
                <a:spcAft>
                  <a:spcPct val="0"/>
                </a:spcAft>
              </a:pPr>
              <a:t>75</a:t>
            </a:fld>
            <a:endParaRPr lang="it-IT">
              <a:latin typeface="Arial" pitchFamily="-107" charset="0"/>
              <a:ea typeface="ＭＳ Ｐゴシック" pitchFamily="-107" charset="-128"/>
              <a:cs typeface="ＭＳ Ｐゴシック" pitchFamily="-107" charset="-128"/>
            </a:endParaRPr>
          </a:p>
        </p:txBody>
      </p:sp>
      <p:sp>
        <p:nvSpPr>
          <p:cNvPr id="74755" name="Rectangle 2"/>
          <p:cNvSpPr>
            <a:spLocks noGrp="1" noRot="1" noChangeAspect="1" noChangeArrowheads="1"/>
          </p:cNvSpPr>
          <p:nvPr>
            <p:ph type="sldImg"/>
          </p:nvPr>
        </p:nvSpPr>
        <p:spPr bwMode="auto">
          <a:solidFill>
            <a:srgbClr val="FFFFFF"/>
          </a:solidFill>
          <a:ln>
            <a:solidFill>
              <a:srgbClr val="000000"/>
            </a:solidFill>
            <a:miter lim="800000"/>
            <a:headEnd/>
            <a:tailEnd/>
          </a:ln>
        </p:spPr>
      </p:sp>
      <p:sp>
        <p:nvSpPr>
          <p:cNvPr id="74756" name="Rectangle 3"/>
          <p:cNvSpPr>
            <a:spLocks noGrp="1" noChangeArrowheads="1"/>
          </p:cNvSpPr>
          <p:nvPr>
            <p:ph type="body" idx="1"/>
          </p:nvPr>
        </p:nvSpPr>
        <p:spPr bwMode="auto">
          <a:xfrm>
            <a:off x="914400" y="4343400"/>
            <a:ext cx="5029200" cy="4114800"/>
          </a:xfrm>
          <a:solidFill>
            <a:srgbClr val="FFFFFF"/>
          </a:solidFill>
          <a:ln>
            <a:solidFill>
              <a:srgbClr val="000000"/>
            </a:solidFill>
            <a:miter lim="800000"/>
            <a:headEnd/>
            <a:tailEnd/>
          </a:ln>
        </p:spPr>
        <p:txBody>
          <a:bodyPr wrap="square" numCol="1" anchor="t" anchorCtr="0" compatLnSpc="1">
            <a:prstTxWarp prst="textNoShape">
              <a:avLst/>
            </a:prstTxWarp>
          </a:bodyPr>
          <a:lstStyle/>
          <a:p>
            <a:pPr>
              <a:spcBef>
                <a:spcPct val="0"/>
              </a:spcBef>
            </a:pPr>
            <a:endParaRPr lang="it-IT">
              <a:latin typeface="Arial" pitchFamily="-107" charset="0"/>
            </a:endParaRPr>
          </a:p>
        </p:txBody>
      </p:sp>
    </p:spTree>
  </p:cSld>
  <p:clrMapOvr>
    <a:masterClrMapping/>
  </p:clrMapOvr>
</p:notes>
</file>

<file path=ppt/notesSlides/notesSlide6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76802" name="Rectangle 7"/>
          <p:cNvSpPr>
            <a:spLocks noGrp="1" noChangeArrowheads="1"/>
          </p:cNvSpPr>
          <p:nvPr>
            <p:ph type="sldNum" sz="quarter" idx="5"/>
          </p:nvPr>
        </p:nvSpPr>
        <p:spPr bwMode="auto">
          <a:noFill/>
          <a:ln>
            <a:miter lim="800000"/>
            <a:headEnd/>
            <a:tailEnd/>
          </a:ln>
        </p:spPr>
        <p:txBody>
          <a:bodyPr wrap="square" numCol="1" anchorCtr="0" compatLnSpc="1">
            <a:prstTxWarp prst="textNoShape">
              <a:avLst/>
            </a:prstTxWarp>
          </a:bodyPr>
          <a:lstStyle/>
          <a:p>
            <a:pPr fontAlgn="base">
              <a:spcBef>
                <a:spcPct val="0"/>
              </a:spcBef>
              <a:spcAft>
                <a:spcPct val="0"/>
              </a:spcAft>
            </a:pPr>
            <a:fld id="{21710C6D-80D3-2843-B398-2AF26F6FC158}" type="slidenum">
              <a:rPr lang="it-IT">
                <a:latin typeface="Arial" pitchFamily="-107" charset="0"/>
                <a:ea typeface="ＭＳ Ｐゴシック" pitchFamily="-107" charset="-128"/>
                <a:cs typeface="ＭＳ Ｐゴシック" pitchFamily="-107" charset="-128"/>
              </a:rPr>
              <a:pPr fontAlgn="base">
                <a:spcBef>
                  <a:spcPct val="0"/>
                </a:spcBef>
                <a:spcAft>
                  <a:spcPct val="0"/>
                </a:spcAft>
              </a:pPr>
              <a:t>76</a:t>
            </a:fld>
            <a:endParaRPr lang="it-IT">
              <a:latin typeface="Arial" pitchFamily="-107" charset="0"/>
              <a:ea typeface="ＭＳ Ｐゴシック" pitchFamily="-107" charset="-128"/>
              <a:cs typeface="ＭＳ Ｐゴシック" pitchFamily="-107" charset="-128"/>
            </a:endParaRPr>
          </a:p>
        </p:txBody>
      </p:sp>
      <p:sp>
        <p:nvSpPr>
          <p:cNvPr id="76803" name="Rectangle 2"/>
          <p:cNvSpPr>
            <a:spLocks noGrp="1" noRot="1" noChangeAspect="1" noChangeArrowheads="1"/>
          </p:cNvSpPr>
          <p:nvPr>
            <p:ph type="sldImg"/>
          </p:nvPr>
        </p:nvSpPr>
        <p:spPr bwMode="auto">
          <a:solidFill>
            <a:srgbClr val="FFFFFF"/>
          </a:solidFill>
          <a:ln>
            <a:solidFill>
              <a:srgbClr val="000000"/>
            </a:solidFill>
            <a:miter lim="800000"/>
            <a:headEnd/>
            <a:tailEnd/>
          </a:ln>
        </p:spPr>
      </p:sp>
      <p:sp>
        <p:nvSpPr>
          <p:cNvPr id="76804" name="Rectangle 3"/>
          <p:cNvSpPr>
            <a:spLocks noGrp="1" noChangeArrowheads="1"/>
          </p:cNvSpPr>
          <p:nvPr>
            <p:ph type="body" idx="1"/>
          </p:nvPr>
        </p:nvSpPr>
        <p:spPr bwMode="auto">
          <a:xfrm>
            <a:off x="914400" y="4343400"/>
            <a:ext cx="5029200" cy="4114800"/>
          </a:xfrm>
          <a:solidFill>
            <a:srgbClr val="FFFFFF"/>
          </a:solidFill>
          <a:ln>
            <a:solidFill>
              <a:srgbClr val="000000"/>
            </a:solidFill>
            <a:miter lim="800000"/>
            <a:headEnd/>
            <a:tailEnd/>
          </a:ln>
        </p:spPr>
        <p:txBody>
          <a:bodyPr wrap="square" numCol="1" anchor="t" anchorCtr="0" compatLnSpc="1">
            <a:prstTxWarp prst="textNoShape">
              <a:avLst/>
            </a:prstTxWarp>
          </a:bodyPr>
          <a:lstStyle/>
          <a:p>
            <a:pPr>
              <a:spcBef>
                <a:spcPct val="0"/>
              </a:spcBef>
            </a:pPr>
            <a:endParaRPr lang="it-IT">
              <a:latin typeface="Arial" pitchFamily="-107" charset="0"/>
            </a:endParaRPr>
          </a:p>
        </p:txBody>
      </p:sp>
    </p:spTree>
  </p:cSld>
  <p:clrMapOvr>
    <a:masterClrMapping/>
  </p:clrMapOvr>
</p:notes>
</file>

<file path=ppt/notesSlides/notesSlide6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78850" name="Rectangle 7"/>
          <p:cNvSpPr>
            <a:spLocks noGrp="1" noChangeArrowheads="1"/>
          </p:cNvSpPr>
          <p:nvPr>
            <p:ph type="sldNum" sz="quarter" idx="5"/>
          </p:nvPr>
        </p:nvSpPr>
        <p:spPr bwMode="auto">
          <a:noFill/>
          <a:ln>
            <a:miter lim="800000"/>
            <a:headEnd/>
            <a:tailEnd/>
          </a:ln>
        </p:spPr>
        <p:txBody>
          <a:bodyPr wrap="square" numCol="1" anchorCtr="0" compatLnSpc="1">
            <a:prstTxWarp prst="textNoShape">
              <a:avLst/>
            </a:prstTxWarp>
          </a:bodyPr>
          <a:lstStyle/>
          <a:p>
            <a:pPr fontAlgn="base">
              <a:spcBef>
                <a:spcPct val="0"/>
              </a:spcBef>
              <a:spcAft>
                <a:spcPct val="0"/>
              </a:spcAft>
            </a:pPr>
            <a:fld id="{5A225C44-4B0D-AF4F-9DC9-57FF32395D59}" type="slidenum">
              <a:rPr lang="it-IT">
                <a:latin typeface="Arial" pitchFamily="-107" charset="0"/>
                <a:ea typeface="ＭＳ Ｐゴシック" pitchFamily="-107" charset="-128"/>
                <a:cs typeface="ＭＳ Ｐゴシック" pitchFamily="-107" charset="-128"/>
              </a:rPr>
              <a:pPr fontAlgn="base">
                <a:spcBef>
                  <a:spcPct val="0"/>
                </a:spcBef>
                <a:spcAft>
                  <a:spcPct val="0"/>
                </a:spcAft>
              </a:pPr>
              <a:t>77</a:t>
            </a:fld>
            <a:endParaRPr lang="it-IT">
              <a:latin typeface="Arial" pitchFamily="-107" charset="0"/>
              <a:ea typeface="ＭＳ Ｐゴシック" pitchFamily="-107" charset="-128"/>
              <a:cs typeface="ＭＳ Ｐゴシック" pitchFamily="-107" charset="-128"/>
            </a:endParaRPr>
          </a:p>
        </p:txBody>
      </p:sp>
      <p:sp>
        <p:nvSpPr>
          <p:cNvPr id="78851" name="Rectangle 2"/>
          <p:cNvSpPr>
            <a:spLocks noGrp="1" noRot="1" noChangeAspect="1" noChangeArrowheads="1"/>
          </p:cNvSpPr>
          <p:nvPr>
            <p:ph type="sldImg"/>
          </p:nvPr>
        </p:nvSpPr>
        <p:spPr bwMode="auto">
          <a:solidFill>
            <a:srgbClr val="FFFFFF"/>
          </a:solidFill>
          <a:ln>
            <a:solidFill>
              <a:srgbClr val="000000"/>
            </a:solidFill>
            <a:miter lim="800000"/>
            <a:headEnd/>
            <a:tailEnd/>
          </a:ln>
        </p:spPr>
      </p:sp>
      <p:sp>
        <p:nvSpPr>
          <p:cNvPr id="78852" name="Rectangle 3"/>
          <p:cNvSpPr>
            <a:spLocks noGrp="1" noChangeArrowheads="1"/>
          </p:cNvSpPr>
          <p:nvPr>
            <p:ph type="body" idx="1"/>
          </p:nvPr>
        </p:nvSpPr>
        <p:spPr bwMode="auto">
          <a:xfrm>
            <a:off x="914400" y="4343400"/>
            <a:ext cx="5029200" cy="4114800"/>
          </a:xfrm>
          <a:solidFill>
            <a:srgbClr val="FFFFFF"/>
          </a:solidFill>
          <a:ln>
            <a:solidFill>
              <a:srgbClr val="000000"/>
            </a:solidFill>
            <a:miter lim="800000"/>
            <a:headEnd/>
            <a:tailEnd/>
          </a:ln>
        </p:spPr>
        <p:txBody>
          <a:bodyPr wrap="square" numCol="1" anchor="t" anchorCtr="0" compatLnSpc="1">
            <a:prstTxWarp prst="textNoShape">
              <a:avLst/>
            </a:prstTxWarp>
          </a:bodyPr>
          <a:lstStyle/>
          <a:p>
            <a:pPr>
              <a:spcBef>
                <a:spcPct val="0"/>
              </a:spcBef>
            </a:pPr>
            <a:endParaRPr lang="it-IT">
              <a:latin typeface="Arial" pitchFamily="-107" charset="0"/>
            </a:endParaRPr>
          </a:p>
        </p:txBody>
      </p:sp>
    </p:spTree>
  </p:cSld>
  <p:clrMapOvr>
    <a:masterClrMapping/>
  </p:clrMapOvr>
</p:notes>
</file>

<file path=ppt/notesSlides/notesSlide6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80898" name="Rectangle 7"/>
          <p:cNvSpPr>
            <a:spLocks noGrp="1" noChangeArrowheads="1"/>
          </p:cNvSpPr>
          <p:nvPr>
            <p:ph type="sldNum" sz="quarter" idx="5"/>
          </p:nvPr>
        </p:nvSpPr>
        <p:spPr bwMode="auto">
          <a:noFill/>
          <a:ln>
            <a:miter lim="800000"/>
            <a:headEnd/>
            <a:tailEnd/>
          </a:ln>
        </p:spPr>
        <p:txBody>
          <a:bodyPr wrap="square" numCol="1" anchorCtr="0" compatLnSpc="1">
            <a:prstTxWarp prst="textNoShape">
              <a:avLst/>
            </a:prstTxWarp>
          </a:bodyPr>
          <a:lstStyle/>
          <a:p>
            <a:pPr fontAlgn="base">
              <a:spcBef>
                <a:spcPct val="0"/>
              </a:spcBef>
              <a:spcAft>
                <a:spcPct val="0"/>
              </a:spcAft>
            </a:pPr>
            <a:fld id="{433C8DFC-459C-D140-B4EF-CCED40AD6AD3}" type="slidenum">
              <a:rPr lang="it-IT">
                <a:latin typeface="Arial" pitchFamily="-107" charset="0"/>
                <a:ea typeface="ＭＳ Ｐゴシック" pitchFamily="-107" charset="-128"/>
                <a:cs typeface="ＭＳ Ｐゴシック" pitchFamily="-107" charset="-128"/>
              </a:rPr>
              <a:pPr fontAlgn="base">
                <a:spcBef>
                  <a:spcPct val="0"/>
                </a:spcBef>
                <a:spcAft>
                  <a:spcPct val="0"/>
                </a:spcAft>
              </a:pPr>
              <a:t>78</a:t>
            </a:fld>
            <a:endParaRPr lang="it-IT">
              <a:latin typeface="Arial" pitchFamily="-107" charset="0"/>
              <a:ea typeface="ＭＳ Ｐゴシック" pitchFamily="-107" charset="-128"/>
              <a:cs typeface="ＭＳ Ｐゴシック" pitchFamily="-107" charset="-128"/>
            </a:endParaRPr>
          </a:p>
        </p:txBody>
      </p:sp>
      <p:sp>
        <p:nvSpPr>
          <p:cNvPr id="80899" name="Rectangle 2"/>
          <p:cNvSpPr>
            <a:spLocks noGrp="1" noRot="1" noChangeAspect="1" noChangeArrowheads="1"/>
          </p:cNvSpPr>
          <p:nvPr>
            <p:ph type="sldImg"/>
          </p:nvPr>
        </p:nvSpPr>
        <p:spPr bwMode="auto">
          <a:solidFill>
            <a:srgbClr val="FFFFFF"/>
          </a:solidFill>
          <a:ln>
            <a:solidFill>
              <a:srgbClr val="000000"/>
            </a:solidFill>
            <a:miter lim="800000"/>
            <a:headEnd/>
            <a:tailEnd/>
          </a:ln>
        </p:spPr>
      </p:sp>
      <p:sp>
        <p:nvSpPr>
          <p:cNvPr id="80900" name="Rectangle 3"/>
          <p:cNvSpPr>
            <a:spLocks noGrp="1" noChangeArrowheads="1"/>
          </p:cNvSpPr>
          <p:nvPr>
            <p:ph type="body" idx="1"/>
          </p:nvPr>
        </p:nvSpPr>
        <p:spPr bwMode="auto">
          <a:xfrm>
            <a:off x="914400" y="4343400"/>
            <a:ext cx="5029200" cy="4114800"/>
          </a:xfrm>
          <a:solidFill>
            <a:srgbClr val="FFFFFF"/>
          </a:solidFill>
          <a:ln>
            <a:solidFill>
              <a:srgbClr val="000000"/>
            </a:solidFill>
            <a:miter lim="800000"/>
            <a:headEnd/>
            <a:tailEnd/>
          </a:ln>
        </p:spPr>
        <p:txBody>
          <a:bodyPr wrap="square" numCol="1" anchor="t" anchorCtr="0" compatLnSpc="1">
            <a:prstTxWarp prst="textNoShape">
              <a:avLst/>
            </a:prstTxWarp>
          </a:bodyPr>
          <a:lstStyle/>
          <a:p>
            <a:pPr>
              <a:spcBef>
                <a:spcPct val="0"/>
              </a:spcBef>
            </a:pPr>
            <a:endParaRPr lang="it-IT">
              <a:latin typeface="Arial" pitchFamily="-107" charset="0"/>
            </a:endParaRPr>
          </a:p>
        </p:txBody>
      </p:sp>
    </p:spTree>
  </p:cSld>
  <p:clrMapOvr>
    <a:masterClrMapping/>
  </p:clrMapOvr>
</p:notes>
</file>

<file path=ppt/notesSlides/notesSlide6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84994" name="Rectangle 7"/>
          <p:cNvSpPr>
            <a:spLocks noGrp="1" noChangeArrowheads="1"/>
          </p:cNvSpPr>
          <p:nvPr>
            <p:ph type="sldNum" sz="quarter" idx="5"/>
          </p:nvPr>
        </p:nvSpPr>
        <p:spPr bwMode="auto">
          <a:noFill/>
          <a:ln>
            <a:miter lim="800000"/>
            <a:headEnd/>
            <a:tailEnd/>
          </a:ln>
        </p:spPr>
        <p:txBody>
          <a:bodyPr wrap="square" numCol="1" anchorCtr="0" compatLnSpc="1">
            <a:prstTxWarp prst="textNoShape">
              <a:avLst/>
            </a:prstTxWarp>
          </a:bodyPr>
          <a:lstStyle/>
          <a:p>
            <a:pPr fontAlgn="base">
              <a:spcBef>
                <a:spcPct val="0"/>
              </a:spcBef>
              <a:spcAft>
                <a:spcPct val="0"/>
              </a:spcAft>
            </a:pPr>
            <a:fld id="{D83161F5-E51F-0B42-922A-8F96BE223F5C}" type="slidenum">
              <a:rPr lang="it-IT">
                <a:latin typeface="Arial" pitchFamily="-107" charset="0"/>
                <a:ea typeface="ＭＳ Ｐゴシック" pitchFamily="-107" charset="-128"/>
                <a:cs typeface="ＭＳ Ｐゴシック" pitchFamily="-107" charset="-128"/>
              </a:rPr>
              <a:pPr fontAlgn="base">
                <a:spcBef>
                  <a:spcPct val="0"/>
                </a:spcBef>
                <a:spcAft>
                  <a:spcPct val="0"/>
                </a:spcAft>
              </a:pPr>
              <a:t>79</a:t>
            </a:fld>
            <a:endParaRPr lang="it-IT">
              <a:latin typeface="Arial" pitchFamily="-107" charset="0"/>
              <a:ea typeface="ＭＳ Ｐゴシック" pitchFamily="-107" charset="-128"/>
              <a:cs typeface="ＭＳ Ｐゴシック" pitchFamily="-107" charset="-128"/>
            </a:endParaRPr>
          </a:p>
        </p:txBody>
      </p:sp>
      <p:sp>
        <p:nvSpPr>
          <p:cNvPr id="84995" name="Rectangle 2"/>
          <p:cNvSpPr>
            <a:spLocks noGrp="1" noRot="1" noChangeAspect="1" noChangeArrowheads="1"/>
          </p:cNvSpPr>
          <p:nvPr>
            <p:ph type="sldImg"/>
          </p:nvPr>
        </p:nvSpPr>
        <p:spPr bwMode="auto">
          <a:solidFill>
            <a:srgbClr val="FFFFFF"/>
          </a:solidFill>
          <a:ln>
            <a:solidFill>
              <a:srgbClr val="000000"/>
            </a:solidFill>
            <a:miter lim="800000"/>
            <a:headEnd/>
            <a:tailEnd/>
          </a:ln>
        </p:spPr>
      </p:sp>
      <p:sp>
        <p:nvSpPr>
          <p:cNvPr id="84996" name="Rectangle 3"/>
          <p:cNvSpPr>
            <a:spLocks noGrp="1" noChangeArrowheads="1"/>
          </p:cNvSpPr>
          <p:nvPr>
            <p:ph type="body" idx="1"/>
          </p:nvPr>
        </p:nvSpPr>
        <p:spPr bwMode="auto">
          <a:xfrm>
            <a:off x="914400" y="4343400"/>
            <a:ext cx="5029200" cy="4114800"/>
          </a:xfrm>
          <a:solidFill>
            <a:srgbClr val="FFFFFF"/>
          </a:solidFill>
          <a:ln>
            <a:solidFill>
              <a:srgbClr val="000000"/>
            </a:solidFill>
            <a:miter lim="800000"/>
            <a:headEnd/>
            <a:tailEnd/>
          </a:ln>
        </p:spPr>
        <p:txBody>
          <a:bodyPr wrap="square" numCol="1" anchor="t" anchorCtr="0" compatLnSpc="1">
            <a:prstTxWarp prst="textNoShape">
              <a:avLst/>
            </a:prstTxWarp>
          </a:bodyPr>
          <a:lstStyle/>
          <a:p>
            <a:pPr>
              <a:spcBef>
                <a:spcPct val="0"/>
              </a:spcBef>
            </a:pPr>
            <a:endParaRPr lang="it-IT">
              <a:latin typeface="Arial" pitchFamily="-107" charset="0"/>
            </a:endParaRPr>
          </a:p>
        </p:txBody>
      </p:sp>
    </p:spTree>
  </p:cSld>
  <p:clrMapOvr>
    <a:masterClrMapping/>
  </p:clrMapOvr>
</p:notes>
</file>

<file path=ppt/notesSlides/notesSlide6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82946" name="Rectangle 7"/>
          <p:cNvSpPr>
            <a:spLocks noGrp="1" noChangeArrowheads="1"/>
          </p:cNvSpPr>
          <p:nvPr>
            <p:ph type="sldNum" sz="quarter" idx="5"/>
          </p:nvPr>
        </p:nvSpPr>
        <p:spPr bwMode="auto">
          <a:noFill/>
          <a:ln>
            <a:miter lim="800000"/>
            <a:headEnd/>
            <a:tailEnd/>
          </a:ln>
        </p:spPr>
        <p:txBody>
          <a:bodyPr wrap="square" numCol="1" anchorCtr="0" compatLnSpc="1">
            <a:prstTxWarp prst="textNoShape">
              <a:avLst/>
            </a:prstTxWarp>
          </a:bodyPr>
          <a:lstStyle/>
          <a:p>
            <a:pPr fontAlgn="base">
              <a:spcBef>
                <a:spcPct val="0"/>
              </a:spcBef>
              <a:spcAft>
                <a:spcPct val="0"/>
              </a:spcAft>
            </a:pPr>
            <a:fld id="{1F51FA40-CE87-A245-B723-9720E9E9DB0C}" type="slidenum">
              <a:rPr lang="it-IT">
                <a:latin typeface="Arial" pitchFamily="-107" charset="0"/>
                <a:ea typeface="ＭＳ Ｐゴシック" pitchFamily="-107" charset="-128"/>
                <a:cs typeface="ＭＳ Ｐゴシック" pitchFamily="-107" charset="-128"/>
              </a:rPr>
              <a:pPr fontAlgn="base">
                <a:spcBef>
                  <a:spcPct val="0"/>
                </a:spcBef>
                <a:spcAft>
                  <a:spcPct val="0"/>
                </a:spcAft>
              </a:pPr>
              <a:t>80</a:t>
            </a:fld>
            <a:endParaRPr lang="it-IT">
              <a:latin typeface="Arial" pitchFamily="-107" charset="0"/>
              <a:ea typeface="ＭＳ Ｐゴシック" pitchFamily="-107" charset="-128"/>
              <a:cs typeface="ＭＳ Ｐゴシック" pitchFamily="-107" charset="-128"/>
            </a:endParaRPr>
          </a:p>
        </p:txBody>
      </p:sp>
      <p:sp>
        <p:nvSpPr>
          <p:cNvPr id="82947" name="Rectangle 2"/>
          <p:cNvSpPr>
            <a:spLocks noGrp="1" noRot="1" noChangeAspect="1" noChangeArrowheads="1"/>
          </p:cNvSpPr>
          <p:nvPr>
            <p:ph type="sldImg"/>
          </p:nvPr>
        </p:nvSpPr>
        <p:spPr bwMode="auto">
          <a:solidFill>
            <a:srgbClr val="FFFFFF"/>
          </a:solidFill>
          <a:ln>
            <a:solidFill>
              <a:srgbClr val="000000"/>
            </a:solidFill>
            <a:miter lim="800000"/>
            <a:headEnd/>
            <a:tailEnd/>
          </a:ln>
        </p:spPr>
      </p:sp>
      <p:sp>
        <p:nvSpPr>
          <p:cNvPr id="82948" name="Rectangle 3"/>
          <p:cNvSpPr>
            <a:spLocks noGrp="1" noChangeArrowheads="1"/>
          </p:cNvSpPr>
          <p:nvPr>
            <p:ph type="body" idx="1"/>
          </p:nvPr>
        </p:nvSpPr>
        <p:spPr bwMode="auto">
          <a:xfrm>
            <a:off x="914400" y="4343400"/>
            <a:ext cx="5029200" cy="4114800"/>
          </a:xfrm>
          <a:solidFill>
            <a:srgbClr val="FFFFFF"/>
          </a:solidFill>
          <a:ln>
            <a:solidFill>
              <a:srgbClr val="000000"/>
            </a:solidFill>
            <a:miter lim="800000"/>
            <a:headEnd/>
            <a:tailEnd/>
          </a:ln>
        </p:spPr>
        <p:txBody>
          <a:bodyPr wrap="square" numCol="1" anchor="t" anchorCtr="0" compatLnSpc="1">
            <a:prstTxWarp prst="textNoShape">
              <a:avLst/>
            </a:prstTxWarp>
          </a:bodyPr>
          <a:lstStyle/>
          <a:p>
            <a:pPr>
              <a:spcBef>
                <a:spcPct val="0"/>
              </a:spcBef>
            </a:pPr>
            <a:endParaRPr lang="it-IT">
              <a:latin typeface="Arial" pitchFamily="-107" charset="0"/>
            </a:endParaRPr>
          </a:p>
        </p:txBody>
      </p:sp>
    </p:spTree>
  </p:cSld>
  <p:clrMapOvr>
    <a:masterClrMapping/>
  </p:clrMapOvr>
</p:notes>
</file>

<file path=ppt/notesSlides/notesSlide6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87042" name="Rectangle 7"/>
          <p:cNvSpPr>
            <a:spLocks noGrp="1" noChangeArrowheads="1"/>
          </p:cNvSpPr>
          <p:nvPr>
            <p:ph type="sldNum" sz="quarter" idx="5"/>
          </p:nvPr>
        </p:nvSpPr>
        <p:spPr bwMode="auto">
          <a:noFill/>
          <a:ln>
            <a:miter lim="800000"/>
            <a:headEnd/>
            <a:tailEnd/>
          </a:ln>
        </p:spPr>
        <p:txBody>
          <a:bodyPr wrap="square" numCol="1" anchorCtr="0" compatLnSpc="1">
            <a:prstTxWarp prst="textNoShape">
              <a:avLst/>
            </a:prstTxWarp>
          </a:bodyPr>
          <a:lstStyle/>
          <a:p>
            <a:pPr fontAlgn="base">
              <a:spcBef>
                <a:spcPct val="0"/>
              </a:spcBef>
              <a:spcAft>
                <a:spcPct val="0"/>
              </a:spcAft>
            </a:pPr>
            <a:fld id="{BFCAE6F4-86A8-8342-AE4D-3D595973AC04}" type="slidenum">
              <a:rPr lang="it-IT">
                <a:latin typeface="Arial" pitchFamily="-107" charset="0"/>
                <a:ea typeface="ＭＳ Ｐゴシック" pitchFamily="-107" charset="-128"/>
                <a:cs typeface="ＭＳ Ｐゴシック" pitchFamily="-107" charset="-128"/>
              </a:rPr>
              <a:pPr fontAlgn="base">
                <a:spcBef>
                  <a:spcPct val="0"/>
                </a:spcBef>
                <a:spcAft>
                  <a:spcPct val="0"/>
                </a:spcAft>
              </a:pPr>
              <a:t>81</a:t>
            </a:fld>
            <a:endParaRPr lang="it-IT">
              <a:latin typeface="Arial" pitchFamily="-107" charset="0"/>
              <a:ea typeface="ＭＳ Ｐゴシック" pitchFamily="-107" charset="-128"/>
              <a:cs typeface="ＭＳ Ｐゴシック" pitchFamily="-107" charset="-128"/>
            </a:endParaRPr>
          </a:p>
        </p:txBody>
      </p:sp>
      <p:sp>
        <p:nvSpPr>
          <p:cNvPr id="87043" name="Rectangle 2"/>
          <p:cNvSpPr>
            <a:spLocks noGrp="1" noRot="1" noChangeAspect="1" noChangeArrowheads="1"/>
          </p:cNvSpPr>
          <p:nvPr>
            <p:ph type="sldImg"/>
          </p:nvPr>
        </p:nvSpPr>
        <p:spPr bwMode="auto">
          <a:solidFill>
            <a:srgbClr val="FFFFFF"/>
          </a:solidFill>
          <a:ln>
            <a:solidFill>
              <a:srgbClr val="000000"/>
            </a:solidFill>
            <a:miter lim="800000"/>
            <a:headEnd/>
            <a:tailEnd/>
          </a:ln>
        </p:spPr>
      </p:sp>
      <p:sp>
        <p:nvSpPr>
          <p:cNvPr id="87044" name="Rectangle 3"/>
          <p:cNvSpPr>
            <a:spLocks noGrp="1" noChangeArrowheads="1"/>
          </p:cNvSpPr>
          <p:nvPr>
            <p:ph type="body" idx="1"/>
          </p:nvPr>
        </p:nvSpPr>
        <p:spPr bwMode="auto">
          <a:xfrm>
            <a:off x="914400" y="4343400"/>
            <a:ext cx="5029200" cy="4114800"/>
          </a:xfrm>
          <a:solidFill>
            <a:srgbClr val="FFFFFF"/>
          </a:solidFill>
          <a:ln>
            <a:solidFill>
              <a:srgbClr val="000000"/>
            </a:solidFill>
            <a:miter lim="800000"/>
            <a:headEnd/>
            <a:tailEnd/>
          </a:ln>
        </p:spPr>
        <p:txBody>
          <a:bodyPr wrap="square" numCol="1" anchor="t" anchorCtr="0" compatLnSpc="1">
            <a:prstTxWarp prst="textNoShape">
              <a:avLst/>
            </a:prstTxWarp>
          </a:bodyPr>
          <a:lstStyle/>
          <a:p>
            <a:pPr>
              <a:spcBef>
                <a:spcPct val="0"/>
              </a:spcBef>
            </a:pPr>
            <a:endParaRPr lang="it-IT">
              <a:latin typeface="Arial" pitchFamily="-107" charset="0"/>
            </a:endParaRPr>
          </a:p>
        </p:txBody>
      </p:sp>
    </p:spTree>
  </p:cSld>
  <p:clrMapOvr>
    <a:masterClrMapping/>
  </p:clrMapOvr>
</p:notes>
</file>

<file path=ppt/notesSlides/notesSlide6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89090" name="Rectangle 7"/>
          <p:cNvSpPr>
            <a:spLocks noGrp="1" noChangeArrowheads="1"/>
          </p:cNvSpPr>
          <p:nvPr>
            <p:ph type="sldNum" sz="quarter" idx="5"/>
          </p:nvPr>
        </p:nvSpPr>
        <p:spPr bwMode="auto">
          <a:noFill/>
          <a:ln>
            <a:miter lim="800000"/>
            <a:headEnd/>
            <a:tailEnd/>
          </a:ln>
        </p:spPr>
        <p:txBody>
          <a:bodyPr wrap="square" numCol="1" anchorCtr="0" compatLnSpc="1">
            <a:prstTxWarp prst="textNoShape">
              <a:avLst/>
            </a:prstTxWarp>
          </a:bodyPr>
          <a:lstStyle/>
          <a:p>
            <a:pPr fontAlgn="base">
              <a:spcBef>
                <a:spcPct val="0"/>
              </a:spcBef>
              <a:spcAft>
                <a:spcPct val="0"/>
              </a:spcAft>
            </a:pPr>
            <a:fld id="{C08AF087-7BF1-254A-8117-3480004075AE}" type="slidenum">
              <a:rPr lang="it-IT">
                <a:latin typeface="Arial" pitchFamily="-107" charset="0"/>
                <a:ea typeface="ＭＳ Ｐゴシック" pitchFamily="-107" charset="-128"/>
                <a:cs typeface="ＭＳ Ｐゴシック" pitchFamily="-107" charset="-128"/>
              </a:rPr>
              <a:pPr fontAlgn="base">
                <a:spcBef>
                  <a:spcPct val="0"/>
                </a:spcBef>
                <a:spcAft>
                  <a:spcPct val="0"/>
                </a:spcAft>
              </a:pPr>
              <a:t>82</a:t>
            </a:fld>
            <a:endParaRPr lang="it-IT">
              <a:latin typeface="Arial" pitchFamily="-107" charset="0"/>
              <a:ea typeface="ＭＳ Ｐゴシック" pitchFamily="-107" charset="-128"/>
              <a:cs typeface="ＭＳ Ｐゴシック" pitchFamily="-107" charset="-128"/>
            </a:endParaRPr>
          </a:p>
        </p:txBody>
      </p:sp>
      <p:sp>
        <p:nvSpPr>
          <p:cNvPr id="89091" name="Rectangle 2"/>
          <p:cNvSpPr>
            <a:spLocks noGrp="1" noRot="1" noChangeAspect="1" noChangeArrowheads="1"/>
          </p:cNvSpPr>
          <p:nvPr>
            <p:ph type="sldImg"/>
          </p:nvPr>
        </p:nvSpPr>
        <p:spPr bwMode="auto">
          <a:solidFill>
            <a:srgbClr val="FFFFFF"/>
          </a:solidFill>
          <a:ln>
            <a:solidFill>
              <a:srgbClr val="000000"/>
            </a:solidFill>
            <a:miter lim="800000"/>
            <a:headEnd/>
            <a:tailEnd/>
          </a:ln>
        </p:spPr>
      </p:sp>
      <p:sp>
        <p:nvSpPr>
          <p:cNvPr id="89092" name="Rectangle 3"/>
          <p:cNvSpPr>
            <a:spLocks noGrp="1" noChangeArrowheads="1"/>
          </p:cNvSpPr>
          <p:nvPr>
            <p:ph type="body" idx="1"/>
          </p:nvPr>
        </p:nvSpPr>
        <p:spPr bwMode="auto">
          <a:xfrm>
            <a:off x="914400" y="4343400"/>
            <a:ext cx="5029200" cy="4114800"/>
          </a:xfrm>
          <a:solidFill>
            <a:srgbClr val="FFFFFF"/>
          </a:solidFill>
          <a:ln>
            <a:solidFill>
              <a:srgbClr val="000000"/>
            </a:solidFill>
            <a:miter lim="800000"/>
            <a:headEnd/>
            <a:tailEnd/>
          </a:ln>
        </p:spPr>
        <p:txBody>
          <a:bodyPr wrap="square" numCol="1" anchor="t" anchorCtr="0" compatLnSpc="1">
            <a:prstTxWarp prst="textNoShape">
              <a:avLst/>
            </a:prstTxWarp>
          </a:bodyPr>
          <a:lstStyle/>
          <a:p>
            <a:pPr>
              <a:spcBef>
                <a:spcPct val="0"/>
              </a:spcBef>
            </a:pPr>
            <a:endParaRPr lang="it-IT">
              <a:latin typeface="Arial" pitchFamily="-107" charset="0"/>
            </a:endParaRPr>
          </a:p>
        </p:txBody>
      </p:sp>
    </p:spTree>
  </p:cSld>
  <p:clrMapOvr>
    <a:masterClrMapping/>
  </p:clrMapOvr>
</p:notes>
</file>

<file path=ppt/notesSlides/notesSlide6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91138" name="Rectangle 7"/>
          <p:cNvSpPr>
            <a:spLocks noGrp="1" noChangeArrowheads="1"/>
          </p:cNvSpPr>
          <p:nvPr>
            <p:ph type="sldNum" sz="quarter" idx="5"/>
          </p:nvPr>
        </p:nvSpPr>
        <p:spPr bwMode="auto">
          <a:noFill/>
          <a:ln>
            <a:miter lim="800000"/>
            <a:headEnd/>
            <a:tailEnd/>
          </a:ln>
        </p:spPr>
        <p:txBody>
          <a:bodyPr wrap="square" numCol="1" anchorCtr="0" compatLnSpc="1">
            <a:prstTxWarp prst="textNoShape">
              <a:avLst/>
            </a:prstTxWarp>
          </a:bodyPr>
          <a:lstStyle/>
          <a:p>
            <a:pPr fontAlgn="base">
              <a:spcBef>
                <a:spcPct val="0"/>
              </a:spcBef>
              <a:spcAft>
                <a:spcPct val="0"/>
              </a:spcAft>
            </a:pPr>
            <a:fld id="{52D99B93-04B0-384B-8342-63DD4B358FC5}" type="slidenum">
              <a:rPr lang="it-IT">
                <a:latin typeface="Arial" pitchFamily="-107" charset="0"/>
                <a:ea typeface="ＭＳ Ｐゴシック" pitchFamily="-107" charset="-128"/>
                <a:cs typeface="ＭＳ Ｐゴシック" pitchFamily="-107" charset="-128"/>
              </a:rPr>
              <a:pPr fontAlgn="base">
                <a:spcBef>
                  <a:spcPct val="0"/>
                </a:spcBef>
                <a:spcAft>
                  <a:spcPct val="0"/>
                </a:spcAft>
              </a:pPr>
              <a:t>83</a:t>
            </a:fld>
            <a:endParaRPr lang="it-IT">
              <a:latin typeface="Arial" pitchFamily="-107" charset="0"/>
              <a:ea typeface="ＭＳ Ｐゴシック" pitchFamily="-107" charset="-128"/>
              <a:cs typeface="ＭＳ Ｐゴシック" pitchFamily="-107" charset="-128"/>
            </a:endParaRPr>
          </a:p>
        </p:txBody>
      </p:sp>
      <p:sp>
        <p:nvSpPr>
          <p:cNvPr id="91139" name="Rectangle 2"/>
          <p:cNvSpPr>
            <a:spLocks noGrp="1" noRot="1" noChangeAspect="1" noChangeArrowheads="1" noTextEdit="1"/>
          </p:cNvSpPr>
          <p:nvPr>
            <p:ph type="sldImg"/>
          </p:nvPr>
        </p:nvSpPr>
        <p:spPr bwMode="auto">
          <a:noFill/>
          <a:ln>
            <a:solidFill>
              <a:srgbClr val="000000"/>
            </a:solidFill>
            <a:miter lim="800000"/>
            <a:headEnd/>
            <a:tailEnd/>
          </a:ln>
        </p:spPr>
      </p:sp>
      <p:sp>
        <p:nvSpPr>
          <p:cNvPr id="91140" name="Rectangle 3"/>
          <p:cNvSpPr>
            <a:spLocks noGrp="1" noChangeArrowheads="1"/>
          </p:cNvSpPr>
          <p:nvPr>
            <p:ph type="body" idx="1"/>
          </p:nvPr>
        </p:nvSpPr>
        <p:spPr bwMode="auto">
          <a:noFill/>
        </p:spPr>
        <p:txBody>
          <a:bodyPr wrap="square" numCol="1" anchor="t" anchorCtr="0" compatLnSpc="1">
            <a:prstTxWarp prst="textNoShape">
              <a:avLst/>
            </a:prstTxWarp>
          </a:bodyPr>
          <a:lstStyle/>
          <a:p>
            <a:pPr>
              <a:spcBef>
                <a:spcPct val="0"/>
              </a:spcBef>
            </a:pPr>
            <a:endParaRPr lang="it-IT">
              <a:latin typeface="Arial" pitchFamily="-107" charset="0"/>
            </a:endParaRPr>
          </a:p>
        </p:txBody>
      </p:sp>
    </p:spTree>
  </p:cSld>
  <p:clrMapOvr>
    <a:masterClrMapping/>
  </p:clrMapOvr>
</p:notes>
</file>

<file path=ppt/notesSlides/notesSlide7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93186" name="Rectangle 7"/>
          <p:cNvSpPr txBox="1">
            <a:spLocks noGrp="1" noChangeArrowheads="1"/>
          </p:cNvSpPr>
          <p:nvPr/>
        </p:nvSpPr>
        <p:spPr bwMode="auto">
          <a:xfrm>
            <a:off x="3886200" y="8686800"/>
            <a:ext cx="2971800" cy="457200"/>
          </a:xfrm>
          <a:prstGeom prst="rect">
            <a:avLst/>
          </a:prstGeom>
          <a:noFill/>
          <a:ln w="9525">
            <a:noFill/>
            <a:miter lim="800000"/>
            <a:headEnd/>
            <a:tailEnd/>
          </a:ln>
        </p:spPr>
        <p:txBody>
          <a:bodyPr anchor="b">
            <a:prstTxWarp prst="textNoShape">
              <a:avLst/>
            </a:prstTxWarp>
          </a:bodyPr>
          <a:lstStyle/>
          <a:p>
            <a:pPr algn="r" eaLnBrk="0" hangingPunct="0"/>
            <a:fld id="{EF8684E5-60AB-1048-83C3-8470B8299C9C}" type="slidenum">
              <a:rPr lang="it-IT" sz="1200">
                <a:latin typeface="Calibri" pitchFamily="-107" charset="0"/>
              </a:rPr>
              <a:pPr algn="r" eaLnBrk="0" hangingPunct="0"/>
              <a:t>84</a:t>
            </a:fld>
            <a:endParaRPr lang="it-IT" sz="1200">
              <a:latin typeface="Calibri" pitchFamily="-107" charset="0"/>
            </a:endParaRPr>
          </a:p>
        </p:txBody>
      </p:sp>
      <p:sp>
        <p:nvSpPr>
          <p:cNvPr id="93187" name="Rectangle 2"/>
          <p:cNvSpPr>
            <a:spLocks noGrp="1" noRot="1" noChangeAspect="1" noChangeArrowheads="1" noTextEdit="1"/>
          </p:cNvSpPr>
          <p:nvPr>
            <p:ph type="sldImg"/>
          </p:nvPr>
        </p:nvSpPr>
        <p:spPr bwMode="auto">
          <a:noFill/>
          <a:ln>
            <a:solidFill>
              <a:srgbClr val="000000"/>
            </a:solidFill>
            <a:miter lim="800000"/>
            <a:headEnd/>
            <a:tailEnd/>
          </a:ln>
        </p:spPr>
      </p:sp>
      <p:sp>
        <p:nvSpPr>
          <p:cNvPr id="93188" name="Rectangle 3"/>
          <p:cNvSpPr>
            <a:spLocks noGrp="1" noChangeArrowheads="1"/>
          </p:cNvSpPr>
          <p:nvPr>
            <p:ph type="body" idx="1"/>
          </p:nvPr>
        </p:nvSpPr>
        <p:spPr bwMode="auto">
          <a:noFill/>
        </p:spPr>
        <p:txBody>
          <a:bodyPr wrap="square" numCol="1" anchor="t" anchorCtr="0" compatLnSpc="1">
            <a:prstTxWarp prst="textNoShape">
              <a:avLst/>
            </a:prstTxWarp>
          </a:bodyPr>
          <a:lstStyle/>
          <a:p>
            <a:pPr>
              <a:spcBef>
                <a:spcPct val="0"/>
              </a:spcBef>
            </a:pPr>
            <a:endParaRPr lang="it-IT">
              <a:latin typeface="Arial" pitchFamily="-107" charset="0"/>
            </a:endParaRPr>
          </a:p>
        </p:txBody>
      </p:sp>
    </p:spTree>
  </p:cSld>
  <p:clrMapOvr>
    <a:masterClrMapping/>
  </p:clrMapOvr>
</p:notes>
</file>

<file path=ppt/notesSlides/notesSlide7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95234" name="Rectangle 2"/>
          <p:cNvSpPr>
            <a:spLocks noGrp="1" noRot="1" noChangeAspect="1" noChangeArrowheads="1" noTextEdit="1"/>
          </p:cNvSpPr>
          <p:nvPr>
            <p:ph type="sldImg"/>
          </p:nvPr>
        </p:nvSpPr>
        <p:spPr bwMode="auto">
          <a:noFill/>
          <a:ln>
            <a:solidFill>
              <a:srgbClr val="000000"/>
            </a:solidFill>
            <a:miter lim="800000"/>
            <a:headEnd/>
            <a:tailEnd/>
          </a:ln>
        </p:spPr>
      </p:sp>
      <p:sp>
        <p:nvSpPr>
          <p:cNvPr id="95235" name="Rectangle 3"/>
          <p:cNvSpPr>
            <a:spLocks noGrp="1" noChangeArrowheads="1"/>
          </p:cNvSpPr>
          <p:nvPr>
            <p:ph type="body" idx="1"/>
          </p:nvPr>
        </p:nvSpPr>
        <p:spPr bwMode="auto">
          <a:noFill/>
        </p:spPr>
        <p:txBody>
          <a:bodyPr wrap="square" numCol="1" anchor="t" anchorCtr="0" compatLnSpc="1">
            <a:prstTxWarp prst="textNoShape">
              <a:avLst/>
            </a:prstTxWarp>
          </a:bodyPr>
          <a:lstStyle/>
          <a:p>
            <a:pPr>
              <a:spcBef>
                <a:spcPct val="0"/>
              </a:spcBef>
            </a:pPr>
            <a:endParaRPr lang="it-IT">
              <a:latin typeface="Arial" pitchFamily="-107" charset="0"/>
            </a:endParaRPr>
          </a:p>
        </p:txBody>
      </p:sp>
    </p:spTree>
  </p:cSld>
  <p:clrMapOvr>
    <a:masterClrMapping/>
  </p:clrMapOvr>
</p:notes>
</file>

<file path=ppt/notesSlides/notesSlide7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97282" name="Rectangle 2"/>
          <p:cNvSpPr>
            <a:spLocks noGrp="1" noRot="1" noChangeAspect="1" noChangeArrowheads="1" noTextEdit="1"/>
          </p:cNvSpPr>
          <p:nvPr>
            <p:ph type="sldImg"/>
          </p:nvPr>
        </p:nvSpPr>
        <p:spPr bwMode="auto">
          <a:noFill/>
          <a:ln>
            <a:solidFill>
              <a:srgbClr val="000000"/>
            </a:solidFill>
            <a:miter lim="800000"/>
            <a:headEnd/>
            <a:tailEnd/>
          </a:ln>
        </p:spPr>
      </p:sp>
      <p:sp>
        <p:nvSpPr>
          <p:cNvPr id="97283" name="Rectangle 3"/>
          <p:cNvSpPr>
            <a:spLocks noGrp="1" noChangeArrowheads="1"/>
          </p:cNvSpPr>
          <p:nvPr>
            <p:ph type="body" idx="1"/>
          </p:nvPr>
        </p:nvSpPr>
        <p:spPr bwMode="auto">
          <a:noFill/>
        </p:spPr>
        <p:txBody>
          <a:bodyPr wrap="square" numCol="1" anchor="t" anchorCtr="0" compatLnSpc="1">
            <a:prstTxWarp prst="textNoShape">
              <a:avLst/>
            </a:prstTxWarp>
          </a:bodyPr>
          <a:lstStyle/>
          <a:p>
            <a:pPr>
              <a:spcBef>
                <a:spcPct val="0"/>
              </a:spcBef>
            </a:pPr>
            <a:endParaRPr lang="it-IT">
              <a:latin typeface="Arial" pitchFamily="-107" charset="0"/>
            </a:endParaRPr>
          </a:p>
        </p:txBody>
      </p:sp>
    </p:spTree>
  </p:cSld>
  <p:clrMapOvr>
    <a:masterClrMapping/>
  </p:clrMapOvr>
</p:notes>
</file>

<file path=ppt/notesSlides/notesSlide7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99330" name="Rectangle 7"/>
          <p:cNvSpPr>
            <a:spLocks noGrp="1" noChangeArrowheads="1"/>
          </p:cNvSpPr>
          <p:nvPr>
            <p:ph type="sldNum" sz="quarter" idx="5"/>
          </p:nvPr>
        </p:nvSpPr>
        <p:spPr bwMode="auto">
          <a:noFill/>
          <a:ln>
            <a:miter lim="800000"/>
            <a:headEnd/>
            <a:tailEnd/>
          </a:ln>
        </p:spPr>
        <p:txBody>
          <a:bodyPr wrap="square" numCol="1" anchorCtr="0" compatLnSpc="1">
            <a:prstTxWarp prst="textNoShape">
              <a:avLst/>
            </a:prstTxWarp>
          </a:bodyPr>
          <a:lstStyle/>
          <a:p>
            <a:pPr fontAlgn="base">
              <a:spcBef>
                <a:spcPct val="0"/>
              </a:spcBef>
              <a:spcAft>
                <a:spcPct val="0"/>
              </a:spcAft>
            </a:pPr>
            <a:fld id="{646831A6-3933-4A42-91D5-33C509025FF3}" type="slidenum">
              <a:rPr lang="it-IT">
                <a:latin typeface="Arial" pitchFamily="-107" charset="0"/>
                <a:ea typeface="ＭＳ Ｐゴシック" pitchFamily="-107" charset="-128"/>
                <a:cs typeface="ＭＳ Ｐゴシック" pitchFamily="-107" charset="-128"/>
              </a:rPr>
              <a:pPr fontAlgn="base">
                <a:spcBef>
                  <a:spcPct val="0"/>
                </a:spcBef>
                <a:spcAft>
                  <a:spcPct val="0"/>
                </a:spcAft>
              </a:pPr>
              <a:t>87</a:t>
            </a:fld>
            <a:endParaRPr lang="it-IT">
              <a:latin typeface="Arial" pitchFamily="-107" charset="0"/>
              <a:ea typeface="ＭＳ Ｐゴシック" pitchFamily="-107" charset="-128"/>
              <a:cs typeface="ＭＳ Ｐゴシック" pitchFamily="-107" charset="-128"/>
            </a:endParaRPr>
          </a:p>
        </p:txBody>
      </p:sp>
      <p:sp>
        <p:nvSpPr>
          <p:cNvPr id="99331" name="Rectangle 2"/>
          <p:cNvSpPr>
            <a:spLocks noGrp="1" noRot="1" noChangeAspect="1" noChangeArrowheads="1"/>
          </p:cNvSpPr>
          <p:nvPr>
            <p:ph type="sldImg"/>
          </p:nvPr>
        </p:nvSpPr>
        <p:spPr bwMode="auto">
          <a:solidFill>
            <a:srgbClr val="FFFFFF"/>
          </a:solidFill>
          <a:ln>
            <a:solidFill>
              <a:srgbClr val="000000"/>
            </a:solidFill>
            <a:miter lim="800000"/>
            <a:headEnd/>
            <a:tailEnd/>
          </a:ln>
        </p:spPr>
      </p:sp>
      <p:sp>
        <p:nvSpPr>
          <p:cNvPr id="99332" name="Rectangle 3"/>
          <p:cNvSpPr>
            <a:spLocks noGrp="1" noChangeArrowheads="1"/>
          </p:cNvSpPr>
          <p:nvPr>
            <p:ph type="body" idx="1"/>
          </p:nvPr>
        </p:nvSpPr>
        <p:spPr bwMode="auto">
          <a:solidFill>
            <a:srgbClr val="FFFFFF"/>
          </a:solidFill>
          <a:ln>
            <a:solidFill>
              <a:srgbClr val="000000"/>
            </a:solidFill>
            <a:miter lim="800000"/>
            <a:headEnd/>
            <a:tailEnd/>
          </a:ln>
        </p:spPr>
        <p:txBody>
          <a:bodyPr wrap="square" numCol="1" anchor="t" anchorCtr="0" compatLnSpc="1">
            <a:prstTxWarp prst="textNoShape">
              <a:avLst/>
            </a:prstTxWarp>
          </a:bodyPr>
          <a:lstStyle/>
          <a:p>
            <a:pPr>
              <a:spcBef>
                <a:spcPct val="0"/>
              </a:spcBef>
            </a:pPr>
            <a:endParaRPr lang="it-IT">
              <a:latin typeface="Arial" pitchFamily="-107" charset="0"/>
            </a:endParaRPr>
          </a:p>
        </p:txBody>
      </p:sp>
    </p:spTree>
  </p:cSld>
  <p:clrMapOvr>
    <a:masterClrMapping/>
  </p:clrMapOvr>
</p:notes>
</file>

<file path=ppt/notesSlides/notesSlide7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101378" name="Rectangle 7"/>
          <p:cNvSpPr>
            <a:spLocks noGrp="1" noChangeArrowheads="1"/>
          </p:cNvSpPr>
          <p:nvPr>
            <p:ph type="sldNum" sz="quarter" idx="5"/>
          </p:nvPr>
        </p:nvSpPr>
        <p:spPr bwMode="auto">
          <a:noFill/>
          <a:ln>
            <a:miter lim="800000"/>
            <a:headEnd/>
            <a:tailEnd/>
          </a:ln>
        </p:spPr>
        <p:txBody>
          <a:bodyPr wrap="square" numCol="1" anchorCtr="0" compatLnSpc="1">
            <a:prstTxWarp prst="textNoShape">
              <a:avLst/>
            </a:prstTxWarp>
          </a:bodyPr>
          <a:lstStyle/>
          <a:p>
            <a:pPr fontAlgn="base">
              <a:spcBef>
                <a:spcPct val="0"/>
              </a:spcBef>
              <a:spcAft>
                <a:spcPct val="0"/>
              </a:spcAft>
            </a:pPr>
            <a:fld id="{94C40D01-C7D3-9E45-AFAA-28BD242DDD97}" type="slidenum">
              <a:rPr lang="it-IT">
                <a:latin typeface="Arial" pitchFamily="-107" charset="0"/>
                <a:ea typeface="ＭＳ Ｐゴシック" pitchFamily="-107" charset="-128"/>
                <a:cs typeface="ＭＳ Ｐゴシック" pitchFamily="-107" charset="-128"/>
              </a:rPr>
              <a:pPr fontAlgn="base">
                <a:spcBef>
                  <a:spcPct val="0"/>
                </a:spcBef>
                <a:spcAft>
                  <a:spcPct val="0"/>
                </a:spcAft>
              </a:pPr>
              <a:t>88</a:t>
            </a:fld>
            <a:endParaRPr lang="it-IT">
              <a:latin typeface="Arial" pitchFamily="-107" charset="0"/>
              <a:ea typeface="ＭＳ Ｐゴシック" pitchFamily="-107" charset="-128"/>
              <a:cs typeface="ＭＳ Ｐゴシック" pitchFamily="-107" charset="-128"/>
            </a:endParaRPr>
          </a:p>
        </p:txBody>
      </p:sp>
      <p:sp>
        <p:nvSpPr>
          <p:cNvPr id="101379" name="Rectangle 2"/>
          <p:cNvSpPr>
            <a:spLocks noGrp="1" noRot="1" noChangeAspect="1" noChangeArrowheads="1"/>
          </p:cNvSpPr>
          <p:nvPr>
            <p:ph type="sldImg"/>
          </p:nvPr>
        </p:nvSpPr>
        <p:spPr bwMode="auto">
          <a:solidFill>
            <a:srgbClr val="FFFFFF"/>
          </a:solidFill>
          <a:ln>
            <a:solidFill>
              <a:srgbClr val="000000"/>
            </a:solidFill>
            <a:miter lim="800000"/>
            <a:headEnd/>
            <a:tailEnd/>
          </a:ln>
        </p:spPr>
      </p:sp>
      <p:sp>
        <p:nvSpPr>
          <p:cNvPr id="101380" name="Rectangle 3"/>
          <p:cNvSpPr>
            <a:spLocks noGrp="1" noChangeArrowheads="1"/>
          </p:cNvSpPr>
          <p:nvPr>
            <p:ph type="body" idx="1"/>
          </p:nvPr>
        </p:nvSpPr>
        <p:spPr bwMode="auto">
          <a:solidFill>
            <a:srgbClr val="FFFFFF"/>
          </a:solidFill>
          <a:ln>
            <a:solidFill>
              <a:srgbClr val="000000"/>
            </a:solidFill>
            <a:miter lim="800000"/>
            <a:headEnd/>
            <a:tailEnd/>
          </a:ln>
        </p:spPr>
        <p:txBody>
          <a:bodyPr wrap="square" numCol="1" anchor="t" anchorCtr="0" compatLnSpc="1">
            <a:prstTxWarp prst="textNoShape">
              <a:avLst/>
            </a:prstTxWarp>
          </a:bodyPr>
          <a:lstStyle/>
          <a:p>
            <a:pPr>
              <a:spcBef>
                <a:spcPct val="0"/>
              </a:spcBef>
            </a:pPr>
            <a:endParaRPr lang="it-IT">
              <a:latin typeface="Arial" pitchFamily="-107" charset="0"/>
            </a:endParaRPr>
          </a:p>
        </p:txBody>
      </p:sp>
    </p:spTree>
  </p:cSld>
  <p:clrMapOvr>
    <a:masterClrMapping/>
  </p:clrMapOvr>
</p:notes>
</file>

<file path=ppt/notesSlides/notesSlide7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103426" name="Rectangle 7"/>
          <p:cNvSpPr>
            <a:spLocks noGrp="1" noChangeArrowheads="1"/>
          </p:cNvSpPr>
          <p:nvPr>
            <p:ph type="sldNum" sz="quarter" idx="5"/>
          </p:nvPr>
        </p:nvSpPr>
        <p:spPr bwMode="auto">
          <a:noFill/>
          <a:ln>
            <a:miter lim="800000"/>
            <a:headEnd/>
            <a:tailEnd/>
          </a:ln>
        </p:spPr>
        <p:txBody>
          <a:bodyPr wrap="square" numCol="1" anchorCtr="0" compatLnSpc="1">
            <a:prstTxWarp prst="textNoShape">
              <a:avLst/>
            </a:prstTxWarp>
          </a:bodyPr>
          <a:lstStyle/>
          <a:p>
            <a:pPr fontAlgn="base">
              <a:spcBef>
                <a:spcPct val="0"/>
              </a:spcBef>
              <a:spcAft>
                <a:spcPct val="0"/>
              </a:spcAft>
            </a:pPr>
            <a:fld id="{F60497EC-FC8D-9945-B4D3-90DCF63DDF72}" type="slidenum">
              <a:rPr lang="it-IT">
                <a:latin typeface="Arial" pitchFamily="-107" charset="0"/>
                <a:ea typeface="ＭＳ Ｐゴシック" pitchFamily="-107" charset="-128"/>
                <a:cs typeface="ＭＳ Ｐゴシック" pitchFamily="-107" charset="-128"/>
              </a:rPr>
              <a:pPr fontAlgn="base">
                <a:spcBef>
                  <a:spcPct val="0"/>
                </a:spcBef>
                <a:spcAft>
                  <a:spcPct val="0"/>
                </a:spcAft>
              </a:pPr>
              <a:t>89</a:t>
            </a:fld>
            <a:endParaRPr lang="it-IT">
              <a:latin typeface="Arial" pitchFamily="-107" charset="0"/>
              <a:ea typeface="ＭＳ Ｐゴシック" pitchFamily="-107" charset="-128"/>
              <a:cs typeface="ＭＳ Ｐゴシック" pitchFamily="-107" charset="-128"/>
            </a:endParaRPr>
          </a:p>
        </p:txBody>
      </p:sp>
      <p:sp>
        <p:nvSpPr>
          <p:cNvPr id="103427" name="Rectangle 2"/>
          <p:cNvSpPr>
            <a:spLocks noGrp="1" noRot="1" noChangeAspect="1" noChangeArrowheads="1"/>
          </p:cNvSpPr>
          <p:nvPr>
            <p:ph type="sldImg"/>
          </p:nvPr>
        </p:nvSpPr>
        <p:spPr bwMode="auto">
          <a:solidFill>
            <a:srgbClr val="FFFFFF"/>
          </a:solidFill>
          <a:ln>
            <a:solidFill>
              <a:srgbClr val="000000"/>
            </a:solidFill>
            <a:miter lim="800000"/>
            <a:headEnd/>
            <a:tailEnd/>
          </a:ln>
        </p:spPr>
      </p:sp>
      <p:sp>
        <p:nvSpPr>
          <p:cNvPr id="103428" name="Rectangle 3"/>
          <p:cNvSpPr>
            <a:spLocks noGrp="1" noChangeArrowheads="1"/>
          </p:cNvSpPr>
          <p:nvPr>
            <p:ph type="body" idx="1"/>
          </p:nvPr>
        </p:nvSpPr>
        <p:spPr bwMode="auto">
          <a:solidFill>
            <a:srgbClr val="FFFFFF"/>
          </a:solidFill>
          <a:ln>
            <a:solidFill>
              <a:srgbClr val="000000"/>
            </a:solidFill>
            <a:miter lim="800000"/>
            <a:headEnd/>
            <a:tailEnd/>
          </a:ln>
        </p:spPr>
        <p:txBody>
          <a:bodyPr wrap="square" numCol="1" anchor="t" anchorCtr="0" compatLnSpc="1">
            <a:prstTxWarp prst="textNoShape">
              <a:avLst/>
            </a:prstTxWarp>
          </a:bodyPr>
          <a:lstStyle/>
          <a:p>
            <a:pPr>
              <a:spcBef>
                <a:spcPct val="0"/>
              </a:spcBef>
            </a:pPr>
            <a:endParaRPr lang="it-IT">
              <a:latin typeface="Arial" pitchFamily="-107" charset="0"/>
            </a:endParaRPr>
          </a:p>
        </p:txBody>
      </p:sp>
    </p:spTree>
  </p:cSld>
  <p:clrMapOvr>
    <a:masterClrMapping/>
  </p:clrMapOvr>
</p:notes>
</file>

<file path=ppt/notesSlides/notesSlide7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105474" name="Rectangle 7"/>
          <p:cNvSpPr>
            <a:spLocks noGrp="1" noChangeArrowheads="1"/>
          </p:cNvSpPr>
          <p:nvPr>
            <p:ph type="sldNum" sz="quarter" idx="5"/>
          </p:nvPr>
        </p:nvSpPr>
        <p:spPr bwMode="auto">
          <a:noFill/>
          <a:ln>
            <a:miter lim="800000"/>
            <a:headEnd/>
            <a:tailEnd/>
          </a:ln>
        </p:spPr>
        <p:txBody>
          <a:bodyPr wrap="square" numCol="1" anchorCtr="0" compatLnSpc="1">
            <a:prstTxWarp prst="textNoShape">
              <a:avLst/>
            </a:prstTxWarp>
          </a:bodyPr>
          <a:lstStyle/>
          <a:p>
            <a:pPr fontAlgn="base">
              <a:spcBef>
                <a:spcPct val="0"/>
              </a:spcBef>
              <a:spcAft>
                <a:spcPct val="0"/>
              </a:spcAft>
            </a:pPr>
            <a:fld id="{7E6171E9-3FB6-114F-A119-AD2B344BDFDD}" type="slidenum">
              <a:rPr lang="it-IT">
                <a:latin typeface="Arial" pitchFamily="-107" charset="0"/>
                <a:ea typeface="ＭＳ Ｐゴシック" pitchFamily="-107" charset="-128"/>
                <a:cs typeface="ＭＳ Ｐゴシック" pitchFamily="-107" charset="-128"/>
              </a:rPr>
              <a:pPr fontAlgn="base">
                <a:spcBef>
                  <a:spcPct val="0"/>
                </a:spcBef>
                <a:spcAft>
                  <a:spcPct val="0"/>
                </a:spcAft>
              </a:pPr>
              <a:t>90</a:t>
            </a:fld>
            <a:endParaRPr lang="it-IT">
              <a:latin typeface="Arial" pitchFamily="-107" charset="0"/>
              <a:ea typeface="ＭＳ Ｐゴシック" pitchFamily="-107" charset="-128"/>
              <a:cs typeface="ＭＳ Ｐゴシック" pitchFamily="-107" charset="-128"/>
            </a:endParaRPr>
          </a:p>
        </p:txBody>
      </p:sp>
      <p:sp>
        <p:nvSpPr>
          <p:cNvPr id="105475" name="Rectangle 2"/>
          <p:cNvSpPr>
            <a:spLocks noGrp="1" noRot="1" noChangeAspect="1" noChangeArrowheads="1"/>
          </p:cNvSpPr>
          <p:nvPr>
            <p:ph type="sldImg"/>
          </p:nvPr>
        </p:nvSpPr>
        <p:spPr bwMode="auto">
          <a:solidFill>
            <a:srgbClr val="FFFFFF"/>
          </a:solidFill>
          <a:ln>
            <a:solidFill>
              <a:srgbClr val="000000"/>
            </a:solidFill>
            <a:miter lim="800000"/>
            <a:headEnd/>
            <a:tailEnd/>
          </a:ln>
        </p:spPr>
      </p:sp>
      <p:sp>
        <p:nvSpPr>
          <p:cNvPr id="105476" name="Rectangle 3"/>
          <p:cNvSpPr>
            <a:spLocks noGrp="1" noChangeArrowheads="1"/>
          </p:cNvSpPr>
          <p:nvPr>
            <p:ph type="body" idx="1"/>
          </p:nvPr>
        </p:nvSpPr>
        <p:spPr bwMode="auto">
          <a:solidFill>
            <a:srgbClr val="FFFFFF"/>
          </a:solidFill>
          <a:ln>
            <a:solidFill>
              <a:srgbClr val="000000"/>
            </a:solidFill>
            <a:miter lim="800000"/>
            <a:headEnd/>
            <a:tailEnd/>
          </a:ln>
        </p:spPr>
        <p:txBody>
          <a:bodyPr wrap="square" numCol="1" anchor="t" anchorCtr="0" compatLnSpc="1">
            <a:prstTxWarp prst="textNoShape">
              <a:avLst/>
            </a:prstTxWarp>
          </a:bodyPr>
          <a:lstStyle/>
          <a:p>
            <a:pPr>
              <a:spcBef>
                <a:spcPct val="0"/>
              </a:spcBef>
            </a:pPr>
            <a:endParaRPr lang="it-IT">
              <a:latin typeface="Arial" pitchFamily="-107" charset="0"/>
            </a:endParaRPr>
          </a:p>
        </p:txBody>
      </p:sp>
    </p:spTree>
  </p:cSld>
  <p:clrMapOvr>
    <a:masterClrMapping/>
  </p:clrMapOvr>
</p:notes>
</file>

<file path=ppt/notesSlides/notesSlide7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107522" name="Rectangle 7"/>
          <p:cNvSpPr>
            <a:spLocks noGrp="1" noChangeArrowheads="1"/>
          </p:cNvSpPr>
          <p:nvPr>
            <p:ph type="sldNum" sz="quarter" idx="5"/>
          </p:nvPr>
        </p:nvSpPr>
        <p:spPr bwMode="auto">
          <a:noFill/>
          <a:ln>
            <a:miter lim="800000"/>
            <a:headEnd/>
            <a:tailEnd/>
          </a:ln>
        </p:spPr>
        <p:txBody>
          <a:bodyPr wrap="square" numCol="1" anchorCtr="0" compatLnSpc="1">
            <a:prstTxWarp prst="textNoShape">
              <a:avLst/>
            </a:prstTxWarp>
          </a:bodyPr>
          <a:lstStyle/>
          <a:p>
            <a:pPr fontAlgn="base">
              <a:spcBef>
                <a:spcPct val="0"/>
              </a:spcBef>
              <a:spcAft>
                <a:spcPct val="0"/>
              </a:spcAft>
            </a:pPr>
            <a:fld id="{E5EBE95E-FD81-D946-9505-1D627D3BA281}" type="slidenum">
              <a:rPr lang="it-IT">
                <a:latin typeface="Arial" pitchFamily="-107" charset="0"/>
                <a:ea typeface="ＭＳ Ｐゴシック" pitchFamily="-107" charset="-128"/>
                <a:cs typeface="ＭＳ Ｐゴシック" pitchFamily="-107" charset="-128"/>
              </a:rPr>
              <a:pPr fontAlgn="base">
                <a:spcBef>
                  <a:spcPct val="0"/>
                </a:spcBef>
                <a:spcAft>
                  <a:spcPct val="0"/>
                </a:spcAft>
              </a:pPr>
              <a:t>91</a:t>
            </a:fld>
            <a:endParaRPr lang="it-IT">
              <a:latin typeface="Arial" pitchFamily="-107" charset="0"/>
              <a:ea typeface="ＭＳ Ｐゴシック" pitchFamily="-107" charset="-128"/>
              <a:cs typeface="ＭＳ Ｐゴシック" pitchFamily="-107" charset="-128"/>
            </a:endParaRPr>
          </a:p>
        </p:txBody>
      </p:sp>
      <p:sp>
        <p:nvSpPr>
          <p:cNvPr id="107523" name="Rectangle 2"/>
          <p:cNvSpPr>
            <a:spLocks noGrp="1" noRot="1" noChangeAspect="1" noChangeArrowheads="1"/>
          </p:cNvSpPr>
          <p:nvPr>
            <p:ph type="sldImg"/>
          </p:nvPr>
        </p:nvSpPr>
        <p:spPr bwMode="auto">
          <a:solidFill>
            <a:srgbClr val="FFFFFF"/>
          </a:solidFill>
          <a:ln>
            <a:solidFill>
              <a:srgbClr val="000000"/>
            </a:solidFill>
            <a:miter lim="800000"/>
            <a:headEnd/>
            <a:tailEnd/>
          </a:ln>
        </p:spPr>
      </p:sp>
      <p:sp>
        <p:nvSpPr>
          <p:cNvPr id="107524" name="Rectangle 3"/>
          <p:cNvSpPr>
            <a:spLocks noGrp="1" noChangeArrowheads="1"/>
          </p:cNvSpPr>
          <p:nvPr>
            <p:ph type="body" idx="1"/>
          </p:nvPr>
        </p:nvSpPr>
        <p:spPr bwMode="auto">
          <a:solidFill>
            <a:srgbClr val="FFFFFF"/>
          </a:solidFill>
          <a:ln>
            <a:solidFill>
              <a:srgbClr val="000000"/>
            </a:solidFill>
            <a:miter lim="800000"/>
            <a:headEnd/>
            <a:tailEnd/>
          </a:ln>
        </p:spPr>
        <p:txBody>
          <a:bodyPr wrap="square" numCol="1" anchor="t" anchorCtr="0" compatLnSpc="1">
            <a:prstTxWarp prst="textNoShape">
              <a:avLst/>
            </a:prstTxWarp>
          </a:bodyPr>
          <a:lstStyle/>
          <a:p>
            <a:pPr>
              <a:spcBef>
                <a:spcPct val="0"/>
              </a:spcBef>
            </a:pPr>
            <a:endParaRPr lang="it-IT">
              <a:latin typeface="Arial" pitchFamily="-107" charset="0"/>
            </a:endParaRPr>
          </a:p>
        </p:txBody>
      </p:sp>
    </p:spTree>
  </p:cSld>
  <p:clrMapOvr>
    <a:masterClrMapping/>
  </p:clrMapOvr>
</p:notes>
</file>

<file path=ppt/notesSlides/notesSlide7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109570" name="Rectangle 7"/>
          <p:cNvSpPr>
            <a:spLocks noGrp="1" noChangeArrowheads="1"/>
          </p:cNvSpPr>
          <p:nvPr>
            <p:ph type="sldNum" sz="quarter" idx="5"/>
          </p:nvPr>
        </p:nvSpPr>
        <p:spPr bwMode="auto">
          <a:noFill/>
          <a:ln>
            <a:miter lim="800000"/>
            <a:headEnd/>
            <a:tailEnd/>
          </a:ln>
        </p:spPr>
        <p:txBody>
          <a:bodyPr wrap="square" numCol="1" anchorCtr="0" compatLnSpc="1">
            <a:prstTxWarp prst="textNoShape">
              <a:avLst/>
            </a:prstTxWarp>
          </a:bodyPr>
          <a:lstStyle/>
          <a:p>
            <a:pPr fontAlgn="base">
              <a:spcBef>
                <a:spcPct val="0"/>
              </a:spcBef>
              <a:spcAft>
                <a:spcPct val="0"/>
              </a:spcAft>
            </a:pPr>
            <a:fld id="{F6D566F2-2B51-514D-AFF4-12AA810ABAE1}" type="slidenum">
              <a:rPr lang="it-IT">
                <a:latin typeface="Arial" pitchFamily="-107" charset="0"/>
                <a:ea typeface="ＭＳ Ｐゴシック" pitchFamily="-107" charset="-128"/>
                <a:cs typeface="ＭＳ Ｐゴシック" pitchFamily="-107" charset="-128"/>
              </a:rPr>
              <a:pPr fontAlgn="base">
                <a:spcBef>
                  <a:spcPct val="0"/>
                </a:spcBef>
                <a:spcAft>
                  <a:spcPct val="0"/>
                </a:spcAft>
              </a:pPr>
              <a:t>92</a:t>
            </a:fld>
            <a:endParaRPr lang="it-IT">
              <a:latin typeface="Arial" pitchFamily="-107" charset="0"/>
              <a:ea typeface="ＭＳ Ｐゴシック" pitchFamily="-107" charset="-128"/>
              <a:cs typeface="ＭＳ Ｐゴシック" pitchFamily="-107" charset="-128"/>
            </a:endParaRPr>
          </a:p>
        </p:txBody>
      </p:sp>
      <p:sp>
        <p:nvSpPr>
          <p:cNvPr id="109571" name="Rectangle 2"/>
          <p:cNvSpPr>
            <a:spLocks noGrp="1" noRot="1" noChangeAspect="1" noChangeArrowheads="1" noTextEdit="1"/>
          </p:cNvSpPr>
          <p:nvPr>
            <p:ph type="sldImg"/>
          </p:nvPr>
        </p:nvSpPr>
        <p:spPr bwMode="auto">
          <a:xfrm>
            <a:off x="1196975" y="706438"/>
            <a:ext cx="4525963" cy="3394075"/>
          </a:xfrm>
          <a:solidFill>
            <a:srgbClr val="FFFFFF"/>
          </a:solidFill>
          <a:ln>
            <a:solidFill>
              <a:srgbClr val="000000"/>
            </a:solidFill>
            <a:miter lim="800000"/>
            <a:headEnd/>
            <a:tailEnd/>
          </a:ln>
        </p:spPr>
      </p:sp>
      <p:sp>
        <p:nvSpPr>
          <p:cNvPr id="109572" name="Rectangle 3"/>
          <p:cNvSpPr>
            <a:spLocks noGrp="1" noChangeArrowheads="1"/>
          </p:cNvSpPr>
          <p:nvPr>
            <p:ph type="body" idx="1"/>
          </p:nvPr>
        </p:nvSpPr>
        <p:spPr bwMode="auto">
          <a:xfrm>
            <a:off x="942975" y="4314825"/>
            <a:ext cx="5032375" cy="4171950"/>
          </a:xfrm>
          <a:solidFill>
            <a:srgbClr val="FFFFFF"/>
          </a:solidFill>
          <a:ln>
            <a:solidFill>
              <a:srgbClr val="000000"/>
            </a:solidFill>
            <a:miter lim="800000"/>
            <a:headEnd/>
            <a:tailEnd/>
          </a:ln>
        </p:spPr>
        <p:txBody>
          <a:bodyPr wrap="square" numCol="1" anchor="t" anchorCtr="0" compatLnSpc="1">
            <a:prstTxWarp prst="textNoShape">
              <a:avLst/>
            </a:prstTxWarp>
          </a:bodyPr>
          <a:lstStyle/>
          <a:p>
            <a:pPr>
              <a:spcBef>
                <a:spcPct val="0"/>
              </a:spcBef>
            </a:pPr>
            <a:endParaRPr lang="it-IT">
              <a:latin typeface="Arial" pitchFamily="-107" charset="0"/>
            </a:endParaRPr>
          </a:p>
        </p:txBody>
      </p:sp>
    </p:spTree>
  </p:cSld>
  <p:clrMapOvr>
    <a:masterClrMapping/>
  </p:clrMapOvr>
</p:notes>
</file>

<file path=ppt/notesSlides/notesSlide7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normAutofit/>
          </a:bodyPr>
          <a:lstStyle/>
          <a:p>
            <a:endParaRPr lang="it-IT" dirty="0"/>
          </a:p>
        </p:txBody>
      </p:sp>
      <p:sp>
        <p:nvSpPr>
          <p:cNvPr id="4" name="Segnaposto numero diapositiva 3"/>
          <p:cNvSpPr>
            <a:spLocks noGrp="1"/>
          </p:cNvSpPr>
          <p:nvPr>
            <p:ph type="sldNum" sz="quarter" idx="10"/>
          </p:nvPr>
        </p:nvSpPr>
        <p:spPr/>
        <p:txBody>
          <a:bodyPr/>
          <a:lstStyle/>
          <a:p>
            <a:pPr>
              <a:defRPr/>
            </a:pPr>
            <a:fld id="{32114AB7-3024-CD4A-AA20-FFEEA7D646BA}" type="slidenum">
              <a:rPr lang="it-IT" smtClean="0"/>
              <a:pPr>
                <a:defRPr/>
              </a:pPr>
              <a:t>95</a:t>
            </a:fld>
            <a:endParaRPr lang="it-IT"/>
          </a:p>
        </p:txBody>
      </p:sp>
    </p:spTree>
  </p:cSld>
  <p:clrMapOvr>
    <a:masterClrMapping/>
  </p:clrMapOvr>
</p:notes>
</file>

<file path=ppt/notesSlides/notesSlide8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normAutofit/>
          </a:bodyPr>
          <a:lstStyle/>
          <a:p>
            <a:endParaRPr lang="it-IT" dirty="0"/>
          </a:p>
        </p:txBody>
      </p:sp>
      <p:sp>
        <p:nvSpPr>
          <p:cNvPr id="4" name="Segnaposto numero diapositiva 3"/>
          <p:cNvSpPr>
            <a:spLocks noGrp="1"/>
          </p:cNvSpPr>
          <p:nvPr>
            <p:ph type="sldNum" sz="quarter" idx="10"/>
          </p:nvPr>
        </p:nvSpPr>
        <p:spPr/>
        <p:txBody>
          <a:bodyPr/>
          <a:lstStyle/>
          <a:p>
            <a:pPr>
              <a:defRPr/>
            </a:pPr>
            <a:fld id="{32114AB7-3024-CD4A-AA20-FFEEA7D646BA}" type="slidenum">
              <a:rPr lang="it-IT" smtClean="0"/>
              <a:pPr>
                <a:defRPr/>
              </a:pPr>
              <a:t>98</a:t>
            </a:fld>
            <a:endParaRPr lang="it-IT"/>
          </a:p>
        </p:txBody>
      </p:sp>
    </p:spTree>
  </p:cSld>
  <p:clrMapOvr>
    <a:masterClrMapping/>
  </p:clrMapOvr>
</p:notes>
</file>

<file path=ppt/notesSlides/notesSlide8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111618" name="Rectangle 7"/>
          <p:cNvSpPr>
            <a:spLocks noGrp="1" noChangeArrowheads="1"/>
          </p:cNvSpPr>
          <p:nvPr>
            <p:ph type="sldNum" sz="quarter" idx="5"/>
          </p:nvPr>
        </p:nvSpPr>
        <p:spPr bwMode="auto">
          <a:noFill/>
          <a:ln>
            <a:miter lim="800000"/>
            <a:headEnd/>
            <a:tailEnd/>
          </a:ln>
        </p:spPr>
        <p:txBody>
          <a:bodyPr wrap="square" numCol="1" anchorCtr="0" compatLnSpc="1">
            <a:prstTxWarp prst="textNoShape">
              <a:avLst/>
            </a:prstTxWarp>
          </a:bodyPr>
          <a:lstStyle/>
          <a:p>
            <a:pPr fontAlgn="base">
              <a:spcBef>
                <a:spcPct val="0"/>
              </a:spcBef>
              <a:spcAft>
                <a:spcPct val="0"/>
              </a:spcAft>
            </a:pPr>
            <a:fld id="{6DA774DF-D8A6-CD4D-8F55-B85E55B65854}" type="slidenum">
              <a:rPr lang="en-US">
                <a:latin typeface="Arial" pitchFamily="-107" charset="0"/>
                <a:ea typeface="ＭＳ Ｐゴシック" pitchFamily="-107" charset="-128"/>
                <a:cs typeface="ＭＳ Ｐゴシック" pitchFamily="-107" charset="-128"/>
              </a:rPr>
              <a:pPr fontAlgn="base">
                <a:spcBef>
                  <a:spcPct val="0"/>
                </a:spcBef>
                <a:spcAft>
                  <a:spcPct val="0"/>
                </a:spcAft>
              </a:pPr>
              <a:t>101</a:t>
            </a:fld>
            <a:endParaRPr lang="en-US">
              <a:latin typeface="Arial" pitchFamily="-107" charset="0"/>
              <a:ea typeface="ＭＳ Ｐゴシック" pitchFamily="-107" charset="-128"/>
              <a:cs typeface="ＭＳ Ｐゴシック" pitchFamily="-107" charset="-128"/>
            </a:endParaRPr>
          </a:p>
        </p:txBody>
      </p:sp>
      <p:sp>
        <p:nvSpPr>
          <p:cNvPr id="111619" name="Rectangle 1026"/>
          <p:cNvSpPr>
            <a:spLocks noGrp="1" noRot="1" noChangeAspect="1" noChangeArrowheads="1"/>
          </p:cNvSpPr>
          <p:nvPr>
            <p:ph type="sldImg"/>
          </p:nvPr>
        </p:nvSpPr>
        <p:spPr bwMode="auto">
          <a:xfrm>
            <a:off x="1143000" y="685800"/>
            <a:ext cx="4573588" cy="3429000"/>
          </a:xfrm>
          <a:solidFill>
            <a:srgbClr val="FFFFFF"/>
          </a:solidFill>
          <a:ln>
            <a:solidFill>
              <a:srgbClr val="000000"/>
            </a:solidFill>
            <a:miter lim="800000"/>
            <a:headEnd/>
            <a:tailEnd/>
          </a:ln>
        </p:spPr>
      </p:sp>
      <p:sp>
        <p:nvSpPr>
          <p:cNvPr id="111620" name="Rectangle 1027"/>
          <p:cNvSpPr>
            <a:spLocks noGrp="1" noChangeArrowheads="1"/>
          </p:cNvSpPr>
          <p:nvPr>
            <p:ph type="body" idx="1"/>
          </p:nvPr>
        </p:nvSpPr>
        <p:spPr bwMode="auto">
          <a:xfrm>
            <a:off x="914400" y="4343400"/>
            <a:ext cx="5029200" cy="4114800"/>
          </a:xfrm>
          <a:solidFill>
            <a:srgbClr val="FFFFFF"/>
          </a:solidFill>
          <a:ln>
            <a:solidFill>
              <a:srgbClr val="000000"/>
            </a:solidFill>
            <a:miter lim="800000"/>
            <a:headEnd/>
            <a:tailEnd/>
          </a:ln>
        </p:spPr>
        <p:txBody>
          <a:bodyPr wrap="square" numCol="1" anchor="t" anchorCtr="0" compatLnSpc="1">
            <a:prstTxWarp prst="textNoShape">
              <a:avLst/>
            </a:prstTxWarp>
          </a:bodyPr>
          <a:lstStyle/>
          <a:p>
            <a:pPr>
              <a:spcBef>
                <a:spcPct val="0"/>
              </a:spcBef>
            </a:pPr>
            <a:endParaRPr lang="it-IT">
              <a:latin typeface="Arial" pitchFamily="-107" charset="0"/>
            </a:endParaRPr>
          </a:p>
        </p:txBody>
      </p:sp>
    </p:spTree>
  </p:cSld>
  <p:clrMapOvr>
    <a:masterClrMapping/>
  </p:clrMapOvr>
</p:notes>
</file>

<file path=ppt/notesSlides/notesSlide8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113666" name="Rectangle 7"/>
          <p:cNvSpPr>
            <a:spLocks noGrp="1" noChangeArrowheads="1"/>
          </p:cNvSpPr>
          <p:nvPr>
            <p:ph type="sldNum" sz="quarter" idx="5"/>
          </p:nvPr>
        </p:nvSpPr>
        <p:spPr bwMode="auto">
          <a:noFill/>
          <a:ln>
            <a:miter lim="800000"/>
            <a:headEnd/>
            <a:tailEnd/>
          </a:ln>
        </p:spPr>
        <p:txBody>
          <a:bodyPr wrap="square" numCol="1" anchorCtr="0" compatLnSpc="1">
            <a:prstTxWarp prst="textNoShape">
              <a:avLst/>
            </a:prstTxWarp>
          </a:bodyPr>
          <a:lstStyle/>
          <a:p>
            <a:pPr fontAlgn="base">
              <a:spcBef>
                <a:spcPct val="0"/>
              </a:spcBef>
              <a:spcAft>
                <a:spcPct val="0"/>
              </a:spcAft>
            </a:pPr>
            <a:fld id="{6F4FEBE0-69F3-CC4C-9727-32E18DF2C603}" type="slidenum">
              <a:rPr lang="en-US">
                <a:latin typeface="Arial" pitchFamily="-107" charset="0"/>
                <a:ea typeface="ＭＳ Ｐゴシック" pitchFamily="-107" charset="-128"/>
                <a:cs typeface="ＭＳ Ｐゴシック" pitchFamily="-107" charset="-128"/>
              </a:rPr>
              <a:pPr fontAlgn="base">
                <a:spcBef>
                  <a:spcPct val="0"/>
                </a:spcBef>
                <a:spcAft>
                  <a:spcPct val="0"/>
                </a:spcAft>
              </a:pPr>
              <a:t>102</a:t>
            </a:fld>
            <a:endParaRPr lang="en-US">
              <a:latin typeface="Arial" pitchFamily="-107" charset="0"/>
              <a:ea typeface="ＭＳ Ｐゴシック" pitchFamily="-107" charset="-128"/>
              <a:cs typeface="ＭＳ Ｐゴシック" pitchFamily="-107" charset="-128"/>
            </a:endParaRPr>
          </a:p>
        </p:txBody>
      </p:sp>
      <p:sp>
        <p:nvSpPr>
          <p:cNvPr id="113667" name="Rectangle 1026"/>
          <p:cNvSpPr>
            <a:spLocks noGrp="1" noRot="1" noChangeAspect="1" noChangeArrowheads="1"/>
          </p:cNvSpPr>
          <p:nvPr>
            <p:ph type="sldImg"/>
          </p:nvPr>
        </p:nvSpPr>
        <p:spPr bwMode="auto">
          <a:xfrm>
            <a:off x="1143000" y="685800"/>
            <a:ext cx="4573588" cy="3429000"/>
          </a:xfrm>
          <a:solidFill>
            <a:srgbClr val="FFFFFF"/>
          </a:solidFill>
          <a:ln>
            <a:solidFill>
              <a:srgbClr val="000000"/>
            </a:solidFill>
            <a:miter lim="800000"/>
            <a:headEnd/>
            <a:tailEnd/>
          </a:ln>
        </p:spPr>
      </p:sp>
      <p:sp>
        <p:nvSpPr>
          <p:cNvPr id="113668" name="Rectangle 1027"/>
          <p:cNvSpPr>
            <a:spLocks noGrp="1" noChangeArrowheads="1"/>
          </p:cNvSpPr>
          <p:nvPr>
            <p:ph type="body" idx="1"/>
          </p:nvPr>
        </p:nvSpPr>
        <p:spPr bwMode="auto">
          <a:xfrm>
            <a:off x="914400" y="4343400"/>
            <a:ext cx="5029200" cy="4114800"/>
          </a:xfrm>
          <a:solidFill>
            <a:srgbClr val="FFFFFF"/>
          </a:solidFill>
          <a:ln>
            <a:solidFill>
              <a:srgbClr val="000000"/>
            </a:solidFill>
            <a:miter lim="800000"/>
            <a:headEnd/>
            <a:tailEnd/>
          </a:ln>
        </p:spPr>
        <p:txBody>
          <a:bodyPr wrap="square" numCol="1" anchor="t" anchorCtr="0" compatLnSpc="1">
            <a:prstTxWarp prst="textNoShape">
              <a:avLst/>
            </a:prstTxWarp>
          </a:bodyPr>
          <a:lstStyle/>
          <a:p>
            <a:pPr>
              <a:spcBef>
                <a:spcPct val="0"/>
              </a:spcBef>
            </a:pPr>
            <a:endParaRPr lang="it-IT">
              <a:latin typeface="Arial" pitchFamily="-107" charset="0"/>
            </a:endParaRPr>
          </a:p>
        </p:txBody>
      </p:sp>
    </p:spTree>
  </p:cSld>
  <p:clrMapOvr>
    <a:masterClrMapping/>
  </p:clrMapOvr>
</p:notes>
</file>

<file path=ppt/notesSlides/notesSlide8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115714" name="Rectangle 7"/>
          <p:cNvSpPr>
            <a:spLocks noGrp="1" noChangeArrowheads="1"/>
          </p:cNvSpPr>
          <p:nvPr>
            <p:ph type="sldNum" sz="quarter" idx="5"/>
          </p:nvPr>
        </p:nvSpPr>
        <p:spPr bwMode="auto">
          <a:noFill/>
          <a:ln>
            <a:miter lim="800000"/>
            <a:headEnd/>
            <a:tailEnd/>
          </a:ln>
        </p:spPr>
        <p:txBody>
          <a:bodyPr wrap="square" numCol="1" anchorCtr="0" compatLnSpc="1">
            <a:prstTxWarp prst="textNoShape">
              <a:avLst/>
            </a:prstTxWarp>
          </a:bodyPr>
          <a:lstStyle/>
          <a:p>
            <a:pPr fontAlgn="base">
              <a:spcBef>
                <a:spcPct val="0"/>
              </a:spcBef>
              <a:spcAft>
                <a:spcPct val="0"/>
              </a:spcAft>
            </a:pPr>
            <a:fld id="{E4829D8F-0C77-1C44-A25B-D02E9614CAA7}" type="slidenum">
              <a:rPr lang="en-US">
                <a:latin typeface="Arial" pitchFamily="-107" charset="0"/>
                <a:ea typeface="ＭＳ Ｐゴシック" pitchFamily="-107" charset="-128"/>
                <a:cs typeface="ＭＳ Ｐゴシック" pitchFamily="-107" charset="-128"/>
              </a:rPr>
              <a:pPr fontAlgn="base">
                <a:spcBef>
                  <a:spcPct val="0"/>
                </a:spcBef>
                <a:spcAft>
                  <a:spcPct val="0"/>
                </a:spcAft>
              </a:pPr>
              <a:t>103</a:t>
            </a:fld>
            <a:endParaRPr lang="en-US">
              <a:latin typeface="Arial" pitchFamily="-107" charset="0"/>
              <a:ea typeface="ＭＳ Ｐゴシック" pitchFamily="-107" charset="-128"/>
              <a:cs typeface="ＭＳ Ｐゴシック" pitchFamily="-107" charset="-128"/>
            </a:endParaRPr>
          </a:p>
        </p:txBody>
      </p:sp>
      <p:sp>
        <p:nvSpPr>
          <p:cNvPr id="115715" name="Rectangle 1026"/>
          <p:cNvSpPr>
            <a:spLocks noGrp="1" noRot="1" noChangeAspect="1" noChangeArrowheads="1"/>
          </p:cNvSpPr>
          <p:nvPr>
            <p:ph type="sldImg"/>
          </p:nvPr>
        </p:nvSpPr>
        <p:spPr bwMode="auto">
          <a:xfrm>
            <a:off x="1143000" y="685800"/>
            <a:ext cx="4573588" cy="3429000"/>
          </a:xfrm>
          <a:solidFill>
            <a:srgbClr val="FFFFFF"/>
          </a:solidFill>
          <a:ln>
            <a:solidFill>
              <a:srgbClr val="000000"/>
            </a:solidFill>
            <a:miter lim="800000"/>
            <a:headEnd/>
            <a:tailEnd/>
          </a:ln>
        </p:spPr>
      </p:sp>
      <p:sp>
        <p:nvSpPr>
          <p:cNvPr id="115716" name="Rectangle 1027"/>
          <p:cNvSpPr>
            <a:spLocks noGrp="1" noChangeArrowheads="1"/>
          </p:cNvSpPr>
          <p:nvPr>
            <p:ph type="body" idx="1"/>
          </p:nvPr>
        </p:nvSpPr>
        <p:spPr bwMode="auto">
          <a:xfrm>
            <a:off x="914400" y="4343400"/>
            <a:ext cx="5029200" cy="4114800"/>
          </a:xfrm>
          <a:solidFill>
            <a:srgbClr val="FFFFFF"/>
          </a:solidFill>
          <a:ln>
            <a:solidFill>
              <a:srgbClr val="000000"/>
            </a:solidFill>
            <a:miter lim="800000"/>
            <a:headEnd/>
            <a:tailEnd/>
          </a:ln>
        </p:spPr>
        <p:txBody>
          <a:bodyPr wrap="square" numCol="1" anchor="t" anchorCtr="0" compatLnSpc="1">
            <a:prstTxWarp prst="textNoShape">
              <a:avLst/>
            </a:prstTxWarp>
          </a:bodyPr>
          <a:lstStyle/>
          <a:p>
            <a:pPr>
              <a:spcBef>
                <a:spcPct val="0"/>
              </a:spcBef>
            </a:pPr>
            <a:endParaRPr lang="it-IT">
              <a:latin typeface="Arial" pitchFamily="-107" charset="0"/>
            </a:endParaRPr>
          </a:p>
        </p:txBody>
      </p:sp>
    </p:spTree>
  </p:cSld>
  <p:clrMapOvr>
    <a:masterClrMapping/>
  </p:clrMapOvr>
</p:notes>
</file>

<file path=ppt/notesSlides/notesSlide8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186370" name="Rectangle 7"/>
          <p:cNvSpPr>
            <a:spLocks noGrp="1" noChangeArrowheads="1"/>
          </p:cNvSpPr>
          <p:nvPr>
            <p:ph type="sldNum" sz="quarter" idx="5"/>
          </p:nvPr>
        </p:nvSpPr>
        <p:spPr bwMode="auto">
          <a:noFill/>
          <a:ln>
            <a:miter lim="800000"/>
            <a:headEnd/>
            <a:tailEnd/>
          </a:ln>
        </p:spPr>
        <p:txBody>
          <a:bodyPr wrap="square" numCol="1" anchorCtr="0" compatLnSpc="1">
            <a:prstTxWarp prst="textNoShape">
              <a:avLst/>
            </a:prstTxWarp>
          </a:bodyPr>
          <a:lstStyle/>
          <a:p>
            <a:pPr fontAlgn="base">
              <a:spcBef>
                <a:spcPct val="0"/>
              </a:spcBef>
              <a:spcAft>
                <a:spcPct val="0"/>
              </a:spcAft>
            </a:pPr>
            <a:fld id="{1658ECE4-0633-B04C-9EA4-580C5F906D03}" type="slidenum">
              <a:rPr lang="it-IT">
                <a:latin typeface="Arial" pitchFamily="-107" charset="0"/>
                <a:ea typeface="ＭＳ Ｐゴシック" pitchFamily="-107" charset="-128"/>
                <a:cs typeface="ＭＳ Ｐゴシック" pitchFamily="-107" charset="-128"/>
              </a:rPr>
              <a:pPr fontAlgn="base">
                <a:spcBef>
                  <a:spcPct val="0"/>
                </a:spcBef>
                <a:spcAft>
                  <a:spcPct val="0"/>
                </a:spcAft>
              </a:pPr>
              <a:t>104</a:t>
            </a:fld>
            <a:endParaRPr lang="it-IT">
              <a:latin typeface="Arial" pitchFamily="-107" charset="0"/>
              <a:ea typeface="ＭＳ Ｐゴシック" pitchFamily="-107" charset="-128"/>
              <a:cs typeface="ＭＳ Ｐゴシック" pitchFamily="-107" charset="-128"/>
            </a:endParaRPr>
          </a:p>
        </p:txBody>
      </p:sp>
      <p:sp>
        <p:nvSpPr>
          <p:cNvPr id="186371" name="Rectangle 2"/>
          <p:cNvSpPr>
            <a:spLocks noGrp="1" noRot="1" noChangeAspect="1" noChangeArrowheads="1"/>
          </p:cNvSpPr>
          <p:nvPr>
            <p:ph type="sldImg"/>
          </p:nvPr>
        </p:nvSpPr>
        <p:spPr bwMode="auto">
          <a:solidFill>
            <a:srgbClr val="FFFFFF"/>
          </a:solidFill>
          <a:ln>
            <a:solidFill>
              <a:srgbClr val="000000"/>
            </a:solidFill>
            <a:miter lim="800000"/>
            <a:headEnd/>
            <a:tailEnd/>
          </a:ln>
        </p:spPr>
      </p:sp>
      <p:sp>
        <p:nvSpPr>
          <p:cNvPr id="186372" name="Rectangle 3"/>
          <p:cNvSpPr>
            <a:spLocks noGrp="1" noChangeArrowheads="1"/>
          </p:cNvSpPr>
          <p:nvPr>
            <p:ph type="body" idx="1"/>
          </p:nvPr>
        </p:nvSpPr>
        <p:spPr bwMode="auto">
          <a:xfrm>
            <a:off x="914400" y="4343400"/>
            <a:ext cx="5029200" cy="4114800"/>
          </a:xfrm>
          <a:solidFill>
            <a:srgbClr val="FFFFFF"/>
          </a:solidFill>
          <a:ln>
            <a:solidFill>
              <a:srgbClr val="000000"/>
            </a:solidFill>
            <a:miter lim="800000"/>
            <a:headEnd/>
            <a:tailEnd/>
          </a:ln>
        </p:spPr>
        <p:txBody>
          <a:bodyPr wrap="square" numCol="1" anchor="t" anchorCtr="0" compatLnSpc="1">
            <a:prstTxWarp prst="textNoShape">
              <a:avLst/>
            </a:prstTxWarp>
          </a:bodyPr>
          <a:lstStyle/>
          <a:p>
            <a:pPr eaLnBrk="1" hangingPunct="1">
              <a:spcBef>
                <a:spcPct val="0"/>
              </a:spcBef>
            </a:pPr>
            <a:endParaRPr lang="it-IT">
              <a:latin typeface="Arial" pitchFamily="-107" charset="0"/>
              <a:ea typeface="ＭＳ Ｐゴシック" pitchFamily="-107" charset="-128"/>
              <a:cs typeface="ＭＳ Ｐゴシック" pitchFamily="-107" charset="-128"/>
            </a:endParaRPr>
          </a:p>
        </p:txBody>
      </p:sp>
    </p:spTree>
  </p:cSld>
  <p:clrMapOvr>
    <a:masterClrMapping/>
  </p:clrMapOvr>
</p:notes>
</file>

<file path=ppt/notesSlides/notesSlide8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67586" name="Rectangle 7"/>
          <p:cNvSpPr>
            <a:spLocks noGrp="1" noChangeArrowheads="1"/>
          </p:cNvSpPr>
          <p:nvPr>
            <p:ph type="sldNum" sz="quarter" idx="5"/>
          </p:nvPr>
        </p:nvSpPr>
        <p:spPr/>
        <p:txBody>
          <a:bodyPr/>
          <a:lstStyle/>
          <a:p>
            <a:pPr>
              <a:defRPr/>
            </a:pPr>
            <a:fld id="{BC43A474-0FE6-3F48-844B-FCD5A0C64DF0}" type="slidenum">
              <a:rPr lang="it-IT"/>
              <a:pPr>
                <a:defRPr/>
              </a:pPr>
              <a:t>105</a:t>
            </a:fld>
            <a:endParaRPr lang="it-IT"/>
          </a:p>
        </p:txBody>
      </p:sp>
      <p:sp>
        <p:nvSpPr>
          <p:cNvPr id="188419" name="Rectangle 2"/>
          <p:cNvSpPr>
            <a:spLocks noGrp="1" noRot="1" noChangeAspect="1" noChangeArrowheads="1" noTextEdit="1"/>
          </p:cNvSpPr>
          <p:nvPr>
            <p:ph type="sldImg"/>
          </p:nvPr>
        </p:nvSpPr>
        <p:spPr bwMode="auto">
          <a:noFill/>
          <a:ln>
            <a:solidFill>
              <a:srgbClr val="000000"/>
            </a:solidFill>
            <a:miter lim="800000"/>
            <a:headEnd/>
            <a:tailEnd/>
          </a:ln>
        </p:spPr>
      </p:sp>
      <p:sp>
        <p:nvSpPr>
          <p:cNvPr id="188420" name="Rectangle 3"/>
          <p:cNvSpPr>
            <a:spLocks noGrp="1" noChangeArrowheads="1"/>
          </p:cNvSpPr>
          <p:nvPr>
            <p:ph type="body" idx="1"/>
          </p:nvPr>
        </p:nvSpPr>
        <p:spPr bwMode="auto">
          <a:noFill/>
        </p:spPr>
        <p:txBody>
          <a:bodyPr wrap="square" numCol="1" anchor="t" anchorCtr="0" compatLnSpc="1">
            <a:prstTxWarp prst="textNoShape">
              <a:avLst/>
            </a:prstTxWarp>
          </a:bodyPr>
          <a:lstStyle/>
          <a:p>
            <a:pPr eaLnBrk="1" hangingPunct="1"/>
            <a:endParaRPr lang="it-IT">
              <a:latin typeface="Arial" pitchFamily="-107" charset="0"/>
              <a:ea typeface="ＭＳ Ｐゴシック" pitchFamily="-107" charset="-128"/>
              <a:cs typeface="ＭＳ Ｐゴシック" pitchFamily="-107" charset="-128"/>
            </a:endParaRPr>
          </a:p>
        </p:txBody>
      </p:sp>
    </p:spTree>
  </p:cSld>
  <p:clrMapOvr>
    <a:masterClrMapping/>
  </p:clrMapOvr>
</p:notes>
</file>

<file path=ppt/notesSlides/notesSlide8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p:txBody>
          <a:bodyPr/>
          <a:lstStyle/>
          <a:p>
            <a:pPr>
              <a:defRPr/>
            </a:pPr>
            <a:fld id="{95D8A4CD-922D-E64F-A0ED-78FEA7FCA2DE}" type="slidenum">
              <a:rPr lang="it-IT"/>
              <a:pPr>
                <a:defRPr/>
              </a:pPr>
              <a:t>106</a:t>
            </a:fld>
            <a:endParaRPr lang="it-IT"/>
          </a:p>
        </p:txBody>
      </p:sp>
      <p:sp>
        <p:nvSpPr>
          <p:cNvPr id="190467" name="Rectangle 2"/>
          <p:cNvSpPr>
            <a:spLocks noGrp="1" noRot="1" noChangeAspect="1" noChangeArrowheads="1" noTextEdit="1"/>
          </p:cNvSpPr>
          <p:nvPr>
            <p:ph type="sldImg"/>
          </p:nvPr>
        </p:nvSpPr>
        <p:spPr bwMode="auto">
          <a:noFill/>
          <a:ln>
            <a:solidFill>
              <a:srgbClr val="000000"/>
            </a:solidFill>
            <a:miter lim="800000"/>
            <a:headEnd/>
            <a:tailEnd/>
          </a:ln>
        </p:spPr>
      </p:sp>
      <p:sp>
        <p:nvSpPr>
          <p:cNvPr id="190468" name="Rectangle 3"/>
          <p:cNvSpPr>
            <a:spLocks noGrp="1" noChangeArrowheads="1"/>
          </p:cNvSpPr>
          <p:nvPr>
            <p:ph type="body" idx="1"/>
          </p:nvPr>
        </p:nvSpPr>
        <p:spPr bwMode="auto">
          <a:noFill/>
        </p:spPr>
        <p:txBody>
          <a:bodyPr wrap="square" numCol="1" anchor="t" anchorCtr="0" compatLnSpc="1">
            <a:prstTxWarp prst="textNoShape">
              <a:avLst/>
            </a:prstTxWarp>
          </a:bodyPr>
          <a:lstStyle/>
          <a:p>
            <a:endParaRPr lang="it-IT">
              <a:latin typeface="Arial" pitchFamily="-107" charset="0"/>
              <a:ea typeface="ＭＳ Ｐゴシック" pitchFamily="-107" charset="-128"/>
              <a:cs typeface="ＭＳ Ｐゴシック" pitchFamily="-107" charset="-128"/>
            </a:endParaRPr>
          </a:p>
        </p:txBody>
      </p:sp>
    </p:spTree>
  </p:cSld>
  <p:clrMapOvr>
    <a:masterClrMapping/>
  </p:clrMapOvr>
</p:notes>
</file>

<file path=ppt/notesSlides/notesSlide8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p:txBody>
          <a:bodyPr/>
          <a:lstStyle/>
          <a:p>
            <a:pPr>
              <a:defRPr/>
            </a:pPr>
            <a:fld id="{9B722081-6427-434C-AA0E-D0FAFBA37F8F}" type="slidenum">
              <a:rPr lang="it-IT"/>
              <a:pPr>
                <a:defRPr/>
              </a:pPr>
              <a:t>107</a:t>
            </a:fld>
            <a:endParaRPr lang="it-IT"/>
          </a:p>
        </p:txBody>
      </p:sp>
      <p:sp>
        <p:nvSpPr>
          <p:cNvPr id="192515" name="Rectangle 2"/>
          <p:cNvSpPr>
            <a:spLocks noGrp="1" noRot="1" noChangeAspect="1" noChangeArrowheads="1" noTextEdit="1"/>
          </p:cNvSpPr>
          <p:nvPr>
            <p:ph type="sldImg"/>
          </p:nvPr>
        </p:nvSpPr>
        <p:spPr bwMode="auto">
          <a:noFill/>
          <a:ln>
            <a:solidFill>
              <a:srgbClr val="000000"/>
            </a:solidFill>
            <a:miter lim="800000"/>
            <a:headEnd/>
            <a:tailEnd/>
          </a:ln>
        </p:spPr>
      </p:sp>
      <p:sp>
        <p:nvSpPr>
          <p:cNvPr id="192516" name="Rectangle 3"/>
          <p:cNvSpPr>
            <a:spLocks noGrp="1" noChangeArrowheads="1"/>
          </p:cNvSpPr>
          <p:nvPr>
            <p:ph type="body" idx="1"/>
          </p:nvPr>
        </p:nvSpPr>
        <p:spPr bwMode="auto">
          <a:noFill/>
        </p:spPr>
        <p:txBody>
          <a:bodyPr wrap="square" numCol="1" anchor="t" anchorCtr="0" compatLnSpc="1">
            <a:prstTxWarp prst="textNoShape">
              <a:avLst/>
            </a:prstTxWarp>
          </a:bodyPr>
          <a:lstStyle/>
          <a:p>
            <a:endParaRPr lang="it-IT">
              <a:latin typeface="Arial" pitchFamily="-107" charset="0"/>
              <a:ea typeface="ＭＳ Ｐゴシック" pitchFamily="-107" charset="-128"/>
              <a:cs typeface="ＭＳ Ｐゴシック" pitchFamily="-107" charset="-128"/>
            </a:endParaRPr>
          </a:p>
        </p:txBody>
      </p:sp>
    </p:spTree>
  </p:cSld>
  <p:clrMapOvr>
    <a:masterClrMapping/>
  </p:clrMapOvr>
</p:notes>
</file>

<file path=ppt/notesSlides/notesSlide8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69634" name="Rectangle 7"/>
          <p:cNvSpPr>
            <a:spLocks noGrp="1" noChangeArrowheads="1"/>
          </p:cNvSpPr>
          <p:nvPr>
            <p:ph type="sldNum" sz="quarter" idx="5"/>
          </p:nvPr>
        </p:nvSpPr>
        <p:spPr/>
        <p:txBody>
          <a:bodyPr/>
          <a:lstStyle/>
          <a:p>
            <a:pPr>
              <a:defRPr/>
            </a:pPr>
            <a:fld id="{C7B04923-DF36-2949-8624-E4BFEE900C1E}" type="slidenum">
              <a:rPr lang="it-IT"/>
              <a:pPr>
                <a:defRPr/>
              </a:pPr>
              <a:t>108</a:t>
            </a:fld>
            <a:endParaRPr lang="it-IT"/>
          </a:p>
        </p:txBody>
      </p:sp>
      <p:sp>
        <p:nvSpPr>
          <p:cNvPr id="194563" name="Rectangle 2"/>
          <p:cNvSpPr>
            <a:spLocks noGrp="1" noRot="1" noChangeAspect="1" noChangeArrowheads="1" noTextEdit="1"/>
          </p:cNvSpPr>
          <p:nvPr>
            <p:ph type="sldImg"/>
          </p:nvPr>
        </p:nvSpPr>
        <p:spPr bwMode="auto">
          <a:noFill/>
          <a:ln>
            <a:solidFill>
              <a:srgbClr val="000000"/>
            </a:solidFill>
            <a:miter lim="800000"/>
            <a:headEnd/>
            <a:tailEnd/>
          </a:ln>
        </p:spPr>
      </p:sp>
      <p:sp>
        <p:nvSpPr>
          <p:cNvPr id="194564" name="Rectangle 3"/>
          <p:cNvSpPr>
            <a:spLocks noGrp="1" noChangeArrowheads="1"/>
          </p:cNvSpPr>
          <p:nvPr>
            <p:ph type="body" idx="1"/>
          </p:nvPr>
        </p:nvSpPr>
        <p:spPr bwMode="auto">
          <a:noFill/>
        </p:spPr>
        <p:txBody>
          <a:bodyPr wrap="square" numCol="1" anchor="t" anchorCtr="0" compatLnSpc="1">
            <a:prstTxWarp prst="textNoShape">
              <a:avLst/>
            </a:prstTxWarp>
          </a:bodyPr>
          <a:lstStyle/>
          <a:p>
            <a:pPr eaLnBrk="1" hangingPunct="1"/>
            <a:endParaRPr lang="it-IT">
              <a:latin typeface="Arial" pitchFamily="-107" charset="0"/>
              <a:ea typeface="ＭＳ Ｐゴシック" pitchFamily="-107" charset="-128"/>
              <a:cs typeface="ＭＳ Ｐゴシック" pitchFamily="-107" charset="-128"/>
            </a:endParaRPr>
          </a:p>
        </p:txBody>
      </p:sp>
    </p:spTree>
  </p:cSld>
  <p:clrMapOvr>
    <a:masterClrMapping/>
  </p:clrMapOvr>
</p:notes>
</file>

<file path=ppt/notesSlides/notesSlide8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p:txBody>
          <a:bodyPr/>
          <a:lstStyle/>
          <a:p>
            <a:pPr>
              <a:defRPr/>
            </a:pPr>
            <a:fld id="{B82DB6A8-BAC8-E84C-8BD7-6062D61F289F}" type="slidenum">
              <a:rPr lang="it-IT"/>
              <a:pPr>
                <a:defRPr/>
              </a:pPr>
              <a:t>109</a:t>
            </a:fld>
            <a:endParaRPr lang="it-IT"/>
          </a:p>
        </p:txBody>
      </p:sp>
      <p:sp>
        <p:nvSpPr>
          <p:cNvPr id="196611" name="Rectangle 2"/>
          <p:cNvSpPr>
            <a:spLocks noGrp="1" noRot="1" noChangeAspect="1" noChangeArrowheads="1" noTextEdit="1"/>
          </p:cNvSpPr>
          <p:nvPr>
            <p:ph type="sldImg"/>
          </p:nvPr>
        </p:nvSpPr>
        <p:spPr bwMode="auto">
          <a:noFill/>
          <a:ln>
            <a:solidFill>
              <a:srgbClr val="000000"/>
            </a:solidFill>
            <a:miter lim="800000"/>
            <a:headEnd/>
            <a:tailEnd/>
          </a:ln>
        </p:spPr>
      </p:sp>
      <p:sp>
        <p:nvSpPr>
          <p:cNvPr id="196612" name="Rectangle 3"/>
          <p:cNvSpPr>
            <a:spLocks noGrp="1" noChangeArrowheads="1"/>
          </p:cNvSpPr>
          <p:nvPr>
            <p:ph type="body" idx="1"/>
          </p:nvPr>
        </p:nvSpPr>
        <p:spPr bwMode="auto">
          <a:noFill/>
        </p:spPr>
        <p:txBody>
          <a:bodyPr wrap="square" numCol="1" anchor="t" anchorCtr="0" compatLnSpc="1">
            <a:prstTxWarp prst="textNoShape">
              <a:avLst/>
            </a:prstTxWarp>
          </a:bodyPr>
          <a:lstStyle/>
          <a:p>
            <a:endParaRPr lang="it-IT">
              <a:latin typeface="Arial" pitchFamily="-107" charset="0"/>
              <a:ea typeface="ＭＳ Ｐゴシック" pitchFamily="-107" charset="-128"/>
              <a:cs typeface="ＭＳ Ｐゴシック" pitchFamily="-107" charset="-128"/>
            </a:endParaRPr>
          </a:p>
        </p:txBody>
      </p:sp>
    </p:spTree>
  </p:cSld>
  <p:clrMapOvr>
    <a:masterClrMapping/>
  </p:clrMapOvr>
</p:notes>
</file>

<file path=ppt/notesSlides/notesSlide9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p:txBody>
          <a:bodyPr/>
          <a:lstStyle/>
          <a:p>
            <a:pPr>
              <a:defRPr/>
            </a:pPr>
            <a:fld id="{848EF4E3-8F9F-5F40-8ED5-34A015ACB1D0}" type="slidenum">
              <a:rPr lang="it-IT"/>
              <a:pPr>
                <a:defRPr/>
              </a:pPr>
              <a:t>110</a:t>
            </a:fld>
            <a:endParaRPr lang="it-IT"/>
          </a:p>
        </p:txBody>
      </p:sp>
      <p:sp>
        <p:nvSpPr>
          <p:cNvPr id="198659" name="Rectangle 2"/>
          <p:cNvSpPr>
            <a:spLocks noGrp="1" noRot="1" noChangeAspect="1" noChangeArrowheads="1" noTextEdit="1"/>
          </p:cNvSpPr>
          <p:nvPr>
            <p:ph type="sldImg"/>
          </p:nvPr>
        </p:nvSpPr>
        <p:spPr bwMode="auto">
          <a:noFill/>
          <a:ln>
            <a:solidFill>
              <a:srgbClr val="000000"/>
            </a:solidFill>
            <a:miter lim="800000"/>
            <a:headEnd/>
            <a:tailEnd/>
          </a:ln>
        </p:spPr>
      </p:sp>
      <p:sp>
        <p:nvSpPr>
          <p:cNvPr id="198660" name="Rectangle 3"/>
          <p:cNvSpPr>
            <a:spLocks noGrp="1" noChangeArrowheads="1"/>
          </p:cNvSpPr>
          <p:nvPr>
            <p:ph type="body" idx="1"/>
          </p:nvPr>
        </p:nvSpPr>
        <p:spPr bwMode="auto">
          <a:noFill/>
        </p:spPr>
        <p:txBody>
          <a:bodyPr wrap="square" numCol="1" anchor="t" anchorCtr="0" compatLnSpc="1">
            <a:prstTxWarp prst="textNoShape">
              <a:avLst/>
            </a:prstTxWarp>
          </a:bodyPr>
          <a:lstStyle/>
          <a:p>
            <a:endParaRPr lang="it-IT">
              <a:latin typeface="Arial" pitchFamily="-107" charset="0"/>
              <a:ea typeface="ＭＳ Ｐゴシック" pitchFamily="-107" charset="-128"/>
              <a:cs typeface="ＭＳ Ｐゴシック" pitchFamily="-107" charset="-128"/>
            </a:endParaRPr>
          </a:p>
        </p:txBody>
      </p:sp>
    </p:spTree>
  </p:cSld>
  <p:clrMapOvr>
    <a:masterClrMapping/>
  </p:clrMapOvr>
</p:notes>
</file>

<file path=ppt/notesSlides/notesSlide9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p:txBody>
          <a:bodyPr/>
          <a:lstStyle/>
          <a:p>
            <a:pPr>
              <a:defRPr/>
            </a:pPr>
            <a:fld id="{BC701239-7208-694E-9592-ADBF46E11588}" type="slidenum">
              <a:rPr lang="it-IT"/>
              <a:pPr>
                <a:defRPr/>
              </a:pPr>
              <a:t>111</a:t>
            </a:fld>
            <a:endParaRPr lang="it-IT"/>
          </a:p>
        </p:txBody>
      </p:sp>
      <p:sp>
        <p:nvSpPr>
          <p:cNvPr id="200707" name="Rectangle 2"/>
          <p:cNvSpPr>
            <a:spLocks noGrp="1" noRot="1" noChangeAspect="1" noChangeArrowheads="1" noTextEdit="1"/>
          </p:cNvSpPr>
          <p:nvPr>
            <p:ph type="sldImg"/>
          </p:nvPr>
        </p:nvSpPr>
        <p:spPr bwMode="auto">
          <a:noFill/>
          <a:ln>
            <a:solidFill>
              <a:srgbClr val="000000"/>
            </a:solidFill>
            <a:miter lim="800000"/>
            <a:headEnd/>
            <a:tailEnd/>
          </a:ln>
        </p:spPr>
      </p:sp>
      <p:sp>
        <p:nvSpPr>
          <p:cNvPr id="200708" name="Rectangle 3"/>
          <p:cNvSpPr>
            <a:spLocks noGrp="1" noChangeArrowheads="1"/>
          </p:cNvSpPr>
          <p:nvPr>
            <p:ph type="body" idx="1"/>
          </p:nvPr>
        </p:nvSpPr>
        <p:spPr bwMode="auto">
          <a:noFill/>
        </p:spPr>
        <p:txBody>
          <a:bodyPr wrap="square" numCol="1" anchor="t" anchorCtr="0" compatLnSpc="1">
            <a:prstTxWarp prst="textNoShape">
              <a:avLst/>
            </a:prstTxWarp>
          </a:bodyPr>
          <a:lstStyle/>
          <a:p>
            <a:endParaRPr lang="it-IT">
              <a:latin typeface="Arial" pitchFamily="-107" charset="0"/>
              <a:ea typeface="ＭＳ Ｐゴシック" pitchFamily="-107" charset="-128"/>
              <a:cs typeface="ＭＳ Ｐゴシック" pitchFamily="-107" charset="-128"/>
            </a:endParaRPr>
          </a:p>
        </p:txBody>
      </p:sp>
    </p:spTree>
  </p:cSld>
  <p:clrMapOvr>
    <a:masterClrMapping/>
  </p:clrMapOvr>
</p:notes>
</file>

<file path=ppt/notesSlides/notesSlide9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p:txBody>
          <a:bodyPr/>
          <a:lstStyle/>
          <a:p>
            <a:pPr>
              <a:defRPr/>
            </a:pPr>
            <a:fld id="{16A65E31-A009-E04C-9031-AA878B2CC3FD}" type="slidenum">
              <a:rPr lang="it-IT"/>
              <a:pPr>
                <a:defRPr/>
              </a:pPr>
              <a:t>112</a:t>
            </a:fld>
            <a:endParaRPr lang="it-IT"/>
          </a:p>
        </p:txBody>
      </p:sp>
      <p:sp>
        <p:nvSpPr>
          <p:cNvPr id="202755" name="Rectangle 2"/>
          <p:cNvSpPr>
            <a:spLocks noGrp="1" noRot="1" noChangeAspect="1" noChangeArrowheads="1" noTextEdit="1"/>
          </p:cNvSpPr>
          <p:nvPr>
            <p:ph type="sldImg"/>
          </p:nvPr>
        </p:nvSpPr>
        <p:spPr bwMode="auto">
          <a:noFill/>
          <a:ln>
            <a:solidFill>
              <a:srgbClr val="000000"/>
            </a:solidFill>
            <a:miter lim="800000"/>
            <a:headEnd/>
            <a:tailEnd/>
          </a:ln>
        </p:spPr>
      </p:sp>
      <p:sp>
        <p:nvSpPr>
          <p:cNvPr id="202756" name="Rectangle 3"/>
          <p:cNvSpPr>
            <a:spLocks noGrp="1" noChangeArrowheads="1"/>
          </p:cNvSpPr>
          <p:nvPr>
            <p:ph type="body" idx="1"/>
          </p:nvPr>
        </p:nvSpPr>
        <p:spPr bwMode="auto">
          <a:noFill/>
        </p:spPr>
        <p:txBody>
          <a:bodyPr wrap="square" numCol="1" anchor="t" anchorCtr="0" compatLnSpc="1">
            <a:prstTxWarp prst="textNoShape">
              <a:avLst/>
            </a:prstTxWarp>
          </a:bodyPr>
          <a:lstStyle/>
          <a:p>
            <a:endParaRPr lang="it-IT">
              <a:latin typeface="Arial" pitchFamily="-107" charset="0"/>
              <a:ea typeface="ＭＳ Ｐゴシック" pitchFamily="-107" charset="-128"/>
              <a:cs typeface="ＭＳ Ｐゴシック" pitchFamily="-107" charset="-128"/>
            </a:endParaRPr>
          </a:p>
        </p:txBody>
      </p:sp>
    </p:spTree>
  </p:cSld>
  <p:clrMapOvr>
    <a:masterClrMapping/>
  </p:clrMapOvr>
</p:notes>
</file>

<file path=ppt/notesSlides/notesSlide9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p:txBody>
          <a:bodyPr/>
          <a:lstStyle/>
          <a:p>
            <a:pPr>
              <a:defRPr/>
            </a:pPr>
            <a:fld id="{5954AD7F-FC3B-7C4D-9049-234D0C3EFF1F}" type="slidenum">
              <a:rPr lang="it-IT"/>
              <a:pPr>
                <a:defRPr/>
              </a:pPr>
              <a:t>113</a:t>
            </a:fld>
            <a:endParaRPr lang="it-IT"/>
          </a:p>
        </p:txBody>
      </p:sp>
      <p:sp>
        <p:nvSpPr>
          <p:cNvPr id="204803" name="Rectangle 2"/>
          <p:cNvSpPr>
            <a:spLocks noGrp="1" noRot="1" noChangeAspect="1" noChangeArrowheads="1" noTextEdit="1"/>
          </p:cNvSpPr>
          <p:nvPr>
            <p:ph type="sldImg"/>
          </p:nvPr>
        </p:nvSpPr>
        <p:spPr bwMode="auto">
          <a:noFill/>
          <a:ln>
            <a:solidFill>
              <a:srgbClr val="000000"/>
            </a:solidFill>
            <a:miter lim="800000"/>
            <a:headEnd/>
            <a:tailEnd/>
          </a:ln>
        </p:spPr>
      </p:sp>
      <p:sp>
        <p:nvSpPr>
          <p:cNvPr id="204804" name="Rectangle 3"/>
          <p:cNvSpPr>
            <a:spLocks noGrp="1" noChangeArrowheads="1"/>
          </p:cNvSpPr>
          <p:nvPr>
            <p:ph type="body" idx="1"/>
          </p:nvPr>
        </p:nvSpPr>
        <p:spPr bwMode="auto">
          <a:noFill/>
        </p:spPr>
        <p:txBody>
          <a:bodyPr wrap="square" numCol="1" anchor="t" anchorCtr="0" compatLnSpc="1">
            <a:prstTxWarp prst="textNoShape">
              <a:avLst/>
            </a:prstTxWarp>
          </a:bodyPr>
          <a:lstStyle/>
          <a:p>
            <a:endParaRPr lang="it-IT">
              <a:latin typeface="Arial" pitchFamily="-107" charset="0"/>
              <a:ea typeface="ＭＳ Ｐゴシック" pitchFamily="-107" charset="-128"/>
              <a:cs typeface="ＭＳ Ｐゴシック" pitchFamily="-107" charset="-128"/>
            </a:endParaRPr>
          </a:p>
        </p:txBody>
      </p:sp>
    </p:spTree>
  </p:cSld>
  <p:clrMapOvr>
    <a:masterClrMapping/>
  </p:clrMapOvr>
</p:notes>
</file>

<file path=ppt/notesSlides/notesSlide9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p:txBody>
          <a:bodyPr/>
          <a:lstStyle/>
          <a:p>
            <a:pPr>
              <a:defRPr/>
            </a:pPr>
            <a:fld id="{14694B3B-A5C4-954C-AEEA-0D13A1EA1FD6}" type="slidenum">
              <a:rPr lang="it-IT"/>
              <a:pPr>
                <a:defRPr/>
              </a:pPr>
              <a:t>114</a:t>
            </a:fld>
            <a:endParaRPr lang="it-IT"/>
          </a:p>
        </p:txBody>
      </p:sp>
      <p:sp>
        <p:nvSpPr>
          <p:cNvPr id="206851" name="Rectangle 2"/>
          <p:cNvSpPr>
            <a:spLocks noGrp="1" noRot="1" noChangeAspect="1" noChangeArrowheads="1" noTextEdit="1"/>
          </p:cNvSpPr>
          <p:nvPr>
            <p:ph type="sldImg"/>
          </p:nvPr>
        </p:nvSpPr>
        <p:spPr bwMode="auto">
          <a:noFill/>
          <a:ln>
            <a:solidFill>
              <a:srgbClr val="000000"/>
            </a:solidFill>
            <a:miter lim="800000"/>
            <a:headEnd/>
            <a:tailEnd/>
          </a:ln>
        </p:spPr>
      </p:sp>
      <p:sp>
        <p:nvSpPr>
          <p:cNvPr id="206852" name="Rectangle 3"/>
          <p:cNvSpPr>
            <a:spLocks noGrp="1" noChangeArrowheads="1"/>
          </p:cNvSpPr>
          <p:nvPr>
            <p:ph type="body" idx="1"/>
          </p:nvPr>
        </p:nvSpPr>
        <p:spPr bwMode="auto">
          <a:noFill/>
        </p:spPr>
        <p:txBody>
          <a:bodyPr wrap="square" numCol="1" anchor="t" anchorCtr="0" compatLnSpc="1">
            <a:prstTxWarp prst="textNoShape">
              <a:avLst/>
            </a:prstTxWarp>
          </a:bodyPr>
          <a:lstStyle/>
          <a:p>
            <a:endParaRPr lang="it-IT">
              <a:latin typeface="Arial" pitchFamily="-107" charset="0"/>
              <a:ea typeface="ＭＳ Ｐゴシック" pitchFamily="-107" charset="-128"/>
              <a:cs typeface="ＭＳ Ｐゴシック" pitchFamily="-107" charset="-128"/>
            </a:endParaRPr>
          </a:p>
        </p:txBody>
      </p:sp>
    </p:spTree>
  </p:cSld>
  <p:clrMapOvr>
    <a:masterClrMapping/>
  </p:clrMapOvr>
</p:notes>
</file>

<file path=ppt/notesSlides/notesSlide9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p:txBody>
          <a:bodyPr/>
          <a:lstStyle/>
          <a:p>
            <a:pPr>
              <a:defRPr/>
            </a:pPr>
            <a:fld id="{7EF9DA25-729F-1C4F-BD96-9F5366ED713E}" type="slidenum">
              <a:rPr lang="it-IT"/>
              <a:pPr>
                <a:defRPr/>
              </a:pPr>
              <a:t>115</a:t>
            </a:fld>
            <a:endParaRPr lang="it-IT"/>
          </a:p>
        </p:txBody>
      </p:sp>
      <p:sp>
        <p:nvSpPr>
          <p:cNvPr id="208899" name="Rectangle 2"/>
          <p:cNvSpPr>
            <a:spLocks noGrp="1" noRot="1" noChangeAspect="1" noChangeArrowheads="1" noTextEdit="1"/>
          </p:cNvSpPr>
          <p:nvPr>
            <p:ph type="sldImg"/>
          </p:nvPr>
        </p:nvSpPr>
        <p:spPr bwMode="auto">
          <a:noFill/>
          <a:ln>
            <a:solidFill>
              <a:srgbClr val="000000"/>
            </a:solidFill>
            <a:miter lim="800000"/>
            <a:headEnd/>
            <a:tailEnd/>
          </a:ln>
        </p:spPr>
      </p:sp>
      <p:sp>
        <p:nvSpPr>
          <p:cNvPr id="208900" name="Rectangle 3"/>
          <p:cNvSpPr>
            <a:spLocks noGrp="1" noChangeArrowheads="1"/>
          </p:cNvSpPr>
          <p:nvPr>
            <p:ph type="body" idx="1"/>
          </p:nvPr>
        </p:nvSpPr>
        <p:spPr bwMode="auto">
          <a:noFill/>
        </p:spPr>
        <p:txBody>
          <a:bodyPr wrap="square" numCol="1" anchor="t" anchorCtr="0" compatLnSpc="1">
            <a:prstTxWarp prst="textNoShape">
              <a:avLst/>
            </a:prstTxWarp>
          </a:bodyPr>
          <a:lstStyle/>
          <a:p>
            <a:endParaRPr lang="it-IT">
              <a:latin typeface="Arial" pitchFamily="-107" charset="0"/>
              <a:ea typeface="ＭＳ Ｐゴシック" pitchFamily="-107" charset="-128"/>
              <a:cs typeface="ＭＳ Ｐゴシック" pitchFamily="-107" charset="-128"/>
            </a:endParaRPr>
          </a:p>
        </p:txBody>
      </p:sp>
    </p:spTree>
  </p:cSld>
  <p:clrMapOvr>
    <a:masterClrMapping/>
  </p:clrMapOvr>
</p:notes>
</file>

<file path=ppt/notesSlides/notesSlide9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p:txBody>
          <a:bodyPr/>
          <a:lstStyle/>
          <a:p>
            <a:pPr>
              <a:defRPr/>
            </a:pPr>
            <a:fld id="{CF127793-91D6-514F-975E-4F181E225F58}" type="slidenum">
              <a:rPr lang="it-IT"/>
              <a:pPr>
                <a:defRPr/>
              </a:pPr>
              <a:t>116</a:t>
            </a:fld>
            <a:endParaRPr lang="it-IT"/>
          </a:p>
        </p:txBody>
      </p:sp>
      <p:sp>
        <p:nvSpPr>
          <p:cNvPr id="210947" name="Rectangle 2"/>
          <p:cNvSpPr>
            <a:spLocks noGrp="1" noRot="1" noChangeAspect="1" noChangeArrowheads="1" noTextEdit="1"/>
          </p:cNvSpPr>
          <p:nvPr>
            <p:ph type="sldImg"/>
          </p:nvPr>
        </p:nvSpPr>
        <p:spPr bwMode="auto">
          <a:noFill/>
          <a:ln>
            <a:solidFill>
              <a:srgbClr val="000000"/>
            </a:solidFill>
            <a:miter lim="800000"/>
            <a:headEnd/>
            <a:tailEnd/>
          </a:ln>
        </p:spPr>
      </p:sp>
      <p:sp>
        <p:nvSpPr>
          <p:cNvPr id="210948" name="Rectangle 3"/>
          <p:cNvSpPr>
            <a:spLocks noGrp="1" noChangeArrowheads="1"/>
          </p:cNvSpPr>
          <p:nvPr>
            <p:ph type="body" idx="1"/>
          </p:nvPr>
        </p:nvSpPr>
        <p:spPr bwMode="auto">
          <a:noFill/>
        </p:spPr>
        <p:txBody>
          <a:bodyPr wrap="square" numCol="1" anchor="t" anchorCtr="0" compatLnSpc="1">
            <a:prstTxWarp prst="textNoShape">
              <a:avLst/>
            </a:prstTxWarp>
          </a:bodyPr>
          <a:lstStyle/>
          <a:p>
            <a:endParaRPr lang="it-IT">
              <a:latin typeface="Arial" pitchFamily="-107" charset="0"/>
              <a:ea typeface="ＭＳ Ｐゴシック" pitchFamily="-107" charset="-128"/>
              <a:cs typeface="ＭＳ Ｐゴシック" pitchFamily="-107" charset="-128"/>
            </a:endParaRPr>
          </a:p>
        </p:txBody>
      </p:sp>
    </p:spTree>
  </p:cSld>
  <p:clrMapOvr>
    <a:masterClrMapping/>
  </p:clrMapOvr>
</p:notes>
</file>

<file path=ppt/notesSlides/notesSlide9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p:txBody>
          <a:bodyPr/>
          <a:lstStyle/>
          <a:p>
            <a:pPr>
              <a:defRPr/>
            </a:pPr>
            <a:fld id="{84AB7323-F839-C14A-A86F-9D9FFFBFA75B}" type="slidenum">
              <a:rPr lang="it-IT"/>
              <a:pPr>
                <a:defRPr/>
              </a:pPr>
              <a:t>117</a:t>
            </a:fld>
            <a:endParaRPr lang="it-IT"/>
          </a:p>
        </p:txBody>
      </p:sp>
      <p:sp>
        <p:nvSpPr>
          <p:cNvPr id="212995" name="Rectangle 2"/>
          <p:cNvSpPr>
            <a:spLocks noGrp="1" noRot="1" noChangeAspect="1" noChangeArrowheads="1" noTextEdit="1"/>
          </p:cNvSpPr>
          <p:nvPr>
            <p:ph type="sldImg"/>
          </p:nvPr>
        </p:nvSpPr>
        <p:spPr bwMode="auto">
          <a:noFill/>
          <a:ln>
            <a:solidFill>
              <a:srgbClr val="000000"/>
            </a:solidFill>
            <a:miter lim="800000"/>
            <a:headEnd/>
            <a:tailEnd/>
          </a:ln>
        </p:spPr>
      </p:sp>
      <p:sp>
        <p:nvSpPr>
          <p:cNvPr id="212996" name="Rectangle 3"/>
          <p:cNvSpPr>
            <a:spLocks noGrp="1" noChangeArrowheads="1"/>
          </p:cNvSpPr>
          <p:nvPr>
            <p:ph type="body" idx="1"/>
          </p:nvPr>
        </p:nvSpPr>
        <p:spPr bwMode="auto">
          <a:noFill/>
        </p:spPr>
        <p:txBody>
          <a:bodyPr wrap="square" numCol="1" anchor="t" anchorCtr="0" compatLnSpc="1">
            <a:prstTxWarp prst="textNoShape">
              <a:avLst/>
            </a:prstTxWarp>
          </a:bodyPr>
          <a:lstStyle/>
          <a:p>
            <a:endParaRPr lang="it-IT">
              <a:latin typeface="Arial" pitchFamily="-107" charset="0"/>
              <a:ea typeface="ＭＳ Ｐゴシック" pitchFamily="-107" charset="-128"/>
              <a:cs typeface="ＭＳ Ｐゴシック" pitchFamily="-107" charset="-128"/>
            </a:endParaRPr>
          </a:p>
        </p:txBody>
      </p:sp>
    </p:spTree>
  </p:cSld>
  <p:clrMapOvr>
    <a:masterClrMapping/>
  </p:clrMapOvr>
</p:notes>
</file>

<file path=ppt/notesSlides/notesSlide9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p:txBody>
          <a:bodyPr/>
          <a:lstStyle/>
          <a:p>
            <a:pPr>
              <a:defRPr/>
            </a:pPr>
            <a:fld id="{3B42E60E-F583-F746-9AEC-8F7227DD1570}" type="slidenum">
              <a:rPr lang="it-IT"/>
              <a:pPr>
                <a:defRPr/>
              </a:pPr>
              <a:t>118</a:t>
            </a:fld>
            <a:endParaRPr lang="it-IT"/>
          </a:p>
        </p:txBody>
      </p:sp>
      <p:sp>
        <p:nvSpPr>
          <p:cNvPr id="215043" name="Rectangle 2"/>
          <p:cNvSpPr>
            <a:spLocks noGrp="1" noRot="1" noChangeAspect="1" noChangeArrowheads="1" noTextEdit="1"/>
          </p:cNvSpPr>
          <p:nvPr>
            <p:ph type="sldImg"/>
          </p:nvPr>
        </p:nvSpPr>
        <p:spPr bwMode="auto">
          <a:noFill/>
          <a:ln>
            <a:solidFill>
              <a:srgbClr val="000000"/>
            </a:solidFill>
            <a:miter lim="800000"/>
            <a:headEnd/>
            <a:tailEnd/>
          </a:ln>
        </p:spPr>
      </p:sp>
      <p:sp>
        <p:nvSpPr>
          <p:cNvPr id="215044" name="Rectangle 3"/>
          <p:cNvSpPr>
            <a:spLocks noGrp="1" noChangeArrowheads="1"/>
          </p:cNvSpPr>
          <p:nvPr>
            <p:ph type="body" idx="1"/>
          </p:nvPr>
        </p:nvSpPr>
        <p:spPr bwMode="auto">
          <a:noFill/>
        </p:spPr>
        <p:txBody>
          <a:bodyPr wrap="square" numCol="1" anchor="t" anchorCtr="0" compatLnSpc="1">
            <a:prstTxWarp prst="textNoShape">
              <a:avLst/>
            </a:prstTxWarp>
          </a:bodyPr>
          <a:lstStyle/>
          <a:p>
            <a:endParaRPr lang="it-IT">
              <a:latin typeface="Arial" pitchFamily="-107" charset="0"/>
              <a:ea typeface="ＭＳ Ｐゴシック" pitchFamily="-107" charset="-128"/>
              <a:cs typeface="ＭＳ Ｐゴシック" pitchFamily="-107" charset="-128"/>
            </a:endParaRPr>
          </a:p>
        </p:txBody>
      </p:sp>
    </p:spTree>
  </p:cSld>
  <p:clrMapOvr>
    <a:masterClrMapping/>
  </p:clrMapOvr>
</p:notes>
</file>

<file path=ppt/notesSlides/notesSlide9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p:txBody>
          <a:bodyPr/>
          <a:lstStyle/>
          <a:p>
            <a:pPr>
              <a:defRPr/>
            </a:pPr>
            <a:fld id="{4EE7DEB2-8CA1-674F-AE6C-DEB840BE15AD}" type="slidenum">
              <a:rPr lang="it-IT"/>
              <a:pPr>
                <a:defRPr/>
              </a:pPr>
              <a:t>119</a:t>
            </a:fld>
            <a:endParaRPr lang="it-IT"/>
          </a:p>
        </p:txBody>
      </p:sp>
      <p:sp>
        <p:nvSpPr>
          <p:cNvPr id="217091" name="Rectangle 2"/>
          <p:cNvSpPr>
            <a:spLocks noGrp="1" noRot="1" noChangeAspect="1" noChangeArrowheads="1" noTextEdit="1"/>
          </p:cNvSpPr>
          <p:nvPr>
            <p:ph type="sldImg"/>
          </p:nvPr>
        </p:nvSpPr>
        <p:spPr bwMode="auto">
          <a:noFill/>
          <a:ln>
            <a:solidFill>
              <a:srgbClr val="000000"/>
            </a:solidFill>
            <a:miter lim="800000"/>
            <a:headEnd/>
            <a:tailEnd/>
          </a:ln>
        </p:spPr>
      </p:sp>
      <p:sp>
        <p:nvSpPr>
          <p:cNvPr id="217092" name="Rectangle 3"/>
          <p:cNvSpPr>
            <a:spLocks noGrp="1" noChangeArrowheads="1"/>
          </p:cNvSpPr>
          <p:nvPr>
            <p:ph type="body" idx="1"/>
          </p:nvPr>
        </p:nvSpPr>
        <p:spPr bwMode="auto">
          <a:noFill/>
        </p:spPr>
        <p:txBody>
          <a:bodyPr wrap="square" numCol="1" anchor="t" anchorCtr="0" compatLnSpc="1">
            <a:prstTxWarp prst="textNoShape">
              <a:avLst/>
            </a:prstTxWarp>
          </a:bodyPr>
          <a:lstStyle/>
          <a:p>
            <a:endParaRPr lang="it-IT">
              <a:latin typeface="Arial" pitchFamily="-107" charset="0"/>
              <a:ea typeface="ＭＳ Ｐゴシック" pitchFamily="-107" charset="-128"/>
              <a:cs typeface="ＭＳ Ｐゴシック" pitchFamily="-107" charset="-128"/>
            </a:endParaRPr>
          </a:p>
        </p:txBody>
      </p:sp>
    </p:spTree>
  </p:cSld>
  <p:clrMapOvr>
    <a:masterClrMapping/>
  </p:clrMapOvr>
</p:notes>
</file>

<file path=ppt/notesSlides/notesSlide10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p:txBody>
          <a:bodyPr/>
          <a:lstStyle/>
          <a:p>
            <a:pPr>
              <a:defRPr/>
            </a:pPr>
            <a:fld id="{939BA877-D8EA-7F42-A156-27646E11E295}" type="slidenum">
              <a:rPr lang="it-IT"/>
              <a:pPr>
                <a:defRPr/>
              </a:pPr>
              <a:t>120</a:t>
            </a:fld>
            <a:endParaRPr lang="it-IT"/>
          </a:p>
        </p:txBody>
      </p:sp>
      <p:sp>
        <p:nvSpPr>
          <p:cNvPr id="219139" name="Rectangle 2"/>
          <p:cNvSpPr>
            <a:spLocks noGrp="1" noRot="1" noChangeAspect="1" noChangeArrowheads="1" noTextEdit="1"/>
          </p:cNvSpPr>
          <p:nvPr>
            <p:ph type="sldImg"/>
          </p:nvPr>
        </p:nvSpPr>
        <p:spPr bwMode="auto">
          <a:noFill/>
          <a:ln>
            <a:solidFill>
              <a:srgbClr val="000000"/>
            </a:solidFill>
            <a:miter lim="800000"/>
            <a:headEnd/>
            <a:tailEnd/>
          </a:ln>
        </p:spPr>
      </p:sp>
      <p:sp>
        <p:nvSpPr>
          <p:cNvPr id="219140" name="Rectangle 3"/>
          <p:cNvSpPr>
            <a:spLocks noGrp="1" noChangeArrowheads="1"/>
          </p:cNvSpPr>
          <p:nvPr>
            <p:ph type="body" idx="1"/>
          </p:nvPr>
        </p:nvSpPr>
        <p:spPr bwMode="auto">
          <a:noFill/>
        </p:spPr>
        <p:txBody>
          <a:bodyPr wrap="square" numCol="1" anchor="t" anchorCtr="0" compatLnSpc="1">
            <a:prstTxWarp prst="textNoShape">
              <a:avLst/>
            </a:prstTxWarp>
          </a:bodyPr>
          <a:lstStyle/>
          <a:p>
            <a:endParaRPr lang="it-IT">
              <a:latin typeface="Arial" pitchFamily="-107" charset="0"/>
              <a:ea typeface="ＭＳ Ｐゴシック" pitchFamily="-107" charset="-128"/>
              <a:cs typeface="ＭＳ Ｐゴシック" pitchFamily="-107" charset="-128"/>
            </a:endParaRPr>
          </a:p>
        </p:txBody>
      </p:sp>
    </p:spTree>
  </p:cSld>
  <p:clrMapOvr>
    <a:masterClrMapping/>
  </p:clrMapOvr>
</p:notes>
</file>

<file path=ppt/notesSlides/notesSlide10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p:txBody>
          <a:bodyPr/>
          <a:lstStyle/>
          <a:p>
            <a:pPr>
              <a:defRPr/>
            </a:pPr>
            <a:fld id="{32AD0F42-6DC2-FF46-82B5-6E1FC6BCE9AB}" type="slidenum">
              <a:rPr lang="it-IT"/>
              <a:pPr>
                <a:defRPr/>
              </a:pPr>
              <a:t>121</a:t>
            </a:fld>
            <a:endParaRPr lang="it-IT"/>
          </a:p>
        </p:txBody>
      </p:sp>
      <p:sp>
        <p:nvSpPr>
          <p:cNvPr id="221187" name="Rectangle 2"/>
          <p:cNvSpPr>
            <a:spLocks noGrp="1" noRot="1" noChangeAspect="1" noChangeArrowheads="1" noTextEdit="1"/>
          </p:cNvSpPr>
          <p:nvPr>
            <p:ph type="sldImg"/>
          </p:nvPr>
        </p:nvSpPr>
        <p:spPr bwMode="auto">
          <a:noFill/>
          <a:ln>
            <a:solidFill>
              <a:srgbClr val="000000"/>
            </a:solidFill>
            <a:miter lim="800000"/>
            <a:headEnd/>
            <a:tailEnd/>
          </a:ln>
        </p:spPr>
      </p:sp>
      <p:sp>
        <p:nvSpPr>
          <p:cNvPr id="221188" name="Rectangle 3"/>
          <p:cNvSpPr>
            <a:spLocks noGrp="1" noChangeArrowheads="1"/>
          </p:cNvSpPr>
          <p:nvPr>
            <p:ph type="body" idx="1"/>
          </p:nvPr>
        </p:nvSpPr>
        <p:spPr bwMode="auto">
          <a:noFill/>
        </p:spPr>
        <p:txBody>
          <a:bodyPr wrap="square" numCol="1" anchor="t" anchorCtr="0" compatLnSpc="1">
            <a:prstTxWarp prst="textNoShape">
              <a:avLst/>
            </a:prstTxWarp>
          </a:bodyPr>
          <a:lstStyle/>
          <a:p>
            <a:endParaRPr lang="it-IT">
              <a:latin typeface="Arial" pitchFamily="-107" charset="0"/>
              <a:ea typeface="ＭＳ Ｐゴシック" pitchFamily="-107" charset="-128"/>
              <a:cs typeface="ＭＳ Ｐゴシック" pitchFamily="-107" charset="-128"/>
            </a:endParaRPr>
          </a:p>
        </p:txBody>
      </p:sp>
    </p:spTree>
  </p:cSld>
  <p:clrMapOvr>
    <a:masterClrMapping/>
  </p:clrMapOvr>
</p:notes>
</file>

<file path=ppt/notesSlides/notesSlide10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p:txBody>
          <a:bodyPr/>
          <a:lstStyle/>
          <a:p>
            <a:pPr>
              <a:defRPr/>
            </a:pPr>
            <a:fld id="{B5669531-57B6-1346-BD61-E2ADFCC84BF2}" type="slidenum">
              <a:rPr lang="it-IT"/>
              <a:pPr>
                <a:defRPr/>
              </a:pPr>
              <a:t>122</a:t>
            </a:fld>
            <a:endParaRPr lang="it-IT"/>
          </a:p>
        </p:txBody>
      </p:sp>
      <p:sp>
        <p:nvSpPr>
          <p:cNvPr id="223235" name="Rectangle 2"/>
          <p:cNvSpPr>
            <a:spLocks noGrp="1" noRot="1" noChangeAspect="1" noChangeArrowheads="1" noTextEdit="1"/>
          </p:cNvSpPr>
          <p:nvPr>
            <p:ph type="sldImg"/>
          </p:nvPr>
        </p:nvSpPr>
        <p:spPr bwMode="auto">
          <a:noFill/>
          <a:ln>
            <a:solidFill>
              <a:srgbClr val="000000"/>
            </a:solidFill>
            <a:miter lim="800000"/>
            <a:headEnd/>
            <a:tailEnd/>
          </a:ln>
        </p:spPr>
      </p:sp>
      <p:sp>
        <p:nvSpPr>
          <p:cNvPr id="223236" name="Rectangle 3"/>
          <p:cNvSpPr>
            <a:spLocks noGrp="1" noChangeArrowheads="1"/>
          </p:cNvSpPr>
          <p:nvPr>
            <p:ph type="body" idx="1"/>
          </p:nvPr>
        </p:nvSpPr>
        <p:spPr bwMode="auto">
          <a:noFill/>
        </p:spPr>
        <p:txBody>
          <a:bodyPr wrap="square" numCol="1" anchor="t" anchorCtr="0" compatLnSpc="1">
            <a:prstTxWarp prst="textNoShape">
              <a:avLst/>
            </a:prstTxWarp>
          </a:bodyPr>
          <a:lstStyle/>
          <a:p>
            <a:endParaRPr lang="it-IT">
              <a:latin typeface="Arial" pitchFamily="-107" charset="0"/>
              <a:ea typeface="ＭＳ Ｐゴシック" pitchFamily="-107" charset="-128"/>
              <a:cs typeface="ＭＳ Ｐゴシック" pitchFamily="-107" charset="-128"/>
            </a:endParaRPr>
          </a:p>
        </p:txBody>
      </p:sp>
    </p:spTree>
  </p:cSld>
  <p:clrMapOvr>
    <a:masterClrMapping/>
  </p:clrMapOvr>
</p:notes>
</file>

<file path=ppt/notesSlides/notesSlide10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p:txBody>
          <a:bodyPr/>
          <a:lstStyle/>
          <a:p>
            <a:pPr>
              <a:defRPr/>
            </a:pPr>
            <a:fld id="{5B281E52-E81B-F448-982A-F94A26301C67}" type="slidenum">
              <a:rPr lang="it-IT"/>
              <a:pPr>
                <a:defRPr/>
              </a:pPr>
              <a:t>123</a:t>
            </a:fld>
            <a:endParaRPr lang="it-IT"/>
          </a:p>
        </p:txBody>
      </p:sp>
      <p:sp>
        <p:nvSpPr>
          <p:cNvPr id="225283" name="Rectangle 2"/>
          <p:cNvSpPr>
            <a:spLocks noGrp="1" noRot="1" noChangeAspect="1" noChangeArrowheads="1" noTextEdit="1"/>
          </p:cNvSpPr>
          <p:nvPr>
            <p:ph type="sldImg"/>
          </p:nvPr>
        </p:nvSpPr>
        <p:spPr bwMode="auto">
          <a:noFill/>
          <a:ln>
            <a:solidFill>
              <a:srgbClr val="000000"/>
            </a:solidFill>
            <a:miter lim="800000"/>
            <a:headEnd/>
            <a:tailEnd/>
          </a:ln>
        </p:spPr>
      </p:sp>
      <p:sp>
        <p:nvSpPr>
          <p:cNvPr id="225284" name="Rectangle 3"/>
          <p:cNvSpPr>
            <a:spLocks noGrp="1" noChangeArrowheads="1"/>
          </p:cNvSpPr>
          <p:nvPr>
            <p:ph type="body" idx="1"/>
          </p:nvPr>
        </p:nvSpPr>
        <p:spPr bwMode="auto">
          <a:noFill/>
        </p:spPr>
        <p:txBody>
          <a:bodyPr wrap="square" numCol="1" anchor="t" anchorCtr="0" compatLnSpc="1">
            <a:prstTxWarp prst="textNoShape">
              <a:avLst/>
            </a:prstTxWarp>
          </a:bodyPr>
          <a:lstStyle/>
          <a:p>
            <a:endParaRPr lang="it-IT">
              <a:latin typeface="Arial" pitchFamily="-107" charset="0"/>
              <a:ea typeface="ＭＳ Ｐゴシック" pitchFamily="-107" charset="-128"/>
              <a:cs typeface="ＭＳ Ｐゴシック" pitchFamily="-107" charset="-128"/>
            </a:endParaRPr>
          </a:p>
        </p:txBody>
      </p:sp>
    </p:spTree>
  </p:cSld>
  <p:clrMapOvr>
    <a:masterClrMapping/>
  </p:clrMapOvr>
</p:notes>
</file>

<file path=ppt/notesSlides/notesSlide10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p:txBody>
          <a:bodyPr/>
          <a:lstStyle/>
          <a:p>
            <a:pPr>
              <a:defRPr/>
            </a:pPr>
            <a:fld id="{B0499652-90B3-0847-923F-228DF057EE8B}" type="slidenum">
              <a:rPr lang="it-IT"/>
              <a:pPr>
                <a:defRPr/>
              </a:pPr>
              <a:t>124</a:t>
            </a:fld>
            <a:endParaRPr lang="it-IT"/>
          </a:p>
        </p:txBody>
      </p:sp>
      <p:sp>
        <p:nvSpPr>
          <p:cNvPr id="227331" name="Rectangle 2"/>
          <p:cNvSpPr>
            <a:spLocks noGrp="1" noRot="1" noChangeAspect="1" noChangeArrowheads="1" noTextEdit="1"/>
          </p:cNvSpPr>
          <p:nvPr>
            <p:ph type="sldImg"/>
          </p:nvPr>
        </p:nvSpPr>
        <p:spPr bwMode="auto">
          <a:noFill/>
          <a:ln>
            <a:solidFill>
              <a:srgbClr val="000000"/>
            </a:solidFill>
            <a:miter lim="800000"/>
            <a:headEnd/>
            <a:tailEnd/>
          </a:ln>
        </p:spPr>
      </p:sp>
      <p:sp>
        <p:nvSpPr>
          <p:cNvPr id="227332" name="Rectangle 3"/>
          <p:cNvSpPr>
            <a:spLocks noGrp="1" noChangeArrowheads="1"/>
          </p:cNvSpPr>
          <p:nvPr>
            <p:ph type="body" idx="1"/>
          </p:nvPr>
        </p:nvSpPr>
        <p:spPr bwMode="auto">
          <a:noFill/>
        </p:spPr>
        <p:txBody>
          <a:bodyPr wrap="square" numCol="1" anchor="t" anchorCtr="0" compatLnSpc="1">
            <a:prstTxWarp prst="textNoShape">
              <a:avLst/>
            </a:prstTxWarp>
          </a:bodyPr>
          <a:lstStyle/>
          <a:p>
            <a:endParaRPr lang="it-IT">
              <a:latin typeface="Arial" pitchFamily="-107" charset="0"/>
              <a:ea typeface="ＭＳ Ｐゴシック" pitchFamily="-107" charset="-128"/>
              <a:cs typeface="ＭＳ Ｐゴシック" pitchFamily="-107" charset="-128"/>
            </a:endParaRPr>
          </a:p>
        </p:txBody>
      </p:sp>
    </p:spTree>
  </p:cSld>
  <p:clrMapOvr>
    <a:masterClrMapping/>
  </p:clrMapOvr>
</p:notes>
</file>

<file path=ppt/notesSlides/notesSlide10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p:txBody>
          <a:bodyPr/>
          <a:lstStyle/>
          <a:p>
            <a:pPr>
              <a:defRPr/>
            </a:pPr>
            <a:fld id="{FEC31F97-A138-6344-81F5-A9322ECF0F61}" type="slidenum">
              <a:rPr lang="it-IT"/>
              <a:pPr>
                <a:defRPr/>
              </a:pPr>
              <a:t>125</a:t>
            </a:fld>
            <a:endParaRPr lang="it-IT"/>
          </a:p>
        </p:txBody>
      </p:sp>
      <p:sp>
        <p:nvSpPr>
          <p:cNvPr id="229379" name="Rectangle 2"/>
          <p:cNvSpPr>
            <a:spLocks noGrp="1" noRot="1" noChangeAspect="1" noChangeArrowheads="1" noTextEdit="1"/>
          </p:cNvSpPr>
          <p:nvPr>
            <p:ph type="sldImg"/>
          </p:nvPr>
        </p:nvSpPr>
        <p:spPr bwMode="auto">
          <a:noFill/>
          <a:ln>
            <a:solidFill>
              <a:srgbClr val="000000"/>
            </a:solidFill>
            <a:miter lim="800000"/>
            <a:headEnd/>
            <a:tailEnd/>
          </a:ln>
        </p:spPr>
      </p:sp>
      <p:sp>
        <p:nvSpPr>
          <p:cNvPr id="229380" name="Rectangle 3"/>
          <p:cNvSpPr>
            <a:spLocks noGrp="1" noChangeArrowheads="1"/>
          </p:cNvSpPr>
          <p:nvPr>
            <p:ph type="body" idx="1"/>
          </p:nvPr>
        </p:nvSpPr>
        <p:spPr bwMode="auto">
          <a:noFill/>
        </p:spPr>
        <p:txBody>
          <a:bodyPr wrap="square" numCol="1" anchor="t" anchorCtr="0" compatLnSpc="1">
            <a:prstTxWarp prst="textNoShape">
              <a:avLst/>
            </a:prstTxWarp>
          </a:bodyPr>
          <a:lstStyle/>
          <a:p>
            <a:endParaRPr lang="it-IT">
              <a:latin typeface="Arial" pitchFamily="-107" charset="0"/>
              <a:ea typeface="ＭＳ Ｐゴシック" pitchFamily="-107" charset="-128"/>
              <a:cs typeface="ＭＳ Ｐゴシック" pitchFamily="-107" charset="-128"/>
            </a:endParaRPr>
          </a:p>
        </p:txBody>
      </p:sp>
    </p:spTree>
  </p:cSld>
  <p:clrMapOvr>
    <a:masterClrMapping/>
  </p:clrMapOvr>
</p:notes>
</file>

<file path=ppt/notesSlides/notesSlide10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p:txBody>
          <a:bodyPr/>
          <a:lstStyle/>
          <a:p>
            <a:pPr>
              <a:defRPr/>
            </a:pPr>
            <a:fld id="{5C84AC1D-4013-B946-AD6E-089696BD8084}" type="slidenum">
              <a:rPr lang="it-IT"/>
              <a:pPr>
                <a:defRPr/>
              </a:pPr>
              <a:t>126</a:t>
            </a:fld>
            <a:endParaRPr lang="it-IT"/>
          </a:p>
        </p:txBody>
      </p:sp>
      <p:sp>
        <p:nvSpPr>
          <p:cNvPr id="231427" name="Rectangle 2"/>
          <p:cNvSpPr>
            <a:spLocks noGrp="1" noRot="1" noChangeAspect="1" noChangeArrowheads="1" noTextEdit="1"/>
          </p:cNvSpPr>
          <p:nvPr>
            <p:ph type="sldImg"/>
          </p:nvPr>
        </p:nvSpPr>
        <p:spPr bwMode="auto">
          <a:noFill/>
          <a:ln>
            <a:solidFill>
              <a:srgbClr val="000000"/>
            </a:solidFill>
            <a:miter lim="800000"/>
            <a:headEnd/>
            <a:tailEnd/>
          </a:ln>
        </p:spPr>
      </p:sp>
      <p:sp>
        <p:nvSpPr>
          <p:cNvPr id="231428" name="Rectangle 3"/>
          <p:cNvSpPr>
            <a:spLocks noGrp="1" noChangeArrowheads="1"/>
          </p:cNvSpPr>
          <p:nvPr>
            <p:ph type="body" idx="1"/>
          </p:nvPr>
        </p:nvSpPr>
        <p:spPr bwMode="auto">
          <a:noFill/>
        </p:spPr>
        <p:txBody>
          <a:bodyPr wrap="square" numCol="1" anchor="t" anchorCtr="0" compatLnSpc="1">
            <a:prstTxWarp prst="textNoShape">
              <a:avLst/>
            </a:prstTxWarp>
          </a:bodyPr>
          <a:lstStyle/>
          <a:p>
            <a:endParaRPr lang="it-IT">
              <a:latin typeface="Arial" pitchFamily="-107" charset="0"/>
              <a:ea typeface="ＭＳ Ｐゴシック" pitchFamily="-107" charset="-128"/>
              <a:cs typeface="ＭＳ Ｐゴシック" pitchFamily="-107" charset="-128"/>
            </a:endParaRPr>
          </a:p>
        </p:txBody>
      </p:sp>
    </p:spTree>
  </p:cSld>
  <p:clrMapOvr>
    <a:masterClrMapping/>
  </p:clrMapOvr>
</p:notes>
</file>

<file path=ppt/notesSlides/notesSlide10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p:txBody>
          <a:bodyPr/>
          <a:lstStyle/>
          <a:p>
            <a:pPr>
              <a:defRPr/>
            </a:pPr>
            <a:fld id="{B43A7AC4-1A4C-2746-A7F6-223A96919AA6}" type="slidenum">
              <a:rPr lang="it-IT"/>
              <a:pPr>
                <a:defRPr/>
              </a:pPr>
              <a:t>127</a:t>
            </a:fld>
            <a:endParaRPr lang="it-IT"/>
          </a:p>
        </p:txBody>
      </p:sp>
      <p:sp>
        <p:nvSpPr>
          <p:cNvPr id="233475" name="Rectangle 2"/>
          <p:cNvSpPr>
            <a:spLocks noGrp="1" noRot="1" noChangeAspect="1" noChangeArrowheads="1" noTextEdit="1"/>
          </p:cNvSpPr>
          <p:nvPr>
            <p:ph type="sldImg"/>
          </p:nvPr>
        </p:nvSpPr>
        <p:spPr bwMode="auto">
          <a:noFill/>
          <a:ln>
            <a:solidFill>
              <a:srgbClr val="000000"/>
            </a:solidFill>
            <a:miter lim="800000"/>
            <a:headEnd/>
            <a:tailEnd/>
          </a:ln>
        </p:spPr>
      </p:sp>
      <p:sp>
        <p:nvSpPr>
          <p:cNvPr id="233476" name="Rectangle 3"/>
          <p:cNvSpPr>
            <a:spLocks noGrp="1" noChangeArrowheads="1"/>
          </p:cNvSpPr>
          <p:nvPr>
            <p:ph type="body" idx="1"/>
          </p:nvPr>
        </p:nvSpPr>
        <p:spPr bwMode="auto">
          <a:noFill/>
        </p:spPr>
        <p:txBody>
          <a:bodyPr wrap="square" numCol="1" anchor="t" anchorCtr="0" compatLnSpc="1">
            <a:prstTxWarp prst="textNoShape">
              <a:avLst/>
            </a:prstTxWarp>
          </a:bodyPr>
          <a:lstStyle/>
          <a:p>
            <a:endParaRPr lang="it-IT">
              <a:latin typeface="Arial" pitchFamily="-107" charset="0"/>
              <a:ea typeface="ＭＳ Ｐゴシック" pitchFamily="-107" charset="-128"/>
              <a:cs typeface="ＭＳ Ｐゴシック" pitchFamily="-107" charset="-128"/>
            </a:endParaRPr>
          </a:p>
        </p:txBody>
      </p:sp>
    </p:spTree>
  </p:cSld>
  <p:clrMapOvr>
    <a:masterClrMapping/>
  </p:clrMapOvr>
</p:notes>
</file>

<file path=ppt/notesSlides/notesSlide10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p:txBody>
          <a:bodyPr/>
          <a:lstStyle/>
          <a:p>
            <a:pPr>
              <a:defRPr/>
            </a:pPr>
            <a:fld id="{23B7ACC5-3680-B345-A8EA-59798826B6F4}" type="slidenum">
              <a:rPr lang="it-IT"/>
              <a:pPr>
                <a:defRPr/>
              </a:pPr>
              <a:t>128</a:t>
            </a:fld>
            <a:endParaRPr lang="it-IT"/>
          </a:p>
        </p:txBody>
      </p:sp>
      <p:sp>
        <p:nvSpPr>
          <p:cNvPr id="235523" name="Rectangle 2"/>
          <p:cNvSpPr>
            <a:spLocks noGrp="1" noRot="1" noChangeAspect="1" noChangeArrowheads="1" noTextEdit="1"/>
          </p:cNvSpPr>
          <p:nvPr>
            <p:ph type="sldImg"/>
          </p:nvPr>
        </p:nvSpPr>
        <p:spPr bwMode="auto">
          <a:noFill/>
          <a:ln>
            <a:solidFill>
              <a:srgbClr val="000000"/>
            </a:solidFill>
            <a:miter lim="800000"/>
            <a:headEnd/>
            <a:tailEnd/>
          </a:ln>
        </p:spPr>
      </p:sp>
      <p:sp>
        <p:nvSpPr>
          <p:cNvPr id="235524" name="Rectangle 3"/>
          <p:cNvSpPr>
            <a:spLocks noGrp="1" noChangeArrowheads="1"/>
          </p:cNvSpPr>
          <p:nvPr>
            <p:ph type="body" idx="1"/>
          </p:nvPr>
        </p:nvSpPr>
        <p:spPr bwMode="auto">
          <a:noFill/>
        </p:spPr>
        <p:txBody>
          <a:bodyPr wrap="square" numCol="1" anchor="t" anchorCtr="0" compatLnSpc="1">
            <a:prstTxWarp prst="textNoShape">
              <a:avLst/>
            </a:prstTxWarp>
          </a:bodyPr>
          <a:lstStyle/>
          <a:p>
            <a:endParaRPr lang="it-IT">
              <a:latin typeface="Arial" pitchFamily="-107" charset="0"/>
              <a:ea typeface="ＭＳ Ｐゴシック" pitchFamily="-107" charset="-128"/>
              <a:cs typeface="ＭＳ Ｐゴシック" pitchFamily="-107" charset="-128"/>
            </a:endParaRPr>
          </a:p>
        </p:txBody>
      </p:sp>
    </p:spTree>
  </p:cSld>
  <p:clrMapOvr>
    <a:masterClrMapping/>
  </p:clrMapOvr>
</p:notes>
</file>

<file path=ppt/notesSlides/notesSlide10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p:txBody>
          <a:bodyPr/>
          <a:lstStyle/>
          <a:p>
            <a:pPr>
              <a:defRPr/>
            </a:pPr>
            <a:fld id="{EF7C2899-AD73-9D4A-BB21-49EE7B89EFAD}" type="slidenum">
              <a:rPr lang="it-IT"/>
              <a:pPr>
                <a:defRPr/>
              </a:pPr>
              <a:t>129</a:t>
            </a:fld>
            <a:endParaRPr lang="it-IT"/>
          </a:p>
        </p:txBody>
      </p:sp>
      <p:sp>
        <p:nvSpPr>
          <p:cNvPr id="237571" name="Rectangle 2"/>
          <p:cNvSpPr>
            <a:spLocks noGrp="1" noRot="1" noChangeAspect="1" noChangeArrowheads="1" noTextEdit="1"/>
          </p:cNvSpPr>
          <p:nvPr>
            <p:ph type="sldImg"/>
          </p:nvPr>
        </p:nvSpPr>
        <p:spPr bwMode="auto">
          <a:noFill/>
          <a:ln>
            <a:solidFill>
              <a:srgbClr val="000000"/>
            </a:solidFill>
            <a:miter lim="800000"/>
            <a:headEnd/>
            <a:tailEnd/>
          </a:ln>
        </p:spPr>
      </p:sp>
      <p:sp>
        <p:nvSpPr>
          <p:cNvPr id="237572" name="Rectangle 3"/>
          <p:cNvSpPr>
            <a:spLocks noGrp="1" noChangeArrowheads="1"/>
          </p:cNvSpPr>
          <p:nvPr>
            <p:ph type="body" idx="1"/>
          </p:nvPr>
        </p:nvSpPr>
        <p:spPr bwMode="auto">
          <a:noFill/>
        </p:spPr>
        <p:txBody>
          <a:bodyPr wrap="square" numCol="1" anchor="t" anchorCtr="0" compatLnSpc="1">
            <a:prstTxWarp prst="textNoShape">
              <a:avLst/>
            </a:prstTxWarp>
          </a:bodyPr>
          <a:lstStyle/>
          <a:p>
            <a:endParaRPr lang="it-IT">
              <a:latin typeface="Arial" pitchFamily="-107" charset="0"/>
              <a:ea typeface="ＭＳ Ｐゴシック" pitchFamily="-107" charset="-128"/>
              <a:cs typeface="ＭＳ Ｐゴシック" pitchFamily="-107" charset="-128"/>
            </a:endParaRPr>
          </a:p>
        </p:txBody>
      </p:sp>
    </p:spTree>
  </p:cSld>
  <p:clrMapOvr>
    <a:masterClrMapping/>
  </p:clrMapOvr>
</p:notes>
</file>

<file path=ppt/notesSlides/notesSlide11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p:txBody>
          <a:bodyPr/>
          <a:lstStyle/>
          <a:p>
            <a:pPr>
              <a:defRPr/>
            </a:pPr>
            <a:fld id="{783C5ECC-CF5E-F643-A29F-254BB865099E}" type="slidenum">
              <a:rPr lang="it-IT"/>
              <a:pPr>
                <a:defRPr/>
              </a:pPr>
              <a:t>130</a:t>
            </a:fld>
            <a:endParaRPr lang="it-IT"/>
          </a:p>
        </p:txBody>
      </p:sp>
      <p:sp>
        <p:nvSpPr>
          <p:cNvPr id="239619" name="Rectangle 2"/>
          <p:cNvSpPr>
            <a:spLocks noGrp="1" noRot="1" noChangeAspect="1" noChangeArrowheads="1" noTextEdit="1"/>
          </p:cNvSpPr>
          <p:nvPr>
            <p:ph type="sldImg"/>
          </p:nvPr>
        </p:nvSpPr>
        <p:spPr bwMode="auto">
          <a:noFill/>
          <a:ln>
            <a:solidFill>
              <a:srgbClr val="000000"/>
            </a:solidFill>
            <a:miter lim="800000"/>
            <a:headEnd/>
            <a:tailEnd/>
          </a:ln>
        </p:spPr>
      </p:sp>
      <p:sp>
        <p:nvSpPr>
          <p:cNvPr id="239620" name="Rectangle 3"/>
          <p:cNvSpPr>
            <a:spLocks noGrp="1" noChangeArrowheads="1"/>
          </p:cNvSpPr>
          <p:nvPr>
            <p:ph type="body" idx="1"/>
          </p:nvPr>
        </p:nvSpPr>
        <p:spPr bwMode="auto">
          <a:noFill/>
        </p:spPr>
        <p:txBody>
          <a:bodyPr wrap="square" numCol="1" anchor="t" anchorCtr="0" compatLnSpc="1">
            <a:prstTxWarp prst="textNoShape">
              <a:avLst/>
            </a:prstTxWarp>
          </a:bodyPr>
          <a:lstStyle/>
          <a:p>
            <a:endParaRPr lang="it-IT">
              <a:latin typeface="Arial" pitchFamily="-107" charset="0"/>
              <a:ea typeface="ＭＳ Ｐゴシック" pitchFamily="-107" charset="-128"/>
              <a:cs typeface="ＭＳ Ｐゴシック" pitchFamily="-107" charset="-128"/>
            </a:endParaRPr>
          </a:p>
        </p:txBody>
      </p:sp>
    </p:spTree>
  </p:cSld>
  <p:clrMapOvr>
    <a:masterClrMapping/>
  </p:clrMapOvr>
</p:notes>
</file>

<file path=ppt/notesSlides/notesSlide11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p:txBody>
          <a:bodyPr/>
          <a:lstStyle/>
          <a:p>
            <a:pPr>
              <a:defRPr/>
            </a:pPr>
            <a:fld id="{966C854F-150B-B446-ABE5-E16ED96A3719}" type="slidenum">
              <a:rPr lang="it-IT"/>
              <a:pPr>
                <a:defRPr/>
              </a:pPr>
              <a:t>131</a:t>
            </a:fld>
            <a:endParaRPr lang="it-IT"/>
          </a:p>
        </p:txBody>
      </p:sp>
      <p:sp>
        <p:nvSpPr>
          <p:cNvPr id="241667" name="Rectangle 2"/>
          <p:cNvSpPr>
            <a:spLocks noGrp="1" noRot="1" noChangeAspect="1" noChangeArrowheads="1" noTextEdit="1"/>
          </p:cNvSpPr>
          <p:nvPr>
            <p:ph type="sldImg"/>
          </p:nvPr>
        </p:nvSpPr>
        <p:spPr bwMode="auto">
          <a:noFill/>
          <a:ln>
            <a:solidFill>
              <a:srgbClr val="000000"/>
            </a:solidFill>
            <a:miter lim="800000"/>
            <a:headEnd/>
            <a:tailEnd/>
          </a:ln>
        </p:spPr>
      </p:sp>
      <p:sp>
        <p:nvSpPr>
          <p:cNvPr id="241668" name="Rectangle 3"/>
          <p:cNvSpPr>
            <a:spLocks noGrp="1" noChangeArrowheads="1"/>
          </p:cNvSpPr>
          <p:nvPr>
            <p:ph type="body" idx="1"/>
          </p:nvPr>
        </p:nvSpPr>
        <p:spPr bwMode="auto">
          <a:noFill/>
        </p:spPr>
        <p:txBody>
          <a:bodyPr wrap="square" numCol="1" anchor="t" anchorCtr="0" compatLnSpc="1">
            <a:prstTxWarp prst="textNoShape">
              <a:avLst/>
            </a:prstTxWarp>
          </a:bodyPr>
          <a:lstStyle/>
          <a:p>
            <a:endParaRPr lang="it-IT">
              <a:latin typeface="Arial" pitchFamily="-107" charset="0"/>
              <a:ea typeface="ＭＳ Ｐゴシック" pitchFamily="-107" charset="-128"/>
              <a:cs typeface="ＭＳ Ｐゴシック" pitchFamily="-107" charset="-128"/>
            </a:endParaRPr>
          </a:p>
        </p:txBody>
      </p:sp>
    </p:spTree>
  </p:cSld>
  <p:clrMapOvr>
    <a:masterClrMapping/>
  </p:clrMapOvr>
</p:notes>
</file>

<file path=ppt/notesSlides/notesSlide11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p:txBody>
          <a:bodyPr/>
          <a:lstStyle/>
          <a:p>
            <a:pPr>
              <a:defRPr/>
            </a:pPr>
            <a:fld id="{08324D4E-1A45-5B49-B127-0AF6E6F7D418}" type="slidenum">
              <a:rPr lang="it-IT"/>
              <a:pPr>
                <a:defRPr/>
              </a:pPr>
              <a:t>132</a:t>
            </a:fld>
            <a:endParaRPr lang="it-IT"/>
          </a:p>
        </p:txBody>
      </p:sp>
      <p:sp>
        <p:nvSpPr>
          <p:cNvPr id="243715" name="Rectangle 2"/>
          <p:cNvSpPr>
            <a:spLocks noGrp="1" noRot="1" noChangeAspect="1" noChangeArrowheads="1" noTextEdit="1"/>
          </p:cNvSpPr>
          <p:nvPr>
            <p:ph type="sldImg"/>
          </p:nvPr>
        </p:nvSpPr>
        <p:spPr bwMode="auto">
          <a:noFill/>
          <a:ln>
            <a:solidFill>
              <a:srgbClr val="000000"/>
            </a:solidFill>
            <a:miter lim="800000"/>
            <a:headEnd/>
            <a:tailEnd/>
          </a:ln>
        </p:spPr>
      </p:sp>
      <p:sp>
        <p:nvSpPr>
          <p:cNvPr id="243716" name="Rectangle 3"/>
          <p:cNvSpPr>
            <a:spLocks noGrp="1" noChangeArrowheads="1"/>
          </p:cNvSpPr>
          <p:nvPr>
            <p:ph type="body" idx="1"/>
          </p:nvPr>
        </p:nvSpPr>
        <p:spPr bwMode="auto">
          <a:noFill/>
        </p:spPr>
        <p:txBody>
          <a:bodyPr wrap="square" numCol="1" anchor="t" anchorCtr="0" compatLnSpc="1">
            <a:prstTxWarp prst="textNoShape">
              <a:avLst/>
            </a:prstTxWarp>
          </a:bodyPr>
          <a:lstStyle/>
          <a:p>
            <a:endParaRPr lang="it-IT">
              <a:latin typeface="Arial" pitchFamily="-107" charset="0"/>
              <a:ea typeface="ＭＳ Ｐゴシック" pitchFamily="-107" charset="-128"/>
              <a:cs typeface="ＭＳ Ｐゴシック" pitchFamily="-107" charset="-128"/>
            </a:endParaRPr>
          </a:p>
        </p:txBody>
      </p:sp>
    </p:spTree>
  </p:cSld>
  <p:clrMapOvr>
    <a:masterClrMapping/>
  </p:clrMapOvr>
</p:notes>
</file>

<file path=ppt/notesSlides/notesSlide11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p:txBody>
          <a:bodyPr/>
          <a:lstStyle/>
          <a:p>
            <a:pPr>
              <a:defRPr/>
            </a:pPr>
            <a:fld id="{3299E067-5397-4247-B159-C90A1CA41EFA}" type="slidenum">
              <a:rPr lang="it-IT"/>
              <a:pPr>
                <a:defRPr/>
              </a:pPr>
              <a:t>133</a:t>
            </a:fld>
            <a:endParaRPr lang="it-IT"/>
          </a:p>
        </p:txBody>
      </p:sp>
      <p:sp>
        <p:nvSpPr>
          <p:cNvPr id="245763" name="Rectangle 2"/>
          <p:cNvSpPr>
            <a:spLocks noGrp="1" noRot="1" noChangeAspect="1" noChangeArrowheads="1" noTextEdit="1"/>
          </p:cNvSpPr>
          <p:nvPr>
            <p:ph type="sldImg"/>
          </p:nvPr>
        </p:nvSpPr>
        <p:spPr bwMode="auto">
          <a:noFill/>
          <a:ln>
            <a:solidFill>
              <a:srgbClr val="000000"/>
            </a:solidFill>
            <a:miter lim="800000"/>
            <a:headEnd/>
            <a:tailEnd/>
          </a:ln>
        </p:spPr>
      </p:sp>
      <p:sp>
        <p:nvSpPr>
          <p:cNvPr id="245764" name="Rectangle 3"/>
          <p:cNvSpPr>
            <a:spLocks noGrp="1" noChangeArrowheads="1"/>
          </p:cNvSpPr>
          <p:nvPr>
            <p:ph type="body" idx="1"/>
          </p:nvPr>
        </p:nvSpPr>
        <p:spPr bwMode="auto">
          <a:noFill/>
        </p:spPr>
        <p:txBody>
          <a:bodyPr wrap="square" numCol="1" anchor="t" anchorCtr="0" compatLnSpc="1">
            <a:prstTxWarp prst="textNoShape">
              <a:avLst/>
            </a:prstTxWarp>
          </a:bodyPr>
          <a:lstStyle/>
          <a:p>
            <a:endParaRPr lang="it-IT">
              <a:latin typeface="Arial" pitchFamily="-107" charset="0"/>
              <a:ea typeface="ＭＳ Ｐゴシック" pitchFamily="-107" charset="-128"/>
              <a:cs typeface="ＭＳ Ｐゴシック" pitchFamily="-107" charset="-128"/>
            </a:endParaRPr>
          </a:p>
        </p:txBody>
      </p:sp>
    </p:spTree>
  </p:cSld>
  <p:clrMapOvr>
    <a:masterClrMapping/>
  </p:clrMapOvr>
</p:notes>
</file>

<file path=ppt/notesSlides/notesSlide11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p:txBody>
          <a:bodyPr/>
          <a:lstStyle/>
          <a:p>
            <a:pPr>
              <a:defRPr/>
            </a:pPr>
            <a:fld id="{03394A90-B5DB-7B40-BB37-E73E3DF8DF78}" type="slidenum">
              <a:rPr lang="it-IT"/>
              <a:pPr>
                <a:defRPr/>
              </a:pPr>
              <a:t>134</a:t>
            </a:fld>
            <a:endParaRPr lang="it-IT"/>
          </a:p>
        </p:txBody>
      </p:sp>
      <p:sp>
        <p:nvSpPr>
          <p:cNvPr id="247811" name="Rectangle 2"/>
          <p:cNvSpPr>
            <a:spLocks noGrp="1" noRot="1" noChangeAspect="1" noChangeArrowheads="1" noTextEdit="1"/>
          </p:cNvSpPr>
          <p:nvPr>
            <p:ph type="sldImg"/>
          </p:nvPr>
        </p:nvSpPr>
        <p:spPr bwMode="auto">
          <a:noFill/>
          <a:ln>
            <a:solidFill>
              <a:srgbClr val="000000"/>
            </a:solidFill>
            <a:miter lim="800000"/>
            <a:headEnd/>
            <a:tailEnd/>
          </a:ln>
        </p:spPr>
      </p:sp>
      <p:sp>
        <p:nvSpPr>
          <p:cNvPr id="247812" name="Rectangle 3"/>
          <p:cNvSpPr>
            <a:spLocks noGrp="1" noChangeArrowheads="1"/>
          </p:cNvSpPr>
          <p:nvPr>
            <p:ph type="body" idx="1"/>
          </p:nvPr>
        </p:nvSpPr>
        <p:spPr bwMode="auto">
          <a:noFill/>
        </p:spPr>
        <p:txBody>
          <a:bodyPr wrap="square" numCol="1" anchor="t" anchorCtr="0" compatLnSpc="1">
            <a:prstTxWarp prst="textNoShape">
              <a:avLst/>
            </a:prstTxWarp>
          </a:bodyPr>
          <a:lstStyle/>
          <a:p>
            <a:endParaRPr lang="it-IT">
              <a:latin typeface="Arial" pitchFamily="-107" charset="0"/>
              <a:ea typeface="ＭＳ Ｐゴシック" pitchFamily="-107" charset="-128"/>
              <a:cs typeface="ＭＳ Ｐゴシック" pitchFamily="-107" charset="-128"/>
            </a:endParaRPr>
          </a:p>
        </p:txBody>
      </p:sp>
    </p:spTree>
  </p:cSld>
  <p:clrMapOvr>
    <a:masterClrMapping/>
  </p:clrMapOvr>
</p:notes>
</file>

<file path=ppt/notesSlides/notesSlide11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p:txBody>
          <a:bodyPr/>
          <a:lstStyle/>
          <a:p>
            <a:pPr>
              <a:defRPr/>
            </a:pPr>
            <a:fld id="{E764D103-6348-DC48-BE32-CB30209F7379}" type="slidenum">
              <a:rPr lang="it-IT"/>
              <a:pPr>
                <a:defRPr/>
              </a:pPr>
              <a:t>135</a:t>
            </a:fld>
            <a:endParaRPr lang="it-IT"/>
          </a:p>
        </p:txBody>
      </p:sp>
      <p:sp>
        <p:nvSpPr>
          <p:cNvPr id="249859" name="Rectangle 2"/>
          <p:cNvSpPr>
            <a:spLocks noGrp="1" noRot="1" noChangeAspect="1" noChangeArrowheads="1" noTextEdit="1"/>
          </p:cNvSpPr>
          <p:nvPr>
            <p:ph type="sldImg"/>
          </p:nvPr>
        </p:nvSpPr>
        <p:spPr bwMode="auto">
          <a:noFill/>
          <a:ln>
            <a:solidFill>
              <a:srgbClr val="000000"/>
            </a:solidFill>
            <a:miter lim="800000"/>
            <a:headEnd/>
            <a:tailEnd/>
          </a:ln>
        </p:spPr>
      </p:sp>
      <p:sp>
        <p:nvSpPr>
          <p:cNvPr id="249860" name="Rectangle 3"/>
          <p:cNvSpPr>
            <a:spLocks noGrp="1" noChangeArrowheads="1"/>
          </p:cNvSpPr>
          <p:nvPr>
            <p:ph type="body" idx="1"/>
          </p:nvPr>
        </p:nvSpPr>
        <p:spPr bwMode="auto">
          <a:noFill/>
        </p:spPr>
        <p:txBody>
          <a:bodyPr wrap="square" numCol="1" anchor="t" anchorCtr="0" compatLnSpc="1">
            <a:prstTxWarp prst="textNoShape">
              <a:avLst/>
            </a:prstTxWarp>
          </a:bodyPr>
          <a:lstStyle/>
          <a:p>
            <a:endParaRPr lang="it-IT">
              <a:latin typeface="Arial" pitchFamily="-107" charset="0"/>
              <a:ea typeface="ＭＳ Ｐゴシック" pitchFamily="-107" charset="-128"/>
              <a:cs typeface="ＭＳ Ｐゴシック" pitchFamily="-107" charset="-128"/>
            </a:endParaRPr>
          </a:p>
        </p:txBody>
      </p:sp>
    </p:spTree>
  </p:cSld>
  <p:clrMapOvr>
    <a:masterClrMapping/>
  </p:clrMapOvr>
</p:notes>
</file>

<file path=ppt/notesSlides/notesSlide11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p:txBody>
          <a:bodyPr/>
          <a:lstStyle/>
          <a:p>
            <a:pPr>
              <a:defRPr/>
            </a:pPr>
            <a:fld id="{F86A21AD-F91F-F547-B2C8-D17B634EDB3D}" type="slidenum">
              <a:rPr lang="it-IT"/>
              <a:pPr>
                <a:defRPr/>
              </a:pPr>
              <a:t>136</a:t>
            </a:fld>
            <a:endParaRPr lang="it-IT"/>
          </a:p>
        </p:txBody>
      </p:sp>
      <p:sp>
        <p:nvSpPr>
          <p:cNvPr id="251907" name="Rectangle 2"/>
          <p:cNvSpPr>
            <a:spLocks noGrp="1" noRot="1" noChangeAspect="1" noChangeArrowheads="1" noTextEdit="1"/>
          </p:cNvSpPr>
          <p:nvPr>
            <p:ph type="sldImg"/>
          </p:nvPr>
        </p:nvSpPr>
        <p:spPr bwMode="auto">
          <a:noFill/>
          <a:ln>
            <a:solidFill>
              <a:srgbClr val="000000"/>
            </a:solidFill>
            <a:miter lim="800000"/>
            <a:headEnd/>
            <a:tailEnd/>
          </a:ln>
        </p:spPr>
      </p:sp>
      <p:sp>
        <p:nvSpPr>
          <p:cNvPr id="251908" name="Rectangle 3"/>
          <p:cNvSpPr>
            <a:spLocks noGrp="1" noChangeArrowheads="1"/>
          </p:cNvSpPr>
          <p:nvPr>
            <p:ph type="body" idx="1"/>
          </p:nvPr>
        </p:nvSpPr>
        <p:spPr bwMode="auto">
          <a:noFill/>
        </p:spPr>
        <p:txBody>
          <a:bodyPr wrap="square" numCol="1" anchor="t" anchorCtr="0" compatLnSpc="1">
            <a:prstTxWarp prst="textNoShape">
              <a:avLst/>
            </a:prstTxWarp>
          </a:bodyPr>
          <a:lstStyle/>
          <a:p>
            <a:endParaRPr lang="it-IT">
              <a:latin typeface="Arial" pitchFamily="-107" charset="0"/>
              <a:ea typeface="ＭＳ Ｐゴシック" pitchFamily="-107" charset="-128"/>
              <a:cs typeface="ＭＳ Ｐゴシック" pitchFamily="-107" charset="-128"/>
            </a:endParaRPr>
          </a:p>
        </p:txBody>
      </p:sp>
    </p:spTree>
  </p:cSld>
  <p:clrMapOvr>
    <a:masterClrMapping/>
  </p:clrMapOvr>
</p:notes>
</file>

<file path=ppt/notesSlides/notesSlide11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p:txBody>
          <a:bodyPr/>
          <a:lstStyle/>
          <a:p>
            <a:pPr>
              <a:defRPr/>
            </a:pPr>
            <a:fld id="{F0C78D0F-0362-CB40-9EA9-2EBCBD18F134}" type="slidenum">
              <a:rPr lang="it-IT"/>
              <a:pPr>
                <a:defRPr/>
              </a:pPr>
              <a:t>137</a:t>
            </a:fld>
            <a:endParaRPr lang="it-IT"/>
          </a:p>
        </p:txBody>
      </p:sp>
      <p:sp>
        <p:nvSpPr>
          <p:cNvPr id="253955" name="Rectangle 2"/>
          <p:cNvSpPr>
            <a:spLocks noGrp="1" noRot="1" noChangeAspect="1" noChangeArrowheads="1" noTextEdit="1"/>
          </p:cNvSpPr>
          <p:nvPr>
            <p:ph type="sldImg"/>
          </p:nvPr>
        </p:nvSpPr>
        <p:spPr bwMode="auto">
          <a:noFill/>
          <a:ln>
            <a:solidFill>
              <a:srgbClr val="000000"/>
            </a:solidFill>
            <a:miter lim="800000"/>
            <a:headEnd/>
            <a:tailEnd/>
          </a:ln>
        </p:spPr>
      </p:sp>
      <p:sp>
        <p:nvSpPr>
          <p:cNvPr id="253956" name="Rectangle 3"/>
          <p:cNvSpPr>
            <a:spLocks noGrp="1" noChangeArrowheads="1"/>
          </p:cNvSpPr>
          <p:nvPr>
            <p:ph type="body" idx="1"/>
          </p:nvPr>
        </p:nvSpPr>
        <p:spPr bwMode="auto">
          <a:noFill/>
        </p:spPr>
        <p:txBody>
          <a:bodyPr wrap="square" numCol="1" anchor="t" anchorCtr="0" compatLnSpc="1">
            <a:prstTxWarp prst="textNoShape">
              <a:avLst/>
            </a:prstTxWarp>
          </a:bodyPr>
          <a:lstStyle/>
          <a:p>
            <a:endParaRPr lang="it-IT">
              <a:latin typeface="Arial" pitchFamily="-107" charset="0"/>
              <a:ea typeface="ＭＳ Ｐゴシック" pitchFamily="-107" charset="-128"/>
              <a:cs typeface="ＭＳ Ｐゴシック" pitchFamily="-107" charset="-128"/>
            </a:endParaRPr>
          </a:p>
        </p:txBody>
      </p:sp>
    </p:spTree>
  </p:cSld>
  <p:clrMapOvr>
    <a:masterClrMapping/>
  </p:clrMapOvr>
</p:notes>
</file>

<file path=ppt/notesSlides/notesSlide11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p:txBody>
          <a:bodyPr/>
          <a:lstStyle/>
          <a:p>
            <a:pPr>
              <a:defRPr/>
            </a:pPr>
            <a:fld id="{5A60CD9C-A87D-3B40-99D3-10EC5D543F58}" type="slidenum">
              <a:rPr lang="it-IT"/>
              <a:pPr>
                <a:defRPr/>
              </a:pPr>
              <a:t>138</a:t>
            </a:fld>
            <a:endParaRPr lang="it-IT"/>
          </a:p>
        </p:txBody>
      </p:sp>
      <p:sp>
        <p:nvSpPr>
          <p:cNvPr id="256003" name="Rectangle 2"/>
          <p:cNvSpPr>
            <a:spLocks noGrp="1" noRot="1" noChangeAspect="1" noChangeArrowheads="1" noTextEdit="1"/>
          </p:cNvSpPr>
          <p:nvPr>
            <p:ph type="sldImg"/>
          </p:nvPr>
        </p:nvSpPr>
        <p:spPr bwMode="auto">
          <a:noFill/>
          <a:ln>
            <a:solidFill>
              <a:srgbClr val="000000"/>
            </a:solidFill>
            <a:miter lim="800000"/>
            <a:headEnd/>
            <a:tailEnd/>
          </a:ln>
        </p:spPr>
      </p:sp>
      <p:sp>
        <p:nvSpPr>
          <p:cNvPr id="256004" name="Rectangle 3"/>
          <p:cNvSpPr>
            <a:spLocks noGrp="1" noChangeArrowheads="1"/>
          </p:cNvSpPr>
          <p:nvPr>
            <p:ph type="body" idx="1"/>
          </p:nvPr>
        </p:nvSpPr>
        <p:spPr bwMode="auto">
          <a:noFill/>
        </p:spPr>
        <p:txBody>
          <a:bodyPr wrap="square" numCol="1" anchor="t" anchorCtr="0" compatLnSpc="1">
            <a:prstTxWarp prst="textNoShape">
              <a:avLst/>
            </a:prstTxWarp>
          </a:bodyPr>
          <a:lstStyle/>
          <a:p>
            <a:endParaRPr lang="it-IT">
              <a:latin typeface="Arial" pitchFamily="-107" charset="0"/>
              <a:ea typeface="ＭＳ Ｐゴシック" pitchFamily="-107" charset="-128"/>
              <a:cs typeface="ＭＳ Ｐゴシック" pitchFamily="-107" charset="-128"/>
            </a:endParaRPr>
          </a:p>
        </p:txBody>
      </p:sp>
    </p:spTree>
  </p:cSld>
  <p:clrMapOvr>
    <a:masterClrMapping/>
  </p:clrMapOvr>
</p:notes>
</file>

<file path=ppt/notesSlides/notesSlide11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p:txBody>
          <a:bodyPr/>
          <a:lstStyle/>
          <a:p>
            <a:pPr>
              <a:defRPr/>
            </a:pPr>
            <a:fld id="{50C4B2D8-06FE-B94B-B7B0-5977DBA2EF22}" type="slidenum">
              <a:rPr lang="it-IT"/>
              <a:pPr>
                <a:defRPr/>
              </a:pPr>
              <a:t>139</a:t>
            </a:fld>
            <a:endParaRPr lang="it-IT"/>
          </a:p>
        </p:txBody>
      </p:sp>
      <p:sp>
        <p:nvSpPr>
          <p:cNvPr id="258051" name="Rectangle 2"/>
          <p:cNvSpPr>
            <a:spLocks noGrp="1" noRot="1" noChangeAspect="1" noChangeArrowheads="1" noTextEdit="1"/>
          </p:cNvSpPr>
          <p:nvPr>
            <p:ph type="sldImg"/>
          </p:nvPr>
        </p:nvSpPr>
        <p:spPr bwMode="auto">
          <a:noFill/>
          <a:ln>
            <a:solidFill>
              <a:srgbClr val="000000"/>
            </a:solidFill>
            <a:miter lim="800000"/>
            <a:headEnd/>
            <a:tailEnd/>
          </a:ln>
        </p:spPr>
      </p:sp>
      <p:sp>
        <p:nvSpPr>
          <p:cNvPr id="258052" name="Rectangle 3"/>
          <p:cNvSpPr>
            <a:spLocks noGrp="1" noChangeArrowheads="1"/>
          </p:cNvSpPr>
          <p:nvPr>
            <p:ph type="body" idx="1"/>
          </p:nvPr>
        </p:nvSpPr>
        <p:spPr bwMode="auto">
          <a:noFill/>
        </p:spPr>
        <p:txBody>
          <a:bodyPr wrap="square" numCol="1" anchor="t" anchorCtr="0" compatLnSpc="1">
            <a:prstTxWarp prst="textNoShape">
              <a:avLst/>
            </a:prstTxWarp>
          </a:bodyPr>
          <a:lstStyle/>
          <a:p>
            <a:endParaRPr lang="it-IT">
              <a:latin typeface="Arial" pitchFamily="-107" charset="0"/>
              <a:ea typeface="ＭＳ Ｐゴシック" pitchFamily="-107" charset="-128"/>
              <a:cs typeface="ＭＳ Ｐゴシック" pitchFamily="-107" charset="-128"/>
            </a:endParaRPr>
          </a:p>
        </p:txBody>
      </p:sp>
    </p:spTree>
  </p:cSld>
  <p:clrMapOvr>
    <a:masterClrMapping/>
  </p:clrMapOvr>
</p:notes>
</file>

<file path=ppt/notesSlides/notesSlide12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p:txBody>
          <a:bodyPr/>
          <a:lstStyle/>
          <a:p>
            <a:pPr>
              <a:defRPr/>
            </a:pPr>
            <a:fld id="{0F985714-F835-5540-9B78-84F07948F0C8}" type="slidenum">
              <a:rPr lang="it-IT"/>
              <a:pPr>
                <a:defRPr/>
              </a:pPr>
              <a:t>140</a:t>
            </a:fld>
            <a:endParaRPr lang="it-IT"/>
          </a:p>
        </p:txBody>
      </p:sp>
      <p:sp>
        <p:nvSpPr>
          <p:cNvPr id="260099" name="Rectangle 2"/>
          <p:cNvSpPr>
            <a:spLocks noGrp="1" noRot="1" noChangeAspect="1" noChangeArrowheads="1" noTextEdit="1"/>
          </p:cNvSpPr>
          <p:nvPr>
            <p:ph type="sldImg"/>
          </p:nvPr>
        </p:nvSpPr>
        <p:spPr bwMode="auto">
          <a:noFill/>
          <a:ln>
            <a:solidFill>
              <a:srgbClr val="000000"/>
            </a:solidFill>
            <a:miter lim="800000"/>
            <a:headEnd/>
            <a:tailEnd/>
          </a:ln>
        </p:spPr>
      </p:sp>
      <p:sp>
        <p:nvSpPr>
          <p:cNvPr id="260100" name="Rectangle 3"/>
          <p:cNvSpPr>
            <a:spLocks noGrp="1" noChangeArrowheads="1"/>
          </p:cNvSpPr>
          <p:nvPr>
            <p:ph type="body" idx="1"/>
          </p:nvPr>
        </p:nvSpPr>
        <p:spPr bwMode="auto">
          <a:noFill/>
        </p:spPr>
        <p:txBody>
          <a:bodyPr wrap="square" numCol="1" anchor="t" anchorCtr="0" compatLnSpc="1">
            <a:prstTxWarp prst="textNoShape">
              <a:avLst/>
            </a:prstTxWarp>
          </a:bodyPr>
          <a:lstStyle/>
          <a:p>
            <a:endParaRPr lang="it-IT">
              <a:latin typeface="Arial" pitchFamily="-107" charset="0"/>
              <a:ea typeface="ＭＳ Ｐゴシック" pitchFamily="-107" charset="-128"/>
              <a:cs typeface="ＭＳ Ｐゴシック" pitchFamily="-107" charset="-128"/>
            </a:endParaRPr>
          </a:p>
        </p:txBody>
      </p:sp>
    </p:spTree>
  </p:cSld>
  <p:clrMapOvr>
    <a:masterClrMapping/>
  </p:clrMapOvr>
</p:notes>
</file>

<file path=ppt/notesSlides/notesSlide12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p:txBody>
          <a:bodyPr/>
          <a:lstStyle/>
          <a:p>
            <a:pPr>
              <a:defRPr/>
            </a:pPr>
            <a:fld id="{5C833471-54B8-0143-AB48-2653973E1669}" type="slidenum">
              <a:rPr lang="it-IT"/>
              <a:pPr>
                <a:defRPr/>
              </a:pPr>
              <a:t>141</a:t>
            </a:fld>
            <a:endParaRPr lang="it-IT"/>
          </a:p>
        </p:txBody>
      </p:sp>
      <p:sp>
        <p:nvSpPr>
          <p:cNvPr id="262147" name="Rectangle 2"/>
          <p:cNvSpPr>
            <a:spLocks noGrp="1" noRot="1" noChangeAspect="1" noChangeArrowheads="1" noTextEdit="1"/>
          </p:cNvSpPr>
          <p:nvPr>
            <p:ph type="sldImg"/>
          </p:nvPr>
        </p:nvSpPr>
        <p:spPr bwMode="auto">
          <a:noFill/>
          <a:ln>
            <a:solidFill>
              <a:srgbClr val="000000"/>
            </a:solidFill>
            <a:miter lim="800000"/>
            <a:headEnd/>
            <a:tailEnd/>
          </a:ln>
        </p:spPr>
      </p:sp>
      <p:sp>
        <p:nvSpPr>
          <p:cNvPr id="262148" name="Rectangle 3"/>
          <p:cNvSpPr>
            <a:spLocks noGrp="1" noChangeArrowheads="1"/>
          </p:cNvSpPr>
          <p:nvPr>
            <p:ph type="body" idx="1"/>
          </p:nvPr>
        </p:nvSpPr>
        <p:spPr bwMode="auto">
          <a:noFill/>
        </p:spPr>
        <p:txBody>
          <a:bodyPr wrap="square" numCol="1" anchor="t" anchorCtr="0" compatLnSpc="1">
            <a:prstTxWarp prst="textNoShape">
              <a:avLst/>
            </a:prstTxWarp>
          </a:bodyPr>
          <a:lstStyle/>
          <a:p>
            <a:endParaRPr lang="it-IT">
              <a:latin typeface="Arial" pitchFamily="-107" charset="0"/>
              <a:ea typeface="ＭＳ Ｐゴシック" pitchFamily="-107" charset="-128"/>
              <a:cs typeface="ＭＳ Ｐゴシック" pitchFamily="-107" charset="-128"/>
            </a:endParaRPr>
          </a:p>
        </p:txBody>
      </p:sp>
    </p:spTree>
  </p:cSld>
  <p:clrMapOvr>
    <a:masterClrMapping/>
  </p:clrMapOvr>
</p:notes>
</file>

<file path=ppt/notesSlides/notesSlide12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p:txBody>
          <a:bodyPr/>
          <a:lstStyle/>
          <a:p>
            <a:pPr>
              <a:defRPr/>
            </a:pPr>
            <a:fld id="{D3E8E75F-49E0-9849-ADF3-392955DAF949}" type="slidenum">
              <a:rPr lang="it-IT"/>
              <a:pPr>
                <a:defRPr/>
              </a:pPr>
              <a:t>142</a:t>
            </a:fld>
            <a:endParaRPr lang="it-IT"/>
          </a:p>
        </p:txBody>
      </p:sp>
      <p:sp>
        <p:nvSpPr>
          <p:cNvPr id="264195" name="Rectangle 2"/>
          <p:cNvSpPr>
            <a:spLocks noGrp="1" noRot="1" noChangeAspect="1" noChangeArrowheads="1" noTextEdit="1"/>
          </p:cNvSpPr>
          <p:nvPr>
            <p:ph type="sldImg"/>
          </p:nvPr>
        </p:nvSpPr>
        <p:spPr bwMode="auto">
          <a:noFill/>
          <a:ln>
            <a:solidFill>
              <a:srgbClr val="000000"/>
            </a:solidFill>
            <a:miter lim="800000"/>
            <a:headEnd/>
            <a:tailEnd/>
          </a:ln>
        </p:spPr>
      </p:sp>
      <p:sp>
        <p:nvSpPr>
          <p:cNvPr id="264196" name="Rectangle 3"/>
          <p:cNvSpPr>
            <a:spLocks noGrp="1" noChangeArrowheads="1"/>
          </p:cNvSpPr>
          <p:nvPr>
            <p:ph type="body" idx="1"/>
          </p:nvPr>
        </p:nvSpPr>
        <p:spPr bwMode="auto">
          <a:noFill/>
        </p:spPr>
        <p:txBody>
          <a:bodyPr wrap="square" numCol="1" anchor="t" anchorCtr="0" compatLnSpc="1">
            <a:prstTxWarp prst="textNoShape">
              <a:avLst/>
            </a:prstTxWarp>
          </a:bodyPr>
          <a:lstStyle/>
          <a:p>
            <a:endParaRPr lang="it-IT">
              <a:latin typeface="Arial" pitchFamily="-107" charset="0"/>
              <a:ea typeface="ＭＳ Ｐゴシック" pitchFamily="-107" charset="-128"/>
              <a:cs typeface="ＭＳ Ｐゴシック" pitchFamily="-107" charset="-128"/>
            </a:endParaRPr>
          </a:p>
        </p:txBody>
      </p:sp>
    </p:spTree>
  </p:cSld>
  <p:clrMapOvr>
    <a:masterClrMapping/>
  </p:clrMapOvr>
</p:notes>
</file>

<file path=ppt/notesSlides/notesSlide12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p:txBody>
          <a:bodyPr/>
          <a:lstStyle/>
          <a:p>
            <a:pPr>
              <a:defRPr/>
            </a:pPr>
            <a:fld id="{66375D88-259C-A444-A3AC-86E0496A78DB}" type="slidenum">
              <a:rPr lang="it-IT"/>
              <a:pPr>
                <a:defRPr/>
              </a:pPr>
              <a:t>143</a:t>
            </a:fld>
            <a:endParaRPr lang="it-IT"/>
          </a:p>
        </p:txBody>
      </p:sp>
      <p:sp>
        <p:nvSpPr>
          <p:cNvPr id="266243" name="Rectangle 2"/>
          <p:cNvSpPr>
            <a:spLocks noGrp="1" noRot="1" noChangeAspect="1" noChangeArrowheads="1" noTextEdit="1"/>
          </p:cNvSpPr>
          <p:nvPr>
            <p:ph type="sldImg"/>
          </p:nvPr>
        </p:nvSpPr>
        <p:spPr bwMode="auto">
          <a:noFill/>
          <a:ln>
            <a:solidFill>
              <a:srgbClr val="000000"/>
            </a:solidFill>
            <a:miter lim="800000"/>
            <a:headEnd/>
            <a:tailEnd/>
          </a:ln>
        </p:spPr>
      </p:sp>
      <p:sp>
        <p:nvSpPr>
          <p:cNvPr id="266244" name="Rectangle 3"/>
          <p:cNvSpPr>
            <a:spLocks noGrp="1" noChangeArrowheads="1"/>
          </p:cNvSpPr>
          <p:nvPr>
            <p:ph type="body" idx="1"/>
          </p:nvPr>
        </p:nvSpPr>
        <p:spPr bwMode="auto">
          <a:noFill/>
        </p:spPr>
        <p:txBody>
          <a:bodyPr wrap="square" numCol="1" anchor="t" anchorCtr="0" compatLnSpc="1">
            <a:prstTxWarp prst="textNoShape">
              <a:avLst/>
            </a:prstTxWarp>
          </a:bodyPr>
          <a:lstStyle/>
          <a:p>
            <a:endParaRPr lang="it-IT">
              <a:latin typeface="Arial" pitchFamily="-107" charset="0"/>
              <a:ea typeface="ＭＳ Ｐゴシック" pitchFamily="-107" charset="-128"/>
              <a:cs typeface="ＭＳ Ｐゴシック" pitchFamily="-107" charset="-128"/>
            </a:endParaRPr>
          </a:p>
        </p:txBody>
      </p:sp>
    </p:spTree>
  </p:cSld>
  <p:clrMapOvr>
    <a:masterClrMapping/>
  </p:clrMapOvr>
</p:notes>
</file>

<file path=ppt/notesSlides/notesSlide12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p:txBody>
          <a:bodyPr/>
          <a:lstStyle/>
          <a:p>
            <a:pPr>
              <a:defRPr/>
            </a:pPr>
            <a:fld id="{A286687A-4A49-E343-A050-DC996668041E}" type="slidenum">
              <a:rPr lang="it-IT"/>
              <a:pPr>
                <a:defRPr/>
              </a:pPr>
              <a:t>144</a:t>
            </a:fld>
            <a:endParaRPr lang="it-IT"/>
          </a:p>
        </p:txBody>
      </p:sp>
      <p:sp>
        <p:nvSpPr>
          <p:cNvPr id="268291" name="Rectangle 2"/>
          <p:cNvSpPr>
            <a:spLocks noGrp="1" noRot="1" noChangeAspect="1" noChangeArrowheads="1" noTextEdit="1"/>
          </p:cNvSpPr>
          <p:nvPr>
            <p:ph type="sldImg"/>
          </p:nvPr>
        </p:nvSpPr>
        <p:spPr bwMode="auto">
          <a:noFill/>
          <a:ln>
            <a:solidFill>
              <a:srgbClr val="000000"/>
            </a:solidFill>
            <a:miter lim="800000"/>
            <a:headEnd/>
            <a:tailEnd/>
          </a:ln>
        </p:spPr>
      </p:sp>
      <p:sp>
        <p:nvSpPr>
          <p:cNvPr id="268292" name="Rectangle 3"/>
          <p:cNvSpPr>
            <a:spLocks noGrp="1" noChangeArrowheads="1"/>
          </p:cNvSpPr>
          <p:nvPr>
            <p:ph type="body" idx="1"/>
          </p:nvPr>
        </p:nvSpPr>
        <p:spPr bwMode="auto">
          <a:noFill/>
        </p:spPr>
        <p:txBody>
          <a:bodyPr wrap="square" numCol="1" anchor="t" anchorCtr="0" compatLnSpc="1">
            <a:prstTxWarp prst="textNoShape">
              <a:avLst/>
            </a:prstTxWarp>
          </a:bodyPr>
          <a:lstStyle/>
          <a:p>
            <a:endParaRPr lang="it-IT">
              <a:latin typeface="Arial" pitchFamily="-107" charset="0"/>
              <a:ea typeface="ＭＳ Ｐゴシック" pitchFamily="-107" charset="-128"/>
              <a:cs typeface="ＭＳ Ｐゴシック" pitchFamily="-107" charset="-128"/>
            </a:endParaRPr>
          </a:p>
        </p:txBody>
      </p:sp>
    </p:spTree>
  </p:cSld>
  <p:clrMapOvr>
    <a:masterClrMapping/>
  </p:clrMapOvr>
</p:notes>
</file>

<file path=ppt/notesSlides/notesSlide12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p:txBody>
          <a:bodyPr/>
          <a:lstStyle/>
          <a:p>
            <a:pPr>
              <a:defRPr/>
            </a:pPr>
            <a:fld id="{49AA7BA4-1908-1448-A06B-4D575EC209F3}" type="slidenum">
              <a:rPr lang="it-IT"/>
              <a:pPr>
                <a:defRPr/>
              </a:pPr>
              <a:t>145</a:t>
            </a:fld>
            <a:endParaRPr lang="it-IT"/>
          </a:p>
        </p:txBody>
      </p:sp>
      <p:sp>
        <p:nvSpPr>
          <p:cNvPr id="270339" name="Rectangle 2"/>
          <p:cNvSpPr>
            <a:spLocks noGrp="1" noRot="1" noChangeAspect="1" noChangeArrowheads="1" noTextEdit="1"/>
          </p:cNvSpPr>
          <p:nvPr>
            <p:ph type="sldImg"/>
          </p:nvPr>
        </p:nvSpPr>
        <p:spPr bwMode="auto">
          <a:noFill/>
          <a:ln>
            <a:solidFill>
              <a:srgbClr val="000000"/>
            </a:solidFill>
            <a:miter lim="800000"/>
            <a:headEnd/>
            <a:tailEnd/>
          </a:ln>
        </p:spPr>
      </p:sp>
      <p:sp>
        <p:nvSpPr>
          <p:cNvPr id="270340" name="Rectangle 3"/>
          <p:cNvSpPr>
            <a:spLocks noGrp="1" noChangeArrowheads="1"/>
          </p:cNvSpPr>
          <p:nvPr>
            <p:ph type="body" idx="1"/>
          </p:nvPr>
        </p:nvSpPr>
        <p:spPr bwMode="auto">
          <a:noFill/>
        </p:spPr>
        <p:txBody>
          <a:bodyPr wrap="square" numCol="1" anchor="t" anchorCtr="0" compatLnSpc="1">
            <a:prstTxWarp prst="textNoShape">
              <a:avLst/>
            </a:prstTxWarp>
          </a:bodyPr>
          <a:lstStyle/>
          <a:p>
            <a:endParaRPr lang="it-IT">
              <a:latin typeface="Arial" pitchFamily="-107" charset="0"/>
              <a:ea typeface="ＭＳ Ｐゴシック" pitchFamily="-107" charset="-128"/>
              <a:cs typeface="ＭＳ Ｐゴシック" pitchFamily="-107" charset="-128"/>
            </a:endParaRPr>
          </a:p>
        </p:txBody>
      </p:sp>
    </p:spTree>
  </p:cSld>
  <p:clrMapOvr>
    <a:masterClrMapping/>
  </p:clrMapOvr>
</p:notes>
</file>

<file path=ppt/notesSlides/notesSlide12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p:txBody>
          <a:bodyPr/>
          <a:lstStyle/>
          <a:p>
            <a:pPr>
              <a:defRPr/>
            </a:pPr>
            <a:fld id="{856A4436-4E7F-024E-A9DF-8B3221BCB239}" type="slidenum">
              <a:rPr lang="it-IT"/>
              <a:pPr>
                <a:defRPr/>
              </a:pPr>
              <a:t>146</a:t>
            </a:fld>
            <a:endParaRPr lang="it-IT"/>
          </a:p>
        </p:txBody>
      </p:sp>
      <p:sp>
        <p:nvSpPr>
          <p:cNvPr id="272387" name="Rectangle 2"/>
          <p:cNvSpPr>
            <a:spLocks noGrp="1" noRot="1" noChangeAspect="1" noChangeArrowheads="1" noTextEdit="1"/>
          </p:cNvSpPr>
          <p:nvPr>
            <p:ph type="sldImg"/>
          </p:nvPr>
        </p:nvSpPr>
        <p:spPr bwMode="auto">
          <a:noFill/>
          <a:ln>
            <a:solidFill>
              <a:srgbClr val="000000"/>
            </a:solidFill>
            <a:miter lim="800000"/>
            <a:headEnd/>
            <a:tailEnd/>
          </a:ln>
        </p:spPr>
      </p:sp>
      <p:sp>
        <p:nvSpPr>
          <p:cNvPr id="272388" name="Rectangle 3"/>
          <p:cNvSpPr>
            <a:spLocks noGrp="1" noChangeArrowheads="1"/>
          </p:cNvSpPr>
          <p:nvPr>
            <p:ph type="body" idx="1"/>
          </p:nvPr>
        </p:nvSpPr>
        <p:spPr bwMode="auto">
          <a:noFill/>
        </p:spPr>
        <p:txBody>
          <a:bodyPr wrap="square" numCol="1" anchor="t" anchorCtr="0" compatLnSpc="1">
            <a:prstTxWarp prst="textNoShape">
              <a:avLst/>
            </a:prstTxWarp>
          </a:bodyPr>
          <a:lstStyle/>
          <a:p>
            <a:endParaRPr lang="it-IT">
              <a:latin typeface="Arial" pitchFamily="-107" charset="0"/>
              <a:ea typeface="ＭＳ Ｐゴシック" pitchFamily="-107" charset="-128"/>
              <a:cs typeface="ＭＳ Ｐゴシック" pitchFamily="-107" charset="-128"/>
            </a:endParaRPr>
          </a:p>
        </p:txBody>
      </p:sp>
    </p:spTree>
  </p:cSld>
  <p:clrMapOvr>
    <a:masterClrMapping/>
  </p:clrMapOvr>
</p:notes>
</file>

<file path=ppt/notesSlides/notesSlide12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p:txBody>
          <a:bodyPr/>
          <a:lstStyle/>
          <a:p>
            <a:pPr>
              <a:defRPr/>
            </a:pPr>
            <a:fld id="{336684C3-A09E-EF46-BC2D-A66C0EEABC44}" type="slidenum">
              <a:rPr lang="it-IT"/>
              <a:pPr>
                <a:defRPr/>
              </a:pPr>
              <a:t>147</a:t>
            </a:fld>
            <a:endParaRPr lang="it-IT"/>
          </a:p>
        </p:txBody>
      </p:sp>
      <p:sp>
        <p:nvSpPr>
          <p:cNvPr id="274435" name="Rectangle 2"/>
          <p:cNvSpPr>
            <a:spLocks noGrp="1" noRot="1" noChangeAspect="1" noChangeArrowheads="1" noTextEdit="1"/>
          </p:cNvSpPr>
          <p:nvPr>
            <p:ph type="sldImg"/>
          </p:nvPr>
        </p:nvSpPr>
        <p:spPr bwMode="auto">
          <a:noFill/>
          <a:ln>
            <a:solidFill>
              <a:srgbClr val="000000"/>
            </a:solidFill>
            <a:miter lim="800000"/>
            <a:headEnd/>
            <a:tailEnd/>
          </a:ln>
        </p:spPr>
      </p:sp>
      <p:sp>
        <p:nvSpPr>
          <p:cNvPr id="274436" name="Rectangle 3"/>
          <p:cNvSpPr>
            <a:spLocks noGrp="1" noChangeArrowheads="1"/>
          </p:cNvSpPr>
          <p:nvPr>
            <p:ph type="body" idx="1"/>
          </p:nvPr>
        </p:nvSpPr>
        <p:spPr bwMode="auto">
          <a:noFill/>
        </p:spPr>
        <p:txBody>
          <a:bodyPr wrap="square" numCol="1" anchor="t" anchorCtr="0" compatLnSpc="1">
            <a:prstTxWarp prst="textNoShape">
              <a:avLst/>
            </a:prstTxWarp>
          </a:bodyPr>
          <a:lstStyle/>
          <a:p>
            <a:endParaRPr lang="it-IT">
              <a:latin typeface="Arial" pitchFamily="-107" charset="0"/>
              <a:ea typeface="ＭＳ Ｐゴシック" pitchFamily="-107" charset="-128"/>
              <a:cs typeface="ＭＳ Ｐゴシック" pitchFamily="-107" charset="-128"/>
            </a:endParaRPr>
          </a:p>
        </p:txBody>
      </p:sp>
    </p:spTree>
  </p:cSld>
  <p:clrMapOvr>
    <a:masterClrMapping/>
  </p:clrMapOvr>
</p:notes>
</file>

<file path=ppt/notesSlides/notesSlide12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p:txBody>
          <a:bodyPr/>
          <a:lstStyle/>
          <a:p>
            <a:pPr>
              <a:defRPr/>
            </a:pPr>
            <a:fld id="{41740837-06A2-044C-A3C8-9AC4CB2F522E}" type="slidenum">
              <a:rPr lang="it-IT"/>
              <a:pPr>
                <a:defRPr/>
              </a:pPr>
              <a:t>148</a:t>
            </a:fld>
            <a:endParaRPr lang="it-IT"/>
          </a:p>
        </p:txBody>
      </p:sp>
      <p:sp>
        <p:nvSpPr>
          <p:cNvPr id="276483" name="Rectangle 2"/>
          <p:cNvSpPr>
            <a:spLocks noGrp="1" noRot="1" noChangeAspect="1" noChangeArrowheads="1" noTextEdit="1"/>
          </p:cNvSpPr>
          <p:nvPr>
            <p:ph type="sldImg"/>
          </p:nvPr>
        </p:nvSpPr>
        <p:spPr bwMode="auto">
          <a:noFill/>
          <a:ln>
            <a:solidFill>
              <a:srgbClr val="000000"/>
            </a:solidFill>
            <a:miter lim="800000"/>
            <a:headEnd/>
            <a:tailEnd/>
          </a:ln>
        </p:spPr>
      </p:sp>
      <p:sp>
        <p:nvSpPr>
          <p:cNvPr id="276484" name="Rectangle 3"/>
          <p:cNvSpPr>
            <a:spLocks noGrp="1" noChangeArrowheads="1"/>
          </p:cNvSpPr>
          <p:nvPr>
            <p:ph type="body" idx="1"/>
          </p:nvPr>
        </p:nvSpPr>
        <p:spPr bwMode="auto">
          <a:noFill/>
        </p:spPr>
        <p:txBody>
          <a:bodyPr wrap="square" numCol="1" anchor="t" anchorCtr="0" compatLnSpc="1">
            <a:prstTxWarp prst="textNoShape">
              <a:avLst/>
            </a:prstTxWarp>
          </a:bodyPr>
          <a:lstStyle/>
          <a:p>
            <a:endParaRPr lang="it-IT" dirty="0">
              <a:latin typeface="Arial" pitchFamily="-107" charset="0"/>
              <a:ea typeface="ＭＳ Ｐゴシック" pitchFamily="-107" charset="-128"/>
              <a:cs typeface="ＭＳ Ｐゴシック" pitchFamily="-107" charset="-128"/>
            </a:endParaRPr>
          </a:p>
        </p:txBody>
      </p:sp>
    </p:spTree>
  </p:cSld>
  <p:clrMapOvr>
    <a:masterClrMapping/>
  </p:clrMapOvr>
</p:notes>
</file>

<file path=ppt/notesSlides/notesSlide12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p:txBody>
          <a:bodyPr/>
          <a:lstStyle/>
          <a:p>
            <a:pPr>
              <a:defRPr/>
            </a:pPr>
            <a:fld id="{49B1EAD1-3237-464B-8536-64C1F7C216E8}" type="slidenum">
              <a:rPr lang="it-IT"/>
              <a:pPr>
                <a:defRPr/>
              </a:pPr>
              <a:t>149</a:t>
            </a:fld>
            <a:endParaRPr lang="it-IT"/>
          </a:p>
        </p:txBody>
      </p:sp>
      <p:sp>
        <p:nvSpPr>
          <p:cNvPr id="278531" name="Rectangle 2"/>
          <p:cNvSpPr>
            <a:spLocks noGrp="1" noRot="1" noChangeAspect="1" noChangeArrowheads="1" noTextEdit="1"/>
          </p:cNvSpPr>
          <p:nvPr>
            <p:ph type="sldImg"/>
          </p:nvPr>
        </p:nvSpPr>
        <p:spPr bwMode="auto">
          <a:noFill/>
          <a:ln>
            <a:solidFill>
              <a:srgbClr val="000000"/>
            </a:solidFill>
            <a:miter lim="800000"/>
            <a:headEnd/>
            <a:tailEnd/>
          </a:ln>
        </p:spPr>
      </p:sp>
      <p:sp>
        <p:nvSpPr>
          <p:cNvPr id="278532" name="Rectangle 3"/>
          <p:cNvSpPr>
            <a:spLocks noGrp="1" noChangeArrowheads="1"/>
          </p:cNvSpPr>
          <p:nvPr>
            <p:ph type="body" idx="1"/>
          </p:nvPr>
        </p:nvSpPr>
        <p:spPr bwMode="auto">
          <a:noFill/>
        </p:spPr>
        <p:txBody>
          <a:bodyPr wrap="square" numCol="1" anchor="t" anchorCtr="0" compatLnSpc="1">
            <a:prstTxWarp prst="textNoShape">
              <a:avLst/>
            </a:prstTxWarp>
          </a:bodyPr>
          <a:lstStyle/>
          <a:p>
            <a:endParaRPr lang="it-IT">
              <a:latin typeface="Arial" pitchFamily="-107" charset="0"/>
              <a:ea typeface="ＭＳ Ｐゴシック" pitchFamily="-107" charset="-128"/>
              <a:cs typeface="ＭＳ Ｐゴシック" pitchFamily="-107" charset="-128"/>
            </a:endParaRPr>
          </a:p>
        </p:txBody>
      </p:sp>
    </p:spTree>
  </p:cSld>
  <p:clrMapOvr>
    <a:masterClrMapping/>
  </p:clrMapOvr>
</p:notes>
</file>

<file path=ppt/notesSlides/notesSlide13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p:txBody>
          <a:bodyPr/>
          <a:lstStyle/>
          <a:p>
            <a:pPr>
              <a:defRPr/>
            </a:pPr>
            <a:fld id="{C11647DC-9B9F-1B44-AAD2-0C47821A37F2}" type="slidenum">
              <a:rPr lang="it-IT"/>
              <a:pPr>
                <a:defRPr/>
              </a:pPr>
              <a:t>150</a:t>
            </a:fld>
            <a:endParaRPr lang="it-IT"/>
          </a:p>
        </p:txBody>
      </p:sp>
      <p:sp>
        <p:nvSpPr>
          <p:cNvPr id="280579" name="Rectangle 2"/>
          <p:cNvSpPr>
            <a:spLocks noGrp="1" noRot="1" noChangeAspect="1" noChangeArrowheads="1" noTextEdit="1"/>
          </p:cNvSpPr>
          <p:nvPr>
            <p:ph type="sldImg"/>
          </p:nvPr>
        </p:nvSpPr>
        <p:spPr bwMode="auto">
          <a:noFill/>
          <a:ln>
            <a:solidFill>
              <a:srgbClr val="000000"/>
            </a:solidFill>
            <a:miter lim="800000"/>
            <a:headEnd/>
            <a:tailEnd/>
          </a:ln>
        </p:spPr>
      </p:sp>
      <p:sp>
        <p:nvSpPr>
          <p:cNvPr id="280580" name="Rectangle 3"/>
          <p:cNvSpPr>
            <a:spLocks noGrp="1" noChangeArrowheads="1"/>
          </p:cNvSpPr>
          <p:nvPr>
            <p:ph type="body" idx="1"/>
          </p:nvPr>
        </p:nvSpPr>
        <p:spPr bwMode="auto">
          <a:noFill/>
        </p:spPr>
        <p:txBody>
          <a:bodyPr wrap="square" numCol="1" anchor="t" anchorCtr="0" compatLnSpc="1">
            <a:prstTxWarp prst="textNoShape">
              <a:avLst/>
            </a:prstTxWarp>
          </a:bodyPr>
          <a:lstStyle/>
          <a:p>
            <a:endParaRPr lang="it-IT">
              <a:latin typeface="Arial" pitchFamily="-107" charset="0"/>
              <a:ea typeface="ＭＳ Ｐゴシック" pitchFamily="-107" charset="-128"/>
              <a:cs typeface="ＭＳ Ｐゴシック" pitchFamily="-107" charset="-128"/>
            </a:endParaRPr>
          </a:p>
        </p:txBody>
      </p:sp>
    </p:spTree>
  </p:cSld>
  <p:clrMapOvr>
    <a:masterClrMapping/>
  </p:clrMapOvr>
</p:notes>
</file>

<file path=ppt/notesSlides/notesSlide13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p:txBody>
          <a:bodyPr/>
          <a:lstStyle/>
          <a:p>
            <a:pPr>
              <a:defRPr/>
            </a:pPr>
            <a:fld id="{45F7E958-64B0-BD46-AAED-E98D17ED784C}" type="slidenum">
              <a:rPr lang="it-IT"/>
              <a:pPr>
                <a:defRPr/>
              </a:pPr>
              <a:t>151</a:t>
            </a:fld>
            <a:endParaRPr lang="it-IT"/>
          </a:p>
        </p:txBody>
      </p:sp>
      <p:sp>
        <p:nvSpPr>
          <p:cNvPr id="282627" name="Rectangle 2"/>
          <p:cNvSpPr>
            <a:spLocks noGrp="1" noRot="1" noChangeAspect="1" noChangeArrowheads="1" noTextEdit="1"/>
          </p:cNvSpPr>
          <p:nvPr>
            <p:ph type="sldImg"/>
          </p:nvPr>
        </p:nvSpPr>
        <p:spPr bwMode="auto">
          <a:noFill/>
          <a:ln>
            <a:solidFill>
              <a:srgbClr val="000000"/>
            </a:solidFill>
            <a:miter lim="800000"/>
            <a:headEnd/>
            <a:tailEnd/>
          </a:ln>
        </p:spPr>
      </p:sp>
      <p:sp>
        <p:nvSpPr>
          <p:cNvPr id="282628" name="Rectangle 3"/>
          <p:cNvSpPr>
            <a:spLocks noGrp="1" noChangeArrowheads="1"/>
          </p:cNvSpPr>
          <p:nvPr>
            <p:ph type="body" idx="1"/>
          </p:nvPr>
        </p:nvSpPr>
        <p:spPr bwMode="auto">
          <a:noFill/>
        </p:spPr>
        <p:txBody>
          <a:bodyPr wrap="square" numCol="1" anchor="t" anchorCtr="0" compatLnSpc="1">
            <a:prstTxWarp prst="textNoShape">
              <a:avLst/>
            </a:prstTxWarp>
          </a:bodyPr>
          <a:lstStyle/>
          <a:p>
            <a:endParaRPr lang="it-IT">
              <a:latin typeface="Arial" pitchFamily="-107" charset="0"/>
              <a:ea typeface="ＭＳ Ｐゴシック" pitchFamily="-107" charset="-128"/>
              <a:cs typeface="ＭＳ Ｐゴシック" pitchFamily="-107" charset="-128"/>
            </a:endParaRPr>
          </a:p>
        </p:txBody>
      </p:sp>
    </p:spTree>
  </p:cSld>
  <p:clrMapOvr>
    <a:masterClrMapping/>
  </p:clrMapOvr>
</p:notes>
</file>

<file path=ppt/notesSlides/notesSlide13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p:txBody>
          <a:bodyPr/>
          <a:lstStyle/>
          <a:p>
            <a:pPr>
              <a:defRPr/>
            </a:pPr>
            <a:fld id="{076BB163-32E6-BC42-B198-525D023DAF09}" type="slidenum">
              <a:rPr lang="it-IT"/>
              <a:pPr>
                <a:defRPr/>
              </a:pPr>
              <a:t>152</a:t>
            </a:fld>
            <a:endParaRPr lang="it-IT"/>
          </a:p>
        </p:txBody>
      </p:sp>
      <p:sp>
        <p:nvSpPr>
          <p:cNvPr id="284675" name="Rectangle 2"/>
          <p:cNvSpPr>
            <a:spLocks noGrp="1" noRot="1" noChangeAspect="1" noChangeArrowheads="1" noTextEdit="1"/>
          </p:cNvSpPr>
          <p:nvPr>
            <p:ph type="sldImg"/>
          </p:nvPr>
        </p:nvSpPr>
        <p:spPr bwMode="auto">
          <a:noFill/>
          <a:ln>
            <a:solidFill>
              <a:srgbClr val="000000"/>
            </a:solidFill>
            <a:miter lim="800000"/>
            <a:headEnd/>
            <a:tailEnd/>
          </a:ln>
        </p:spPr>
      </p:sp>
      <p:sp>
        <p:nvSpPr>
          <p:cNvPr id="284676" name="Rectangle 3"/>
          <p:cNvSpPr>
            <a:spLocks noGrp="1" noChangeArrowheads="1"/>
          </p:cNvSpPr>
          <p:nvPr>
            <p:ph type="body" idx="1"/>
          </p:nvPr>
        </p:nvSpPr>
        <p:spPr bwMode="auto">
          <a:noFill/>
        </p:spPr>
        <p:txBody>
          <a:bodyPr wrap="square" numCol="1" anchor="t" anchorCtr="0" compatLnSpc="1">
            <a:prstTxWarp prst="textNoShape">
              <a:avLst/>
            </a:prstTxWarp>
          </a:bodyPr>
          <a:lstStyle/>
          <a:p>
            <a:endParaRPr lang="it-IT">
              <a:latin typeface="Arial" pitchFamily="-107" charset="0"/>
              <a:ea typeface="ＭＳ Ｐゴシック" pitchFamily="-107" charset="-128"/>
              <a:cs typeface="ＭＳ Ｐゴシック" pitchFamily="-107" charset="-128"/>
            </a:endParaRPr>
          </a:p>
        </p:txBody>
      </p:sp>
    </p:spTree>
  </p:cSld>
  <p:clrMapOvr>
    <a:masterClrMapping/>
  </p:clrMapOvr>
</p:notes>
</file>

<file path=ppt/notesSlides/notesSlide13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p:txBody>
          <a:bodyPr/>
          <a:lstStyle/>
          <a:p>
            <a:pPr>
              <a:defRPr/>
            </a:pPr>
            <a:fld id="{75E32D6F-0EF2-DD4D-B0FD-82D20ACE4443}" type="slidenum">
              <a:rPr lang="it-IT"/>
              <a:pPr>
                <a:defRPr/>
              </a:pPr>
              <a:t>153</a:t>
            </a:fld>
            <a:endParaRPr lang="it-IT"/>
          </a:p>
        </p:txBody>
      </p:sp>
      <p:sp>
        <p:nvSpPr>
          <p:cNvPr id="286723" name="Rectangle 2"/>
          <p:cNvSpPr>
            <a:spLocks noGrp="1" noRot="1" noChangeAspect="1" noChangeArrowheads="1" noTextEdit="1"/>
          </p:cNvSpPr>
          <p:nvPr>
            <p:ph type="sldImg"/>
          </p:nvPr>
        </p:nvSpPr>
        <p:spPr bwMode="auto">
          <a:noFill/>
          <a:ln>
            <a:solidFill>
              <a:srgbClr val="000000"/>
            </a:solidFill>
            <a:miter lim="800000"/>
            <a:headEnd/>
            <a:tailEnd/>
          </a:ln>
        </p:spPr>
      </p:sp>
      <p:sp>
        <p:nvSpPr>
          <p:cNvPr id="286724" name="Rectangle 3"/>
          <p:cNvSpPr>
            <a:spLocks noGrp="1" noChangeArrowheads="1"/>
          </p:cNvSpPr>
          <p:nvPr>
            <p:ph type="body" idx="1"/>
          </p:nvPr>
        </p:nvSpPr>
        <p:spPr bwMode="auto">
          <a:noFill/>
        </p:spPr>
        <p:txBody>
          <a:bodyPr wrap="square" numCol="1" anchor="t" anchorCtr="0" compatLnSpc="1">
            <a:prstTxWarp prst="textNoShape">
              <a:avLst/>
            </a:prstTxWarp>
          </a:bodyPr>
          <a:lstStyle/>
          <a:p>
            <a:endParaRPr lang="it-IT">
              <a:latin typeface="Arial" pitchFamily="-107" charset="0"/>
              <a:ea typeface="ＭＳ Ｐゴシック" pitchFamily="-107" charset="-128"/>
              <a:cs typeface="ＭＳ Ｐゴシック" pitchFamily="-107" charset="-128"/>
            </a:endParaRPr>
          </a:p>
        </p:txBody>
      </p:sp>
    </p:spTree>
  </p:cSld>
  <p:clrMapOvr>
    <a:masterClrMapping/>
  </p:clrMapOvr>
</p:notes>
</file>

<file path=ppt/notesSlides/notesSlide13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p:txBody>
          <a:bodyPr/>
          <a:lstStyle/>
          <a:p>
            <a:pPr>
              <a:defRPr/>
            </a:pPr>
            <a:fld id="{6F239F33-B2C8-104A-9D65-CB41EB58B461}" type="slidenum">
              <a:rPr lang="it-IT"/>
              <a:pPr>
                <a:defRPr/>
              </a:pPr>
              <a:t>154</a:t>
            </a:fld>
            <a:endParaRPr lang="it-IT"/>
          </a:p>
        </p:txBody>
      </p:sp>
      <p:sp>
        <p:nvSpPr>
          <p:cNvPr id="288771" name="Rectangle 2"/>
          <p:cNvSpPr>
            <a:spLocks noGrp="1" noRot="1" noChangeAspect="1" noChangeArrowheads="1" noTextEdit="1"/>
          </p:cNvSpPr>
          <p:nvPr>
            <p:ph type="sldImg"/>
          </p:nvPr>
        </p:nvSpPr>
        <p:spPr bwMode="auto">
          <a:noFill/>
          <a:ln>
            <a:solidFill>
              <a:srgbClr val="000000"/>
            </a:solidFill>
            <a:miter lim="800000"/>
            <a:headEnd/>
            <a:tailEnd/>
          </a:ln>
        </p:spPr>
      </p:sp>
      <p:sp>
        <p:nvSpPr>
          <p:cNvPr id="288772" name="Rectangle 3"/>
          <p:cNvSpPr>
            <a:spLocks noGrp="1" noChangeArrowheads="1"/>
          </p:cNvSpPr>
          <p:nvPr>
            <p:ph type="body" idx="1"/>
          </p:nvPr>
        </p:nvSpPr>
        <p:spPr bwMode="auto">
          <a:noFill/>
        </p:spPr>
        <p:txBody>
          <a:bodyPr wrap="square" numCol="1" anchor="t" anchorCtr="0" compatLnSpc="1">
            <a:prstTxWarp prst="textNoShape">
              <a:avLst/>
            </a:prstTxWarp>
          </a:bodyPr>
          <a:lstStyle/>
          <a:p>
            <a:endParaRPr lang="it-IT">
              <a:latin typeface="Arial" pitchFamily="-107" charset="0"/>
              <a:ea typeface="ＭＳ Ｐゴシック" pitchFamily="-107" charset="-128"/>
              <a:cs typeface="ＭＳ Ｐゴシック" pitchFamily="-107" charset="-128"/>
            </a:endParaRPr>
          </a:p>
        </p:txBody>
      </p:sp>
    </p:spTree>
  </p:cSld>
  <p:clrMapOvr>
    <a:masterClrMapping/>
  </p:clrMapOvr>
</p:notes>
</file>

<file path=ppt/notesSlides/notesSlide13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p:txBody>
          <a:bodyPr/>
          <a:lstStyle/>
          <a:p>
            <a:pPr>
              <a:defRPr/>
            </a:pPr>
            <a:fld id="{F9ECED21-C8F1-9943-A88A-61A1C2105415}" type="slidenum">
              <a:rPr lang="it-IT"/>
              <a:pPr>
                <a:defRPr/>
              </a:pPr>
              <a:t>155</a:t>
            </a:fld>
            <a:endParaRPr lang="it-IT"/>
          </a:p>
        </p:txBody>
      </p:sp>
      <p:sp>
        <p:nvSpPr>
          <p:cNvPr id="290819" name="Rectangle 2"/>
          <p:cNvSpPr>
            <a:spLocks noGrp="1" noRot="1" noChangeAspect="1" noChangeArrowheads="1" noTextEdit="1"/>
          </p:cNvSpPr>
          <p:nvPr>
            <p:ph type="sldImg"/>
          </p:nvPr>
        </p:nvSpPr>
        <p:spPr bwMode="auto">
          <a:noFill/>
          <a:ln>
            <a:solidFill>
              <a:srgbClr val="000000"/>
            </a:solidFill>
            <a:miter lim="800000"/>
            <a:headEnd/>
            <a:tailEnd/>
          </a:ln>
        </p:spPr>
      </p:sp>
      <p:sp>
        <p:nvSpPr>
          <p:cNvPr id="290820" name="Rectangle 3"/>
          <p:cNvSpPr>
            <a:spLocks noGrp="1" noChangeArrowheads="1"/>
          </p:cNvSpPr>
          <p:nvPr>
            <p:ph type="body" idx="1"/>
          </p:nvPr>
        </p:nvSpPr>
        <p:spPr bwMode="auto">
          <a:noFill/>
        </p:spPr>
        <p:txBody>
          <a:bodyPr wrap="square" numCol="1" anchor="t" anchorCtr="0" compatLnSpc="1">
            <a:prstTxWarp prst="textNoShape">
              <a:avLst/>
            </a:prstTxWarp>
          </a:bodyPr>
          <a:lstStyle/>
          <a:p>
            <a:endParaRPr lang="it-IT">
              <a:latin typeface="Arial" pitchFamily="-107" charset="0"/>
              <a:ea typeface="ＭＳ Ｐゴシック" pitchFamily="-107" charset="-128"/>
              <a:cs typeface="ＭＳ Ｐゴシック" pitchFamily="-107" charset="-128"/>
            </a:endParaRPr>
          </a:p>
        </p:txBody>
      </p:sp>
    </p:spTree>
  </p:cSld>
  <p:clrMapOvr>
    <a:masterClrMapping/>
  </p:clrMapOvr>
</p:notes>
</file>

<file path=ppt/notesSlides/notesSlide13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p:txBody>
          <a:bodyPr/>
          <a:lstStyle/>
          <a:p>
            <a:pPr>
              <a:defRPr/>
            </a:pPr>
            <a:fld id="{5008BCCF-F2BF-9C4C-B995-978609F295FC}" type="slidenum">
              <a:rPr lang="it-IT"/>
              <a:pPr>
                <a:defRPr/>
              </a:pPr>
              <a:t>156</a:t>
            </a:fld>
            <a:endParaRPr lang="it-IT"/>
          </a:p>
        </p:txBody>
      </p:sp>
      <p:sp>
        <p:nvSpPr>
          <p:cNvPr id="292867" name="Rectangle 2"/>
          <p:cNvSpPr>
            <a:spLocks noGrp="1" noRot="1" noChangeAspect="1" noChangeArrowheads="1" noTextEdit="1"/>
          </p:cNvSpPr>
          <p:nvPr>
            <p:ph type="sldImg"/>
          </p:nvPr>
        </p:nvSpPr>
        <p:spPr bwMode="auto">
          <a:noFill/>
          <a:ln>
            <a:solidFill>
              <a:srgbClr val="000000"/>
            </a:solidFill>
            <a:miter lim="800000"/>
            <a:headEnd/>
            <a:tailEnd/>
          </a:ln>
        </p:spPr>
      </p:sp>
      <p:sp>
        <p:nvSpPr>
          <p:cNvPr id="292868" name="Rectangle 3"/>
          <p:cNvSpPr>
            <a:spLocks noGrp="1" noChangeArrowheads="1"/>
          </p:cNvSpPr>
          <p:nvPr>
            <p:ph type="body" idx="1"/>
          </p:nvPr>
        </p:nvSpPr>
        <p:spPr bwMode="auto">
          <a:noFill/>
        </p:spPr>
        <p:txBody>
          <a:bodyPr wrap="square" numCol="1" anchor="t" anchorCtr="0" compatLnSpc="1">
            <a:prstTxWarp prst="textNoShape">
              <a:avLst/>
            </a:prstTxWarp>
          </a:bodyPr>
          <a:lstStyle/>
          <a:p>
            <a:endParaRPr lang="it-IT">
              <a:latin typeface="Arial" pitchFamily="-107" charset="0"/>
              <a:ea typeface="ＭＳ Ｐゴシック" pitchFamily="-107" charset="-128"/>
              <a:cs typeface="ＭＳ Ｐゴシック" pitchFamily="-107" charset="-128"/>
            </a:endParaRPr>
          </a:p>
        </p:txBody>
      </p:sp>
    </p:spTree>
  </p:cSld>
  <p:clrMapOvr>
    <a:masterClrMapping/>
  </p:clrMapOvr>
</p:notes>
</file>

<file path=ppt/notesSlides/notesSlide13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p:txBody>
          <a:bodyPr/>
          <a:lstStyle/>
          <a:p>
            <a:pPr>
              <a:defRPr/>
            </a:pPr>
            <a:fld id="{C5DF93F1-A411-EE46-B99A-178326463D1C}" type="slidenum">
              <a:rPr lang="it-IT"/>
              <a:pPr>
                <a:defRPr/>
              </a:pPr>
              <a:t>157</a:t>
            </a:fld>
            <a:endParaRPr lang="it-IT"/>
          </a:p>
        </p:txBody>
      </p:sp>
      <p:sp>
        <p:nvSpPr>
          <p:cNvPr id="294915" name="Rectangle 2"/>
          <p:cNvSpPr>
            <a:spLocks noGrp="1" noRot="1" noChangeAspect="1" noChangeArrowheads="1" noTextEdit="1"/>
          </p:cNvSpPr>
          <p:nvPr>
            <p:ph type="sldImg"/>
          </p:nvPr>
        </p:nvSpPr>
        <p:spPr bwMode="auto">
          <a:noFill/>
          <a:ln>
            <a:solidFill>
              <a:srgbClr val="000000"/>
            </a:solidFill>
            <a:miter lim="800000"/>
            <a:headEnd/>
            <a:tailEnd/>
          </a:ln>
        </p:spPr>
      </p:sp>
      <p:sp>
        <p:nvSpPr>
          <p:cNvPr id="294916" name="Rectangle 3"/>
          <p:cNvSpPr>
            <a:spLocks noGrp="1" noChangeArrowheads="1"/>
          </p:cNvSpPr>
          <p:nvPr>
            <p:ph type="body" idx="1"/>
          </p:nvPr>
        </p:nvSpPr>
        <p:spPr bwMode="auto">
          <a:noFill/>
        </p:spPr>
        <p:txBody>
          <a:bodyPr wrap="square" numCol="1" anchor="t" anchorCtr="0" compatLnSpc="1">
            <a:prstTxWarp prst="textNoShape">
              <a:avLst/>
            </a:prstTxWarp>
          </a:bodyPr>
          <a:lstStyle/>
          <a:p>
            <a:endParaRPr lang="it-IT">
              <a:latin typeface="Arial" pitchFamily="-107" charset="0"/>
              <a:ea typeface="ＭＳ Ｐゴシック" pitchFamily="-107" charset="-128"/>
              <a:cs typeface="ＭＳ Ｐゴシック" pitchFamily="-107" charset="-128"/>
            </a:endParaRPr>
          </a:p>
        </p:txBody>
      </p:sp>
    </p:spTree>
  </p:cSld>
  <p:clrMapOvr>
    <a:masterClrMapping/>
  </p:clrMapOvr>
</p:notes>
</file>

<file path=ppt/notesSlides/notesSlide13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p:txBody>
          <a:bodyPr/>
          <a:lstStyle/>
          <a:p>
            <a:pPr>
              <a:defRPr/>
            </a:pPr>
            <a:fld id="{DFF1CC46-1901-E34A-A8B4-9688B99C35DB}" type="slidenum">
              <a:rPr lang="it-IT"/>
              <a:pPr>
                <a:defRPr/>
              </a:pPr>
              <a:t>158</a:t>
            </a:fld>
            <a:endParaRPr lang="it-IT"/>
          </a:p>
        </p:txBody>
      </p:sp>
      <p:sp>
        <p:nvSpPr>
          <p:cNvPr id="296963" name="Rectangle 2"/>
          <p:cNvSpPr>
            <a:spLocks noGrp="1" noRot="1" noChangeAspect="1" noChangeArrowheads="1" noTextEdit="1"/>
          </p:cNvSpPr>
          <p:nvPr>
            <p:ph type="sldImg"/>
          </p:nvPr>
        </p:nvSpPr>
        <p:spPr bwMode="auto">
          <a:noFill/>
          <a:ln>
            <a:solidFill>
              <a:srgbClr val="000000"/>
            </a:solidFill>
            <a:miter lim="800000"/>
            <a:headEnd/>
            <a:tailEnd/>
          </a:ln>
        </p:spPr>
      </p:sp>
      <p:sp>
        <p:nvSpPr>
          <p:cNvPr id="296964" name="Rectangle 3"/>
          <p:cNvSpPr>
            <a:spLocks noGrp="1" noChangeArrowheads="1"/>
          </p:cNvSpPr>
          <p:nvPr>
            <p:ph type="body" idx="1"/>
          </p:nvPr>
        </p:nvSpPr>
        <p:spPr bwMode="auto">
          <a:noFill/>
        </p:spPr>
        <p:txBody>
          <a:bodyPr wrap="square" numCol="1" anchor="t" anchorCtr="0" compatLnSpc="1">
            <a:prstTxWarp prst="textNoShape">
              <a:avLst/>
            </a:prstTxWarp>
          </a:bodyPr>
          <a:lstStyle/>
          <a:p>
            <a:endParaRPr lang="it-IT">
              <a:latin typeface="Arial" pitchFamily="-107" charset="0"/>
              <a:ea typeface="ＭＳ Ｐゴシック" pitchFamily="-107" charset="-128"/>
              <a:cs typeface="ＭＳ Ｐゴシック" pitchFamily="-107" charset="-128"/>
            </a:endParaRPr>
          </a:p>
        </p:txBody>
      </p:sp>
    </p:spTree>
  </p:cSld>
  <p:clrMapOvr>
    <a:masterClrMapping/>
  </p:clrMapOvr>
</p:notes>
</file>

<file path=ppt/notesSlides/notesSlide13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p:txBody>
          <a:bodyPr/>
          <a:lstStyle/>
          <a:p>
            <a:pPr>
              <a:defRPr/>
            </a:pPr>
            <a:fld id="{1D94CEE1-A63C-7A48-A46C-A1B4CC7105CC}" type="slidenum">
              <a:rPr lang="it-IT"/>
              <a:pPr>
                <a:defRPr/>
              </a:pPr>
              <a:t>159</a:t>
            </a:fld>
            <a:endParaRPr lang="it-IT"/>
          </a:p>
        </p:txBody>
      </p:sp>
      <p:sp>
        <p:nvSpPr>
          <p:cNvPr id="299011" name="Rectangle 2"/>
          <p:cNvSpPr>
            <a:spLocks noGrp="1" noRot="1" noChangeAspect="1" noChangeArrowheads="1" noTextEdit="1"/>
          </p:cNvSpPr>
          <p:nvPr>
            <p:ph type="sldImg"/>
          </p:nvPr>
        </p:nvSpPr>
        <p:spPr bwMode="auto">
          <a:noFill/>
          <a:ln>
            <a:solidFill>
              <a:srgbClr val="000000"/>
            </a:solidFill>
            <a:miter lim="800000"/>
            <a:headEnd/>
            <a:tailEnd/>
          </a:ln>
        </p:spPr>
      </p:sp>
      <p:sp>
        <p:nvSpPr>
          <p:cNvPr id="299012" name="Rectangle 3"/>
          <p:cNvSpPr>
            <a:spLocks noGrp="1" noChangeArrowheads="1"/>
          </p:cNvSpPr>
          <p:nvPr>
            <p:ph type="body" idx="1"/>
          </p:nvPr>
        </p:nvSpPr>
        <p:spPr bwMode="auto">
          <a:noFill/>
        </p:spPr>
        <p:txBody>
          <a:bodyPr wrap="square" numCol="1" anchor="t" anchorCtr="0" compatLnSpc="1">
            <a:prstTxWarp prst="textNoShape">
              <a:avLst/>
            </a:prstTxWarp>
          </a:bodyPr>
          <a:lstStyle/>
          <a:p>
            <a:endParaRPr lang="it-IT">
              <a:latin typeface="Arial" pitchFamily="-107" charset="0"/>
              <a:ea typeface="ＭＳ Ｐゴシック" pitchFamily="-107" charset="-128"/>
              <a:cs typeface="ＭＳ Ｐゴシック" pitchFamily="-107" charset="-128"/>
            </a:endParaRPr>
          </a:p>
        </p:txBody>
      </p:sp>
    </p:spTree>
  </p:cSld>
  <p:clrMapOvr>
    <a:masterClrMapping/>
  </p:clrMapOvr>
</p:notes>
</file>

<file path=ppt/notesSlides/notesSlide14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p:txBody>
          <a:bodyPr/>
          <a:lstStyle/>
          <a:p>
            <a:pPr>
              <a:defRPr/>
            </a:pPr>
            <a:fld id="{A11BDD69-BF88-DA40-81A5-23A8625E5B9F}" type="slidenum">
              <a:rPr lang="it-IT"/>
              <a:pPr>
                <a:defRPr/>
              </a:pPr>
              <a:t>160</a:t>
            </a:fld>
            <a:endParaRPr lang="it-IT"/>
          </a:p>
        </p:txBody>
      </p:sp>
      <p:sp>
        <p:nvSpPr>
          <p:cNvPr id="301059" name="Rectangle 2"/>
          <p:cNvSpPr>
            <a:spLocks noGrp="1" noRot="1" noChangeAspect="1" noChangeArrowheads="1" noTextEdit="1"/>
          </p:cNvSpPr>
          <p:nvPr>
            <p:ph type="sldImg"/>
          </p:nvPr>
        </p:nvSpPr>
        <p:spPr bwMode="auto">
          <a:noFill/>
          <a:ln>
            <a:solidFill>
              <a:srgbClr val="000000"/>
            </a:solidFill>
            <a:miter lim="800000"/>
            <a:headEnd/>
            <a:tailEnd/>
          </a:ln>
        </p:spPr>
      </p:sp>
      <p:sp>
        <p:nvSpPr>
          <p:cNvPr id="301060" name="Rectangle 3"/>
          <p:cNvSpPr>
            <a:spLocks noGrp="1" noChangeArrowheads="1"/>
          </p:cNvSpPr>
          <p:nvPr>
            <p:ph type="body" idx="1"/>
          </p:nvPr>
        </p:nvSpPr>
        <p:spPr bwMode="auto">
          <a:noFill/>
        </p:spPr>
        <p:txBody>
          <a:bodyPr wrap="square" numCol="1" anchor="t" anchorCtr="0" compatLnSpc="1">
            <a:prstTxWarp prst="textNoShape">
              <a:avLst/>
            </a:prstTxWarp>
          </a:bodyPr>
          <a:lstStyle/>
          <a:p>
            <a:endParaRPr lang="it-IT">
              <a:latin typeface="Arial" pitchFamily="-107" charset="0"/>
              <a:ea typeface="ＭＳ Ｐゴシック" pitchFamily="-107" charset="-128"/>
              <a:cs typeface="ＭＳ Ｐゴシック" pitchFamily="-107" charset="-128"/>
            </a:endParaRPr>
          </a:p>
        </p:txBody>
      </p:sp>
    </p:spTree>
  </p:cSld>
  <p:clrMapOvr>
    <a:masterClrMapping/>
  </p:clrMapOvr>
</p:notes>
</file>

<file path=ppt/notesSlides/notesSlide14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p:txBody>
          <a:bodyPr/>
          <a:lstStyle/>
          <a:p>
            <a:pPr>
              <a:defRPr/>
            </a:pPr>
            <a:fld id="{BA37A6B5-5D31-574B-891A-6CAD1EAAE9ED}" type="slidenum">
              <a:rPr lang="it-IT"/>
              <a:pPr>
                <a:defRPr/>
              </a:pPr>
              <a:t>161</a:t>
            </a:fld>
            <a:endParaRPr lang="it-IT"/>
          </a:p>
        </p:txBody>
      </p:sp>
      <p:sp>
        <p:nvSpPr>
          <p:cNvPr id="303107" name="Rectangle 2"/>
          <p:cNvSpPr>
            <a:spLocks noGrp="1" noRot="1" noChangeAspect="1" noChangeArrowheads="1" noTextEdit="1"/>
          </p:cNvSpPr>
          <p:nvPr>
            <p:ph type="sldImg"/>
          </p:nvPr>
        </p:nvSpPr>
        <p:spPr bwMode="auto">
          <a:noFill/>
          <a:ln>
            <a:solidFill>
              <a:srgbClr val="000000"/>
            </a:solidFill>
            <a:miter lim="800000"/>
            <a:headEnd/>
            <a:tailEnd/>
          </a:ln>
        </p:spPr>
      </p:sp>
      <p:sp>
        <p:nvSpPr>
          <p:cNvPr id="303108" name="Rectangle 3"/>
          <p:cNvSpPr>
            <a:spLocks noGrp="1" noChangeArrowheads="1"/>
          </p:cNvSpPr>
          <p:nvPr>
            <p:ph type="body" idx="1"/>
          </p:nvPr>
        </p:nvSpPr>
        <p:spPr bwMode="auto">
          <a:noFill/>
        </p:spPr>
        <p:txBody>
          <a:bodyPr wrap="square" numCol="1" anchor="t" anchorCtr="0" compatLnSpc="1">
            <a:prstTxWarp prst="textNoShape">
              <a:avLst/>
            </a:prstTxWarp>
          </a:bodyPr>
          <a:lstStyle/>
          <a:p>
            <a:endParaRPr lang="it-IT">
              <a:latin typeface="Arial" pitchFamily="-107" charset="0"/>
              <a:ea typeface="ＭＳ Ｐゴシック" pitchFamily="-107" charset="-128"/>
              <a:cs typeface="ＭＳ Ｐゴシック" pitchFamily="-107" charset="-128"/>
            </a:endParaRPr>
          </a:p>
        </p:txBody>
      </p:sp>
    </p:spTree>
  </p:cSld>
  <p:clrMapOvr>
    <a:masterClrMapping/>
  </p:clrMapOvr>
</p:notes>
</file>

<file path=ppt/notesSlides/notesSlide14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p:txBody>
          <a:bodyPr/>
          <a:lstStyle/>
          <a:p>
            <a:pPr>
              <a:defRPr/>
            </a:pPr>
            <a:fld id="{710B080D-4792-664C-AA11-C9198C4C6872}" type="slidenum">
              <a:rPr lang="it-IT"/>
              <a:pPr>
                <a:defRPr/>
              </a:pPr>
              <a:t>162</a:t>
            </a:fld>
            <a:endParaRPr lang="it-IT"/>
          </a:p>
        </p:txBody>
      </p:sp>
      <p:sp>
        <p:nvSpPr>
          <p:cNvPr id="305155" name="Rectangle 2"/>
          <p:cNvSpPr>
            <a:spLocks noGrp="1" noRot="1" noChangeAspect="1" noChangeArrowheads="1" noTextEdit="1"/>
          </p:cNvSpPr>
          <p:nvPr>
            <p:ph type="sldImg"/>
          </p:nvPr>
        </p:nvSpPr>
        <p:spPr bwMode="auto">
          <a:noFill/>
          <a:ln>
            <a:solidFill>
              <a:srgbClr val="000000"/>
            </a:solidFill>
            <a:miter lim="800000"/>
            <a:headEnd/>
            <a:tailEnd/>
          </a:ln>
        </p:spPr>
      </p:sp>
      <p:sp>
        <p:nvSpPr>
          <p:cNvPr id="305156" name="Rectangle 3"/>
          <p:cNvSpPr>
            <a:spLocks noGrp="1" noChangeArrowheads="1"/>
          </p:cNvSpPr>
          <p:nvPr>
            <p:ph type="body" idx="1"/>
          </p:nvPr>
        </p:nvSpPr>
        <p:spPr bwMode="auto">
          <a:noFill/>
        </p:spPr>
        <p:txBody>
          <a:bodyPr wrap="square" numCol="1" anchor="t" anchorCtr="0" compatLnSpc="1">
            <a:prstTxWarp prst="textNoShape">
              <a:avLst/>
            </a:prstTxWarp>
          </a:bodyPr>
          <a:lstStyle/>
          <a:p>
            <a:endParaRPr lang="it-IT">
              <a:latin typeface="Arial" pitchFamily="-107" charset="0"/>
              <a:ea typeface="ＭＳ Ｐゴシック" pitchFamily="-107" charset="-128"/>
              <a:cs typeface="ＭＳ Ｐゴシック" pitchFamily="-107" charset="-128"/>
            </a:endParaRPr>
          </a:p>
        </p:txBody>
      </p:sp>
    </p:spTree>
  </p:cSld>
  <p:clrMapOvr>
    <a:masterClrMapping/>
  </p:clrMapOvr>
</p:notes>
</file>

<file path=ppt/notesSlides/notesSlide14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p:txBody>
          <a:bodyPr/>
          <a:lstStyle/>
          <a:p>
            <a:pPr>
              <a:defRPr/>
            </a:pPr>
            <a:fld id="{408F7209-D6E8-FD4A-93DC-D5605F682CA3}" type="slidenum">
              <a:rPr lang="it-IT"/>
              <a:pPr>
                <a:defRPr/>
              </a:pPr>
              <a:t>163</a:t>
            </a:fld>
            <a:endParaRPr lang="it-IT"/>
          </a:p>
        </p:txBody>
      </p:sp>
      <p:sp>
        <p:nvSpPr>
          <p:cNvPr id="307203" name="Rectangle 2"/>
          <p:cNvSpPr>
            <a:spLocks noGrp="1" noRot="1" noChangeAspect="1" noChangeArrowheads="1" noTextEdit="1"/>
          </p:cNvSpPr>
          <p:nvPr>
            <p:ph type="sldImg"/>
          </p:nvPr>
        </p:nvSpPr>
        <p:spPr bwMode="auto">
          <a:noFill/>
          <a:ln>
            <a:solidFill>
              <a:srgbClr val="000000"/>
            </a:solidFill>
            <a:miter lim="800000"/>
            <a:headEnd/>
            <a:tailEnd/>
          </a:ln>
        </p:spPr>
      </p:sp>
      <p:sp>
        <p:nvSpPr>
          <p:cNvPr id="307204" name="Rectangle 3"/>
          <p:cNvSpPr>
            <a:spLocks noGrp="1" noChangeArrowheads="1"/>
          </p:cNvSpPr>
          <p:nvPr>
            <p:ph type="body" idx="1"/>
          </p:nvPr>
        </p:nvSpPr>
        <p:spPr bwMode="auto">
          <a:noFill/>
        </p:spPr>
        <p:txBody>
          <a:bodyPr wrap="square" numCol="1" anchor="t" anchorCtr="0" compatLnSpc="1">
            <a:prstTxWarp prst="textNoShape">
              <a:avLst/>
            </a:prstTxWarp>
          </a:bodyPr>
          <a:lstStyle/>
          <a:p>
            <a:endParaRPr lang="it-IT">
              <a:latin typeface="Arial" pitchFamily="-107" charset="0"/>
              <a:ea typeface="ＭＳ Ｐゴシック" pitchFamily="-107" charset="-128"/>
              <a:cs typeface="ＭＳ Ｐゴシック" pitchFamily="-107" charset="-128"/>
            </a:endParaRPr>
          </a:p>
        </p:txBody>
      </p:sp>
    </p:spTree>
  </p:cSld>
  <p:clrMapOvr>
    <a:masterClrMapping/>
  </p:clrMapOvr>
</p:notes>
</file>

<file path=ppt/notesSlides/notesSlide14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p:txBody>
          <a:bodyPr/>
          <a:lstStyle/>
          <a:p>
            <a:pPr>
              <a:defRPr/>
            </a:pPr>
            <a:fld id="{7FF5CD1B-6164-9E43-A4F8-1ED4B43CEC9C}" type="slidenum">
              <a:rPr lang="it-IT"/>
              <a:pPr>
                <a:defRPr/>
              </a:pPr>
              <a:t>164</a:t>
            </a:fld>
            <a:endParaRPr lang="it-IT"/>
          </a:p>
        </p:txBody>
      </p:sp>
      <p:sp>
        <p:nvSpPr>
          <p:cNvPr id="309251" name="Rectangle 2"/>
          <p:cNvSpPr>
            <a:spLocks noGrp="1" noRot="1" noChangeAspect="1" noChangeArrowheads="1" noTextEdit="1"/>
          </p:cNvSpPr>
          <p:nvPr>
            <p:ph type="sldImg"/>
          </p:nvPr>
        </p:nvSpPr>
        <p:spPr bwMode="auto">
          <a:noFill/>
          <a:ln>
            <a:solidFill>
              <a:srgbClr val="000000"/>
            </a:solidFill>
            <a:miter lim="800000"/>
            <a:headEnd/>
            <a:tailEnd/>
          </a:ln>
        </p:spPr>
      </p:sp>
      <p:sp>
        <p:nvSpPr>
          <p:cNvPr id="309252" name="Rectangle 3"/>
          <p:cNvSpPr>
            <a:spLocks noGrp="1" noChangeArrowheads="1"/>
          </p:cNvSpPr>
          <p:nvPr>
            <p:ph type="body" idx="1"/>
          </p:nvPr>
        </p:nvSpPr>
        <p:spPr bwMode="auto">
          <a:noFill/>
        </p:spPr>
        <p:txBody>
          <a:bodyPr wrap="square" numCol="1" anchor="t" anchorCtr="0" compatLnSpc="1">
            <a:prstTxWarp prst="textNoShape">
              <a:avLst/>
            </a:prstTxWarp>
          </a:bodyPr>
          <a:lstStyle/>
          <a:p>
            <a:endParaRPr lang="it-IT">
              <a:latin typeface="Arial" pitchFamily="-107" charset="0"/>
              <a:ea typeface="ＭＳ Ｐゴシック" pitchFamily="-107" charset="-128"/>
              <a:cs typeface="ＭＳ Ｐゴシック" pitchFamily="-107" charset="-128"/>
            </a:endParaRPr>
          </a:p>
        </p:txBody>
      </p:sp>
    </p:spTree>
  </p:cSld>
  <p:clrMapOvr>
    <a:masterClrMapping/>
  </p:clrMapOvr>
</p:notes>
</file>

<file path=ppt/notesSlides/notesSlide14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p:txBody>
          <a:bodyPr/>
          <a:lstStyle/>
          <a:p>
            <a:pPr>
              <a:defRPr/>
            </a:pPr>
            <a:fld id="{7ECB5F0D-0A4E-984B-A4D1-7C37C7A9BCCF}" type="slidenum">
              <a:rPr lang="it-IT"/>
              <a:pPr>
                <a:defRPr/>
              </a:pPr>
              <a:t>165</a:t>
            </a:fld>
            <a:endParaRPr lang="it-IT"/>
          </a:p>
        </p:txBody>
      </p:sp>
      <p:sp>
        <p:nvSpPr>
          <p:cNvPr id="311299" name="Rectangle 2"/>
          <p:cNvSpPr>
            <a:spLocks noGrp="1" noRot="1" noChangeAspect="1" noChangeArrowheads="1" noTextEdit="1"/>
          </p:cNvSpPr>
          <p:nvPr>
            <p:ph type="sldImg"/>
          </p:nvPr>
        </p:nvSpPr>
        <p:spPr bwMode="auto">
          <a:noFill/>
          <a:ln>
            <a:solidFill>
              <a:srgbClr val="000000"/>
            </a:solidFill>
            <a:miter lim="800000"/>
            <a:headEnd/>
            <a:tailEnd/>
          </a:ln>
        </p:spPr>
      </p:sp>
      <p:sp>
        <p:nvSpPr>
          <p:cNvPr id="311300" name="Rectangle 3"/>
          <p:cNvSpPr>
            <a:spLocks noGrp="1" noChangeArrowheads="1"/>
          </p:cNvSpPr>
          <p:nvPr>
            <p:ph type="body" idx="1"/>
          </p:nvPr>
        </p:nvSpPr>
        <p:spPr bwMode="auto">
          <a:noFill/>
        </p:spPr>
        <p:txBody>
          <a:bodyPr wrap="square" numCol="1" anchor="t" anchorCtr="0" compatLnSpc="1">
            <a:prstTxWarp prst="textNoShape">
              <a:avLst/>
            </a:prstTxWarp>
          </a:bodyPr>
          <a:lstStyle/>
          <a:p>
            <a:endParaRPr lang="it-IT">
              <a:latin typeface="Arial" pitchFamily="-107" charset="0"/>
              <a:ea typeface="ＭＳ Ｐゴシック" pitchFamily="-107" charset="-128"/>
              <a:cs typeface="ＭＳ Ｐゴシック" pitchFamily="-107" charset="-128"/>
            </a:endParaRPr>
          </a:p>
        </p:txBody>
      </p:sp>
    </p:spTree>
  </p:cSld>
  <p:clrMapOvr>
    <a:masterClrMapping/>
  </p:clrMapOvr>
</p:notes>
</file>

<file path=ppt/notesSlides/notesSlide14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32450" name="Rectangle 7"/>
          <p:cNvSpPr>
            <a:spLocks noGrp="1" noChangeArrowheads="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82B6302C-8F66-A944-A722-7BDEDB181327}" type="slidenum">
              <a:rPr lang="it-IT" smtClean="0">
                <a:ea typeface="ＭＳ Ｐゴシック" pitchFamily="-84" charset="-128"/>
                <a:cs typeface="ＭＳ Ｐゴシック" pitchFamily="-84" charset="-128"/>
              </a:rPr>
              <a:pPr fontAlgn="base">
                <a:spcBef>
                  <a:spcPct val="0"/>
                </a:spcBef>
                <a:spcAft>
                  <a:spcPct val="0"/>
                </a:spcAft>
                <a:defRPr/>
              </a:pPr>
              <a:t>166</a:t>
            </a:fld>
            <a:endParaRPr lang="it-IT" smtClean="0">
              <a:ea typeface="ＭＳ Ｐゴシック" pitchFamily="-84" charset="-128"/>
              <a:cs typeface="ＭＳ Ｐゴシック" pitchFamily="-84" charset="-128"/>
            </a:endParaRPr>
          </a:p>
        </p:txBody>
      </p:sp>
      <p:sp>
        <p:nvSpPr>
          <p:cNvPr id="316419" name="Rectangle 2"/>
          <p:cNvSpPr>
            <a:spLocks noGrp="1" noRot="1" noChangeAspect="1" noChangeArrowheads="1" noTextEdit="1"/>
          </p:cNvSpPr>
          <p:nvPr>
            <p:ph type="sldImg"/>
          </p:nvPr>
        </p:nvSpPr>
        <p:spPr bwMode="auto">
          <a:solidFill>
            <a:srgbClr val="FFFFFF"/>
          </a:solidFill>
          <a:ln>
            <a:solidFill>
              <a:srgbClr val="000000"/>
            </a:solidFill>
            <a:miter lim="800000"/>
            <a:headEnd/>
            <a:tailEnd/>
          </a:ln>
        </p:spPr>
      </p:sp>
      <p:sp>
        <p:nvSpPr>
          <p:cNvPr id="316420" name="Rectangle 3"/>
          <p:cNvSpPr>
            <a:spLocks noGrp="1" noChangeArrowheads="1"/>
          </p:cNvSpPr>
          <p:nvPr>
            <p:ph type="body" idx="1"/>
          </p:nvPr>
        </p:nvSpPr>
        <p:spPr bwMode="auto">
          <a:solidFill>
            <a:srgbClr val="FFFFFF"/>
          </a:solidFill>
          <a:ln>
            <a:solidFill>
              <a:srgbClr val="000000"/>
            </a:solidFill>
            <a:miter lim="800000"/>
            <a:headEnd/>
            <a:tailEnd/>
          </a:ln>
        </p:spPr>
        <p:txBody>
          <a:bodyPr wrap="square" numCol="1" anchor="t" anchorCtr="0" compatLnSpc="1">
            <a:prstTxWarp prst="textNoShape">
              <a:avLst/>
            </a:prstTxWarp>
          </a:bodyPr>
          <a:lstStyle/>
          <a:p>
            <a:pPr eaLnBrk="1" hangingPunct="1">
              <a:spcBef>
                <a:spcPct val="0"/>
              </a:spcBef>
            </a:pPr>
            <a:endParaRPr lang="it-IT" smtClean="0">
              <a:ea typeface="ＭＳ Ｐゴシック" pitchFamily="-108" charset="-128"/>
              <a:cs typeface="ＭＳ Ｐゴシック" pitchFamily="-108" charset="-128"/>
            </a:endParaRPr>
          </a:p>
        </p:txBody>
      </p:sp>
    </p:spTree>
  </p:cSld>
  <p:clrMapOvr>
    <a:masterClrMapping/>
  </p:clrMapOvr>
</p:notes>
</file>

<file path=ppt/notesSlides/notesSlide14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73730" name="Rectangle 7"/>
          <p:cNvSpPr>
            <a:spLocks noGrp="1" noChangeArrowheads="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11113077-FCA3-D245-A50A-BC6F779700DC}" type="slidenum">
              <a:rPr lang="it-IT">
                <a:ea typeface="ＭＳ Ｐゴシック" charset="-128"/>
                <a:cs typeface="ＭＳ Ｐゴシック" charset="-128"/>
              </a:rPr>
              <a:pPr fontAlgn="base">
                <a:spcBef>
                  <a:spcPct val="0"/>
                </a:spcBef>
                <a:spcAft>
                  <a:spcPct val="0"/>
                </a:spcAft>
                <a:defRPr/>
              </a:pPr>
              <a:t>175</a:t>
            </a:fld>
            <a:endParaRPr lang="it-IT">
              <a:ea typeface="ＭＳ Ｐゴシック" charset="-128"/>
              <a:cs typeface="ＭＳ Ｐゴシック" charset="-128"/>
            </a:endParaRPr>
          </a:p>
        </p:txBody>
      </p:sp>
      <p:sp>
        <p:nvSpPr>
          <p:cNvPr id="326659" name="Rectangle 2"/>
          <p:cNvSpPr>
            <a:spLocks noGrp="1" noRot="1" noChangeAspect="1" noChangeArrowheads="1"/>
          </p:cNvSpPr>
          <p:nvPr>
            <p:ph type="sldImg"/>
          </p:nvPr>
        </p:nvSpPr>
        <p:spPr bwMode="auto">
          <a:solidFill>
            <a:srgbClr val="FFFFFF"/>
          </a:solidFill>
          <a:ln>
            <a:solidFill>
              <a:srgbClr val="000000"/>
            </a:solidFill>
            <a:miter lim="800000"/>
            <a:headEnd/>
            <a:tailEnd/>
          </a:ln>
        </p:spPr>
      </p:sp>
      <p:sp>
        <p:nvSpPr>
          <p:cNvPr id="326660" name="Rectangle 3"/>
          <p:cNvSpPr>
            <a:spLocks noGrp="1" noChangeArrowheads="1"/>
          </p:cNvSpPr>
          <p:nvPr>
            <p:ph type="body" idx="1"/>
          </p:nvPr>
        </p:nvSpPr>
        <p:spPr bwMode="auto">
          <a:solidFill>
            <a:srgbClr val="FFFFFF"/>
          </a:solidFill>
          <a:ln>
            <a:solidFill>
              <a:srgbClr val="000000"/>
            </a:solidFill>
            <a:miter lim="800000"/>
            <a:headEnd/>
            <a:tailEnd/>
          </a:ln>
        </p:spPr>
        <p:txBody>
          <a:bodyPr wrap="square" numCol="1" anchor="t" anchorCtr="0" compatLnSpc="1">
            <a:prstTxWarp prst="textNoShape">
              <a:avLst/>
            </a:prstTxWarp>
          </a:bodyPr>
          <a:lstStyle/>
          <a:p>
            <a:pPr eaLnBrk="1" hangingPunct="1">
              <a:spcBef>
                <a:spcPct val="0"/>
              </a:spcBef>
            </a:pPr>
            <a:endParaRPr lang="en-US">
              <a:ea typeface="ＭＳ Ｐゴシック" pitchFamily="-108" charset="-128"/>
              <a:cs typeface="ＭＳ Ｐゴシック" pitchFamily="-108" charset="-128"/>
            </a:endParaRPr>
          </a:p>
        </p:txBody>
      </p:sp>
    </p:spTree>
  </p:cSld>
  <p:clrMapOvr>
    <a:masterClrMapping/>
  </p:clrMapOvr>
</p:notes>
</file>

<file path=ppt/notesSlides/notesSlide14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73730" name="Rectangle 7"/>
          <p:cNvSpPr>
            <a:spLocks noGrp="1" noChangeArrowheads="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DDA87E62-E9DE-4144-8742-572AFEAE3B85}" type="slidenum">
              <a:rPr lang="it-IT">
                <a:ea typeface="ＭＳ Ｐゴシック" charset="-128"/>
                <a:cs typeface="ＭＳ Ｐゴシック" charset="-128"/>
              </a:rPr>
              <a:pPr fontAlgn="base">
                <a:spcBef>
                  <a:spcPct val="0"/>
                </a:spcBef>
                <a:spcAft>
                  <a:spcPct val="0"/>
                </a:spcAft>
                <a:defRPr/>
              </a:pPr>
              <a:t>176</a:t>
            </a:fld>
            <a:endParaRPr lang="it-IT">
              <a:ea typeface="ＭＳ Ｐゴシック" charset="-128"/>
              <a:cs typeface="ＭＳ Ｐゴシック" charset="-128"/>
            </a:endParaRPr>
          </a:p>
        </p:txBody>
      </p:sp>
      <p:sp>
        <p:nvSpPr>
          <p:cNvPr id="328707" name="Rectangle 2"/>
          <p:cNvSpPr>
            <a:spLocks noGrp="1" noRot="1" noChangeAspect="1" noChangeArrowheads="1"/>
          </p:cNvSpPr>
          <p:nvPr>
            <p:ph type="sldImg"/>
          </p:nvPr>
        </p:nvSpPr>
        <p:spPr bwMode="auto">
          <a:solidFill>
            <a:srgbClr val="FFFFFF"/>
          </a:solidFill>
          <a:ln>
            <a:solidFill>
              <a:srgbClr val="000000"/>
            </a:solidFill>
            <a:miter lim="800000"/>
            <a:headEnd/>
            <a:tailEnd/>
          </a:ln>
        </p:spPr>
      </p:sp>
      <p:sp>
        <p:nvSpPr>
          <p:cNvPr id="328708" name="Rectangle 3"/>
          <p:cNvSpPr>
            <a:spLocks noGrp="1" noChangeArrowheads="1"/>
          </p:cNvSpPr>
          <p:nvPr>
            <p:ph type="body" idx="1"/>
          </p:nvPr>
        </p:nvSpPr>
        <p:spPr bwMode="auto">
          <a:solidFill>
            <a:srgbClr val="FFFFFF"/>
          </a:solidFill>
          <a:ln>
            <a:solidFill>
              <a:srgbClr val="000000"/>
            </a:solidFill>
            <a:miter lim="800000"/>
            <a:headEnd/>
            <a:tailEnd/>
          </a:ln>
        </p:spPr>
        <p:txBody>
          <a:bodyPr wrap="square" numCol="1" anchor="t" anchorCtr="0" compatLnSpc="1">
            <a:prstTxWarp prst="textNoShape">
              <a:avLst/>
            </a:prstTxWarp>
          </a:bodyPr>
          <a:lstStyle/>
          <a:p>
            <a:pPr eaLnBrk="1" hangingPunct="1">
              <a:spcBef>
                <a:spcPct val="0"/>
              </a:spcBef>
            </a:pPr>
            <a:endParaRPr lang="en-US">
              <a:ea typeface="ＭＳ Ｐゴシック" pitchFamily="-108" charset="-128"/>
              <a:cs typeface="ＭＳ Ｐゴシック" pitchFamily="-108" charset="-128"/>
            </a:endParaRPr>
          </a:p>
        </p:txBody>
      </p:sp>
    </p:spTree>
  </p:cSld>
  <p:clrMapOvr>
    <a:masterClrMapping/>
  </p:clrMapOvr>
</p:notes>
</file>

<file path=ppt/notesSlides/notesSlide14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123906" name="Rectangle 7"/>
          <p:cNvSpPr>
            <a:spLocks noGrp="1" noChangeArrowheads="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B1ACF15D-3F6D-CB44-A09F-2F8CA86CACB7}" type="slidenum">
              <a:rPr lang="it-IT" smtClean="0">
                <a:ea typeface="ＭＳ Ｐゴシック" pitchFamily="-84" charset="-128"/>
                <a:cs typeface="ＭＳ Ｐゴシック" pitchFamily="-84" charset="-128"/>
              </a:rPr>
              <a:pPr fontAlgn="base">
                <a:spcBef>
                  <a:spcPct val="0"/>
                </a:spcBef>
                <a:spcAft>
                  <a:spcPct val="0"/>
                </a:spcAft>
                <a:defRPr/>
              </a:pPr>
              <a:t>177</a:t>
            </a:fld>
            <a:endParaRPr lang="it-IT" smtClean="0">
              <a:ea typeface="ＭＳ Ｐゴシック" pitchFamily="-84" charset="-128"/>
              <a:cs typeface="ＭＳ Ｐゴシック" pitchFamily="-84" charset="-128"/>
            </a:endParaRPr>
          </a:p>
        </p:txBody>
      </p:sp>
      <p:sp>
        <p:nvSpPr>
          <p:cNvPr id="151555" name="Rectangle 2"/>
          <p:cNvSpPr>
            <a:spLocks noGrp="1" noRot="1" noChangeAspect="1" noChangeArrowheads="1"/>
          </p:cNvSpPr>
          <p:nvPr>
            <p:ph type="sldImg"/>
          </p:nvPr>
        </p:nvSpPr>
        <p:spPr bwMode="auto">
          <a:solidFill>
            <a:srgbClr val="FFFFFF"/>
          </a:solidFill>
          <a:ln>
            <a:solidFill>
              <a:srgbClr val="000000"/>
            </a:solidFill>
            <a:miter lim="800000"/>
            <a:headEnd/>
            <a:tailEnd/>
          </a:ln>
        </p:spPr>
      </p:sp>
      <p:sp>
        <p:nvSpPr>
          <p:cNvPr id="151556" name="Rectangle 3"/>
          <p:cNvSpPr>
            <a:spLocks noGrp="1" noChangeArrowheads="1"/>
          </p:cNvSpPr>
          <p:nvPr>
            <p:ph type="body" idx="1"/>
          </p:nvPr>
        </p:nvSpPr>
        <p:spPr bwMode="auto">
          <a:xfrm>
            <a:off x="914400" y="4343400"/>
            <a:ext cx="5029200" cy="4114800"/>
          </a:xfrm>
          <a:solidFill>
            <a:srgbClr val="FFFFFF"/>
          </a:solidFill>
          <a:ln>
            <a:solidFill>
              <a:srgbClr val="000000"/>
            </a:solidFill>
            <a:miter lim="800000"/>
            <a:headEnd/>
            <a:tailEnd/>
          </a:ln>
        </p:spPr>
        <p:txBody>
          <a:bodyPr wrap="square" numCol="1" anchor="t" anchorCtr="0" compatLnSpc="1">
            <a:prstTxWarp prst="textNoShape">
              <a:avLst/>
            </a:prstTxWarp>
          </a:bodyPr>
          <a:lstStyle/>
          <a:p>
            <a:pPr eaLnBrk="1" hangingPunct="1">
              <a:spcBef>
                <a:spcPct val="0"/>
              </a:spcBef>
            </a:pPr>
            <a:endParaRPr lang="it-IT">
              <a:ea typeface="ＭＳ Ｐゴシック" pitchFamily="-108" charset="-128"/>
              <a:cs typeface="ＭＳ Ｐゴシック" pitchFamily="-108" charset="-128"/>
            </a:endParaRPr>
          </a:p>
        </p:txBody>
      </p:sp>
    </p:spTree>
  </p:cSld>
  <p:clrMapOvr>
    <a:masterClrMapping/>
  </p:clrMapOvr>
</p:notes>
</file>

<file path=ppt/notesSlides/notesSlide15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195586" name="Rectangle 7"/>
          <p:cNvSpPr>
            <a:spLocks noGrp="1" noChangeArrowheads="1"/>
          </p:cNvSpPr>
          <p:nvPr>
            <p:ph type="sldNum" sz="quarter" idx="5"/>
          </p:nvPr>
        </p:nvSpPr>
        <p:spPr/>
        <p:txBody>
          <a:bodyPr/>
          <a:lstStyle/>
          <a:p>
            <a:pPr>
              <a:defRPr/>
            </a:pPr>
            <a:fld id="{F945FF73-E522-194E-B0FD-371884A6A512}" type="slidenum">
              <a:rPr lang="it-IT"/>
              <a:pPr>
                <a:defRPr/>
              </a:pPr>
              <a:t>178</a:t>
            </a:fld>
            <a:endParaRPr lang="it-IT"/>
          </a:p>
        </p:txBody>
      </p:sp>
      <p:sp>
        <p:nvSpPr>
          <p:cNvPr id="330755" name="Rectangle 2"/>
          <p:cNvSpPr>
            <a:spLocks noGrp="1" noRot="1" noChangeAspect="1" noChangeArrowheads="1"/>
          </p:cNvSpPr>
          <p:nvPr>
            <p:ph type="sldImg"/>
          </p:nvPr>
        </p:nvSpPr>
        <p:spPr bwMode="auto">
          <a:solidFill>
            <a:srgbClr val="FFFFFF"/>
          </a:solidFill>
          <a:ln>
            <a:solidFill>
              <a:srgbClr val="000000"/>
            </a:solidFill>
            <a:miter lim="800000"/>
            <a:headEnd/>
            <a:tailEnd/>
          </a:ln>
        </p:spPr>
      </p:sp>
      <p:sp>
        <p:nvSpPr>
          <p:cNvPr id="330756" name="Rectangle 3"/>
          <p:cNvSpPr>
            <a:spLocks noGrp="1" noChangeArrowheads="1"/>
          </p:cNvSpPr>
          <p:nvPr>
            <p:ph type="body" idx="1"/>
          </p:nvPr>
        </p:nvSpPr>
        <p:spPr bwMode="auto">
          <a:solidFill>
            <a:srgbClr val="FFFFFF"/>
          </a:solidFill>
          <a:ln>
            <a:solidFill>
              <a:srgbClr val="000000"/>
            </a:solidFill>
            <a:miter lim="800000"/>
            <a:headEnd/>
            <a:tailEnd/>
          </a:ln>
        </p:spPr>
        <p:txBody>
          <a:bodyPr wrap="square" numCol="1" anchor="t" anchorCtr="0" compatLnSpc="1">
            <a:prstTxWarp prst="textNoShape">
              <a:avLst/>
            </a:prstTxWarp>
          </a:bodyPr>
          <a:lstStyle/>
          <a:p>
            <a:pPr eaLnBrk="1" hangingPunct="1"/>
            <a:endParaRPr lang="it-IT">
              <a:ea typeface="ＭＳ Ｐゴシック" pitchFamily="-108" charset="-128"/>
              <a:cs typeface="ＭＳ Ｐゴシック" pitchFamily="-108" charset="-128"/>
            </a:endParaRPr>
          </a:p>
        </p:txBody>
      </p:sp>
    </p:spTree>
  </p:cSld>
  <p:clrMapOvr>
    <a:masterClrMapping/>
  </p:clrMapOvr>
</p:notes>
</file>

<file path=ppt/notesSlides/notesSlide15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197634" name="Rectangle 7"/>
          <p:cNvSpPr>
            <a:spLocks noGrp="1" noChangeArrowheads="1"/>
          </p:cNvSpPr>
          <p:nvPr>
            <p:ph type="sldNum" sz="quarter" idx="5"/>
          </p:nvPr>
        </p:nvSpPr>
        <p:spPr/>
        <p:txBody>
          <a:bodyPr/>
          <a:lstStyle/>
          <a:p>
            <a:pPr>
              <a:defRPr/>
            </a:pPr>
            <a:fld id="{92C11943-F229-6748-8A6A-F39B076073F5}" type="slidenum">
              <a:rPr lang="it-IT"/>
              <a:pPr>
                <a:defRPr/>
              </a:pPr>
              <a:t>179</a:t>
            </a:fld>
            <a:endParaRPr lang="it-IT"/>
          </a:p>
        </p:txBody>
      </p:sp>
      <p:sp>
        <p:nvSpPr>
          <p:cNvPr id="332803" name="Rectangle 1026"/>
          <p:cNvSpPr>
            <a:spLocks noGrp="1" noRot="1" noChangeAspect="1" noChangeArrowheads="1"/>
          </p:cNvSpPr>
          <p:nvPr>
            <p:ph type="sldImg"/>
          </p:nvPr>
        </p:nvSpPr>
        <p:spPr bwMode="auto">
          <a:solidFill>
            <a:srgbClr val="FFFFFF"/>
          </a:solidFill>
          <a:ln>
            <a:solidFill>
              <a:srgbClr val="000000"/>
            </a:solidFill>
            <a:miter lim="800000"/>
            <a:headEnd/>
            <a:tailEnd/>
          </a:ln>
        </p:spPr>
      </p:sp>
      <p:sp>
        <p:nvSpPr>
          <p:cNvPr id="332804" name="Rectangle 1027"/>
          <p:cNvSpPr>
            <a:spLocks noGrp="1" noChangeArrowheads="1"/>
          </p:cNvSpPr>
          <p:nvPr>
            <p:ph type="body" idx="1"/>
          </p:nvPr>
        </p:nvSpPr>
        <p:spPr bwMode="auto">
          <a:solidFill>
            <a:srgbClr val="FFFFFF"/>
          </a:solidFill>
          <a:ln>
            <a:solidFill>
              <a:srgbClr val="000000"/>
            </a:solidFill>
            <a:miter lim="800000"/>
            <a:headEnd/>
            <a:tailEnd/>
          </a:ln>
        </p:spPr>
        <p:txBody>
          <a:bodyPr wrap="square" numCol="1" anchor="t" anchorCtr="0" compatLnSpc="1">
            <a:prstTxWarp prst="textNoShape">
              <a:avLst/>
            </a:prstTxWarp>
          </a:bodyPr>
          <a:lstStyle/>
          <a:p>
            <a:pPr eaLnBrk="1" hangingPunct="1"/>
            <a:endParaRPr lang="it-IT">
              <a:ea typeface="ＭＳ Ｐゴシック" pitchFamily="-108" charset="-128"/>
              <a:cs typeface="ＭＳ Ｐゴシック" pitchFamily="-108" charset="-128"/>
            </a:endParaRPr>
          </a:p>
        </p:txBody>
      </p:sp>
    </p:spTree>
  </p:cSld>
  <p:clrMapOvr>
    <a:masterClrMapping/>
  </p:clrMapOvr>
</p:notes>
</file>

<file path=ppt/notesSlides/notesSlide15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199682" name="Rectangle 7"/>
          <p:cNvSpPr>
            <a:spLocks noGrp="1" noChangeArrowheads="1"/>
          </p:cNvSpPr>
          <p:nvPr>
            <p:ph type="sldNum" sz="quarter" idx="5"/>
          </p:nvPr>
        </p:nvSpPr>
        <p:spPr/>
        <p:txBody>
          <a:bodyPr/>
          <a:lstStyle/>
          <a:p>
            <a:pPr>
              <a:defRPr/>
            </a:pPr>
            <a:fld id="{482BF9D8-7EBB-114A-AE8A-00D1F47C2FDE}" type="slidenum">
              <a:rPr lang="it-IT"/>
              <a:pPr>
                <a:defRPr/>
              </a:pPr>
              <a:t>180</a:t>
            </a:fld>
            <a:endParaRPr lang="it-IT"/>
          </a:p>
        </p:txBody>
      </p:sp>
      <p:sp>
        <p:nvSpPr>
          <p:cNvPr id="334851" name="Rectangle 2"/>
          <p:cNvSpPr>
            <a:spLocks noGrp="1" noRot="1" noChangeAspect="1" noChangeArrowheads="1"/>
          </p:cNvSpPr>
          <p:nvPr>
            <p:ph type="sldImg"/>
          </p:nvPr>
        </p:nvSpPr>
        <p:spPr bwMode="auto">
          <a:solidFill>
            <a:srgbClr val="FFFFFF"/>
          </a:solidFill>
          <a:ln>
            <a:solidFill>
              <a:srgbClr val="000000"/>
            </a:solidFill>
            <a:miter lim="800000"/>
            <a:headEnd/>
            <a:tailEnd/>
          </a:ln>
        </p:spPr>
      </p:sp>
      <p:sp>
        <p:nvSpPr>
          <p:cNvPr id="334852" name="Rectangle 3"/>
          <p:cNvSpPr>
            <a:spLocks noGrp="1" noChangeArrowheads="1"/>
          </p:cNvSpPr>
          <p:nvPr>
            <p:ph type="body" idx="1"/>
          </p:nvPr>
        </p:nvSpPr>
        <p:spPr bwMode="auto">
          <a:solidFill>
            <a:srgbClr val="FFFFFF"/>
          </a:solidFill>
          <a:ln>
            <a:solidFill>
              <a:srgbClr val="000000"/>
            </a:solidFill>
            <a:miter lim="800000"/>
            <a:headEnd/>
            <a:tailEnd/>
          </a:ln>
        </p:spPr>
        <p:txBody>
          <a:bodyPr wrap="square" numCol="1" anchor="t" anchorCtr="0" compatLnSpc="1">
            <a:prstTxWarp prst="textNoShape">
              <a:avLst/>
            </a:prstTxWarp>
          </a:bodyPr>
          <a:lstStyle/>
          <a:p>
            <a:pPr eaLnBrk="1" hangingPunct="1"/>
            <a:endParaRPr lang="it-IT">
              <a:ea typeface="ＭＳ Ｐゴシック" pitchFamily="-108" charset="-128"/>
              <a:cs typeface="ＭＳ Ｐゴシック" pitchFamily="-108" charset="-128"/>
            </a:endParaRPr>
          </a:p>
        </p:txBody>
      </p:sp>
    </p:spTree>
  </p:cSld>
  <p:clrMapOvr>
    <a:masterClrMapping/>
  </p:clrMapOvr>
</p:notes>
</file>

<file path=ppt/notesSlides/notesSlide15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01730" name="Rectangle 7"/>
          <p:cNvSpPr>
            <a:spLocks noGrp="1" noChangeArrowheads="1"/>
          </p:cNvSpPr>
          <p:nvPr>
            <p:ph type="sldNum" sz="quarter" idx="5"/>
          </p:nvPr>
        </p:nvSpPr>
        <p:spPr/>
        <p:txBody>
          <a:bodyPr/>
          <a:lstStyle/>
          <a:p>
            <a:pPr>
              <a:defRPr/>
            </a:pPr>
            <a:fld id="{28D9571A-6024-C242-BB77-5E99DC09EC88}" type="slidenum">
              <a:rPr lang="it-IT"/>
              <a:pPr>
                <a:defRPr/>
              </a:pPr>
              <a:t>181</a:t>
            </a:fld>
            <a:endParaRPr lang="it-IT"/>
          </a:p>
        </p:txBody>
      </p:sp>
      <p:sp>
        <p:nvSpPr>
          <p:cNvPr id="336899" name="Rectangle 1026"/>
          <p:cNvSpPr>
            <a:spLocks noGrp="1" noRot="1" noChangeAspect="1" noChangeArrowheads="1"/>
          </p:cNvSpPr>
          <p:nvPr>
            <p:ph type="sldImg"/>
          </p:nvPr>
        </p:nvSpPr>
        <p:spPr bwMode="auto">
          <a:solidFill>
            <a:srgbClr val="FFFFFF"/>
          </a:solidFill>
          <a:ln>
            <a:solidFill>
              <a:srgbClr val="000000"/>
            </a:solidFill>
            <a:miter lim="800000"/>
            <a:headEnd/>
            <a:tailEnd/>
          </a:ln>
        </p:spPr>
      </p:sp>
      <p:sp>
        <p:nvSpPr>
          <p:cNvPr id="336900" name="Rectangle 1027"/>
          <p:cNvSpPr>
            <a:spLocks noGrp="1" noChangeArrowheads="1"/>
          </p:cNvSpPr>
          <p:nvPr>
            <p:ph type="body" idx="1"/>
          </p:nvPr>
        </p:nvSpPr>
        <p:spPr bwMode="auto">
          <a:solidFill>
            <a:srgbClr val="FFFFFF"/>
          </a:solidFill>
          <a:ln>
            <a:solidFill>
              <a:srgbClr val="000000"/>
            </a:solidFill>
            <a:miter lim="800000"/>
            <a:headEnd/>
            <a:tailEnd/>
          </a:ln>
        </p:spPr>
        <p:txBody>
          <a:bodyPr wrap="square" numCol="1" anchor="t" anchorCtr="0" compatLnSpc="1">
            <a:prstTxWarp prst="textNoShape">
              <a:avLst/>
            </a:prstTxWarp>
          </a:bodyPr>
          <a:lstStyle/>
          <a:p>
            <a:pPr eaLnBrk="1" hangingPunct="1"/>
            <a:endParaRPr lang="it-IT">
              <a:ea typeface="ＭＳ Ｐゴシック" pitchFamily="-108" charset="-128"/>
              <a:cs typeface="ＭＳ Ｐゴシック" pitchFamily="-108" charset="-128"/>
            </a:endParaRPr>
          </a:p>
        </p:txBody>
      </p:sp>
    </p:spTree>
  </p:cSld>
  <p:clrMapOvr>
    <a:masterClrMapping/>
  </p:clrMapOvr>
</p:notes>
</file>

<file path=ppt/notesSlides/notesSlide15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03778" name="Rectangle 7"/>
          <p:cNvSpPr>
            <a:spLocks noGrp="1" noChangeArrowheads="1"/>
          </p:cNvSpPr>
          <p:nvPr>
            <p:ph type="sldNum" sz="quarter" idx="5"/>
          </p:nvPr>
        </p:nvSpPr>
        <p:spPr/>
        <p:txBody>
          <a:bodyPr/>
          <a:lstStyle/>
          <a:p>
            <a:pPr>
              <a:defRPr/>
            </a:pPr>
            <a:fld id="{AF6129CD-D454-4142-BC80-8EA0527E2A73}" type="slidenum">
              <a:rPr lang="it-IT"/>
              <a:pPr>
                <a:defRPr/>
              </a:pPr>
              <a:t>182</a:t>
            </a:fld>
            <a:endParaRPr lang="it-IT"/>
          </a:p>
        </p:txBody>
      </p:sp>
      <p:sp>
        <p:nvSpPr>
          <p:cNvPr id="338947" name="Rectangle 1026"/>
          <p:cNvSpPr>
            <a:spLocks noGrp="1" noRot="1" noChangeAspect="1" noChangeArrowheads="1"/>
          </p:cNvSpPr>
          <p:nvPr>
            <p:ph type="sldImg"/>
          </p:nvPr>
        </p:nvSpPr>
        <p:spPr bwMode="auto">
          <a:solidFill>
            <a:srgbClr val="FFFFFF"/>
          </a:solidFill>
          <a:ln>
            <a:solidFill>
              <a:srgbClr val="000000"/>
            </a:solidFill>
            <a:miter lim="800000"/>
            <a:headEnd/>
            <a:tailEnd/>
          </a:ln>
        </p:spPr>
      </p:sp>
      <p:sp>
        <p:nvSpPr>
          <p:cNvPr id="338948" name="Rectangle 1027"/>
          <p:cNvSpPr>
            <a:spLocks noGrp="1" noChangeArrowheads="1"/>
          </p:cNvSpPr>
          <p:nvPr>
            <p:ph type="body" idx="1"/>
          </p:nvPr>
        </p:nvSpPr>
        <p:spPr bwMode="auto">
          <a:solidFill>
            <a:srgbClr val="FFFFFF"/>
          </a:solidFill>
          <a:ln>
            <a:solidFill>
              <a:srgbClr val="000000"/>
            </a:solidFill>
            <a:miter lim="800000"/>
            <a:headEnd/>
            <a:tailEnd/>
          </a:ln>
        </p:spPr>
        <p:txBody>
          <a:bodyPr wrap="square" numCol="1" anchor="t" anchorCtr="0" compatLnSpc="1">
            <a:prstTxWarp prst="textNoShape">
              <a:avLst/>
            </a:prstTxWarp>
          </a:bodyPr>
          <a:lstStyle/>
          <a:p>
            <a:pPr eaLnBrk="1" hangingPunct="1"/>
            <a:endParaRPr lang="it-IT">
              <a:ea typeface="ＭＳ Ｐゴシック" pitchFamily="-108" charset="-128"/>
              <a:cs typeface="ＭＳ Ｐゴシック" pitchFamily="-108" charset="-128"/>
            </a:endParaRPr>
          </a:p>
        </p:txBody>
      </p:sp>
    </p:spTree>
  </p:cSld>
  <p:clrMapOvr>
    <a:masterClrMapping/>
  </p:clrMapOvr>
</p:notes>
</file>

<file path=ppt/notesSlides/notesSlide15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05826" name="Rectangle 7"/>
          <p:cNvSpPr>
            <a:spLocks noGrp="1" noChangeArrowheads="1"/>
          </p:cNvSpPr>
          <p:nvPr>
            <p:ph type="sldNum" sz="quarter" idx="5"/>
          </p:nvPr>
        </p:nvSpPr>
        <p:spPr/>
        <p:txBody>
          <a:bodyPr/>
          <a:lstStyle/>
          <a:p>
            <a:pPr>
              <a:defRPr/>
            </a:pPr>
            <a:fld id="{2B4E46D3-C164-4B41-9219-D93590DF9ECB}" type="slidenum">
              <a:rPr lang="it-IT"/>
              <a:pPr>
                <a:defRPr/>
              </a:pPr>
              <a:t>183</a:t>
            </a:fld>
            <a:endParaRPr lang="it-IT"/>
          </a:p>
        </p:txBody>
      </p:sp>
      <p:sp>
        <p:nvSpPr>
          <p:cNvPr id="340995" name="Rectangle 2"/>
          <p:cNvSpPr>
            <a:spLocks noGrp="1" noRot="1" noChangeAspect="1" noChangeArrowheads="1"/>
          </p:cNvSpPr>
          <p:nvPr>
            <p:ph type="sldImg"/>
          </p:nvPr>
        </p:nvSpPr>
        <p:spPr bwMode="auto">
          <a:solidFill>
            <a:srgbClr val="FFFFFF"/>
          </a:solidFill>
          <a:ln>
            <a:solidFill>
              <a:srgbClr val="000000"/>
            </a:solidFill>
            <a:miter lim="800000"/>
            <a:headEnd/>
            <a:tailEnd/>
          </a:ln>
        </p:spPr>
      </p:sp>
      <p:sp>
        <p:nvSpPr>
          <p:cNvPr id="340996" name="Rectangle 3"/>
          <p:cNvSpPr>
            <a:spLocks noGrp="1" noChangeArrowheads="1"/>
          </p:cNvSpPr>
          <p:nvPr>
            <p:ph type="body" idx="1"/>
          </p:nvPr>
        </p:nvSpPr>
        <p:spPr bwMode="auto">
          <a:solidFill>
            <a:srgbClr val="FFFFFF"/>
          </a:solidFill>
          <a:ln>
            <a:solidFill>
              <a:srgbClr val="000000"/>
            </a:solidFill>
            <a:miter lim="800000"/>
            <a:headEnd/>
            <a:tailEnd/>
          </a:ln>
        </p:spPr>
        <p:txBody>
          <a:bodyPr wrap="square" numCol="1" anchor="t" anchorCtr="0" compatLnSpc="1">
            <a:prstTxWarp prst="textNoShape">
              <a:avLst/>
            </a:prstTxWarp>
          </a:bodyPr>
          <a:lstStyle/>
          <a:p>
            <a:pPr eaLnBrk="1" hangingPunct="1"/>
            <a:endParaRPr lang="it-IT">
              <a:ea typeface="ＭＳ Ｐゴシック" pitchFamily="-108" charset="-128"/>
              <a:cs typeface="ＭＳ Ｐゴシック" pitchFamily="-108" charset="-128"/>
            </a:endParaRPr>
          </a:p>
        </p:txBody>
      </p:sp>
    </p:spTree>
  </p:cSld>
  <p:clrMapOvr>
    <a:masterClrMapping/>
  </p:clrMapOvr>
</p:notes>
</file>

<file path=ppt/notesSlides/notesSlide15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p:txBody>
          <a:bodyPr/>
          <a:lstStyle/>
          <a:p>
            <a:pPr>
              <a:defRPr/>
            </a:pPr>
            <a:fld id="{4CD898CB-F48D-EB43-9EFF-87B00DC3BD3F}" type="slidenum">
              <a:rPr lang="it-IT"/>
              <a:pPr>
                <a:defRPr/>
              </a:pPr>
              <a:t>184</a:t>
            </a:fld>
            <a:endParaRPr lang="it-IT"/>
          </a:p>
        </p:txBody>
      </p:sp>
      <p:sp>
        <p:nvSpPr>
          <p:cNvPr id="343043" name="Rectangle 2"/>
          <p:cNvSpPr>
            <a:spLocks noGrp="1" noRot="1" noChangeAspect="1" noChangeArrowheads="1"/>
          </p:cNvSpPr>
          <p:nvPr>
            <p:ph type="sldImg"/>
          </p:nvPr>
        </p:nvSpPr>
        <p:spPr bwMode="auto">
          <a:solidFill>
            <a:srgbClr val="FFFFFF"/>
          </a:solidFill>
          <a:ln>
            <a:solidFill>
              <a:srgbClr val="000000"/>
            </a:solidFill>
            <a:miter lim="800000"/>
            <a:headEnd/>
            <a:tailEnd/>
          </a:ln>
        </p:spPr>
      </p:sp>
      <p:sp>
        <p:nvSpPr>
          <p:cNvPr id="343044" name="Rectangle 3"/>
          <p:cNvSpPr>
            <a:spLocks noGrp="1" noChangeArrowheads="1"/>
          </p:cNvSpPr>
          <p:nvPr>
            <p:ph type="body" idx="1"/>
          </p:nvPr>
        </p:nvSpPr>
        <p:spPr bwMode="auto">
          <a:xfrm>
            <a:off x="914400" y="4343400"/>
            <a:ext cx="5029200" cy="4114800"/>
          </a:xfrm>
          <a:solidFill>
            <a:srgbClr val="FFFFFF"/>
          </a:solidFill>
          <a:ln>
            <a:solidFill>
              <a:srgbClr val="000000"/>
            </a:solidFill>
            <a:miter lim="800000"/>
            <a:headEnd/>
            <a:tailEnd/>
          </a:ln>
        </p:spPr>
        <p:txBody>
          <a:bodyPr wrap="square" numCol="1" anchor="t" anchorCtr="0" compatLnSpc="1">
            <a:prstTxWarp prst="textNoShape">
              <a:avLst/>
            </a:prstTxWarp>
          </a:bodyPr>
          <a:lstStyle/>
          <a:p>
            <a:pPr eaLnBrk="1" hangingPunct="1"/>
            <a:endParaRPr lang="it-IT">
              <a:ea typeface="ＭＳ Ｐゴシック" pitchFamily="-108" charset="-128"/>
              <a:cs typeface="ＭＳ Ｐゴシック" pitchFamily="-108" charset="-128"/>
            </a:endParaRPr>
          </a:p>
        </p:txBody>
      </p:sp>
    </p:spTree>
  </p:cSld>
  <p:clrMapOvr>
    <a:masterClrMapping/>
  </p:clrMapOvr>
</p:notes>
</file>

<file path=ppt/notesSlides/notesSlide15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p:txBody>
          <a:bodyPr/>
          <a:lstStyle/>
          <a:p>
            <a:pPr>
              <a:defRPr/>
            </a:pPr>
            <a:fld id="{D8CD0AEE-156F-3E4B-8A12-E9BD27216EF3}" type="slidenum">
              <a:rPr lang="it-IT"/>
              <a:pPr>
                <a:defRPr/>
              </a:pPr>
              <a:t>185</a:t>
            </a:fld>
            <a:endParaRPr lang="it-IT"/>
          </a:p>
        </p:txBody>
      </p:sp>
      <p:sp>
        <p:nvSpPr>
          <p:cNvPr id="345091" name="Rectangle 2"/>
          <p:cNvSpPr>
            <a:spLocks noGrp="1" noRot="1" noChangeAspect="1" noChangeArrowheads="1"/>
          </p:cNvSpPr>
          <p:nvPr>
            <p:ph type="sldImg"/>
          </p:nvPr>
        </p:nvSpPr>
        <p:spPr bwMode="auto">
          <a:solidFill>
            <a:srgbClr val="FFFFFF"/>
          </a:solidFill>
          <a:ln>
            <a:solidFill>
              <a:srgbClr val="000000"/>
            </a:solidFill>
            <a:miter lim="800000"/>
            <a:headEnd/>
            <a:tailEnd/>
          </a:ln>
        </p:spPr>
      </p:sp>
      <p:sp>
        <p:nvSpPr>
          <p:cNvPr id="345092" name="Rectangle 3"/>
          <p:cNvSpPr>
            <a:spLocks noGrp="1" noChangeArrowheads="1"/>
          </p:cNvSpPr>
          <p:nvPr>
            <p:ph type="body" idx="1"/>
          </p:nvPr>
        </p:nvSpPr>
        <p:spPr bwMode="auto">
          <a:xfrm>
            <a:off x="914400" y="4343400"/>
            <a:ext cx="5029200" cy="4114800"/>
          </a:xfrm>
          <a:solidFill>
            <a:srgbClr val="FFFFFF"/>
          </a:solidFill>
          <a:ln>
            <a:solidFill>
              <a:srgbClr val="000000"/>
            </a:solidFill>
            <a:miter lim="800000"/>
            <a:headEnd/>
            <a:tailEnd/>
          </a:ln>
        </p:spPr>
        <p:txBody>
          <a:bodyPr wrap="square" numCol="1" anchor="t" anchorCtr="0" compatLnSpc="1">
            <a:prstTxWarp prst="textNoShape">
              <a:avLst/>
            </a:prstTxWarp>
          </a:bodyPr>
          <a:lstStyle/>
          <a:p>
            <a:pPr eaLnBrk="1" hangingPunct="1"/>
            <a:endParaRPr lang="it-IT">
              <a:ea typeface="ＭＳ Ｐゴシック" pitchFamily="-108" charset="-128"/>
              <a:cs typeface="ＭＳ Ｐゴシック" pitchFamily="-108" charset="-128"/>
            </a:endParaRPr>
          </a:p>
        </p:txBody>
      </p:sp>
    </p:spTree>
  </p:cSld>
  <p:clrMapOvr>
    <a:masterClrMapping/>
  </p:clrMapOvr>
</p:notes>
</file>

<file path=ppt/notesSlides/notesSlide15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78530" name="Rectangle 7"/>
          <p:cNvSpPr>
            <a:spLocks noGrp="1" noChangeArrowheads="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F8E08C50-8894-CF42-B1A6-5DDF01BE3CA5}" type="slidenum">
              <a:rPr lang="it-IT">
                <a:ea typeface="ＭＳ Ｐゴシック" pitchFamily="-84" charset="-128"/>
                <a:cs typeface="ＭＳ Ｐゴシック" pitchFamily="-84" charset="-128"/>
              </a:rPr>
              <a:pPr fontAlgn="base">
                <a:spcBef>
                  <a:spcPct val="0"/>
                </a:spcBef>
                <a:spcAft>
                  <a:spcPct val="0"/>
                </a:spcAft>
                <a:defRPr/>
              </a:pPr>
              <a:t>187</a:t>
            </a:fld>
            <a:endParaRPr lang="it-IT">
              <a:ea typeface="ＭＳ Ｐゴシック" pitchFamily="-84" charset="-128"/>
              <a:cs typeface="ＭＳ Ｐゴシック" pitchFamily="-84" charset="-128"/>
            </a:endParaRPr>
          </a:p>
        </p:txBody>
      </p:sp>
      <p:sp>
        <p:nvSpPr>
          <p:cNvPr id="348163" name="Rectangle 2"/>
          <p:cNvSpPr>
            <a:spLocks noGrp="1" noRot="1" noChangeAspect="1" noChangeArrowheads="1"/>
          </p:cNvSpPr>
          <p:nvPr>
            <p:ph type="sldImg"/>
          </p:nvPr>
        </p:nvSpPr>
        <p:spPr bwMode="auto">
          <a:solidFill>
            <a:srgbClr val="FFFFFF"/>
          </a:solidFill>
          <a:ln>
            <a:solidFill>
              <a:srgbClr val="000000"/>
            </a:solidFill>
            <a:miter lim="800000"/>
            <a:headEnd/>
            <a:tailEnd/>
          </a:ln>
        </p:spPr>
      </p:sp>
      <p:sp>
        <p:nvSpPr>
          <p:cNvPr id="348164" name="Rectangle 3"/>
          <p:cNvSpPr>
            <a:spLocks noGrp="1" noChangeArrowheads="1"/>
          </p:cNvSpPr>
          <p:nvPr>
            <p:ph type="body" idx="1"/>
          </p:nvPr>
        </p:nvSpPr>
        <p:spPr bwMode="auto">
          <a:solidFill>
            <a:srgbClr val="FFFFFF"/>
          </a:solidFill>
          <a:ln>
            <a:solidFill>
              <a:srgbClr val="000000"/>
            </a:solidFill>
            <a:miter lim="800000"/>
            <a:headEnd/>
            <a:tailEnd/>
          </a:ln>
        </p:spPr>
        <p:txBody>
          <a:bodyPr wrap="square" numCol="1" anchor="t" anchorCtr="0" compatLnSpc="1">
            <a:prstTxWarp prst="textNoShape">
              <a:avLst/>
            </a:prstTxWarp>
          </a:bodyPr>
          <a:lstStyle/>
          <a:p>
            <a:pPr eaLnBrk="1" hangingPunct="1">
              <a:spcBef>
                <a:spcPct val="0"/>
              </a:spcBef>
            </a:pPr>
            <a:endParaRPr lang="it-IT">
              <a:ea typeface="ＭＳ Ｐゴシック" pitchFamily="-108" charset="-128"/>
              <a:cs typeface="ＭＳ Ｐゴシック" pitchFamily="-108" charset="-128"/>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title" preserve="1">
  <p:cSld name="Diapositiva titolo">
    <p:spTree>
      <p:nvGrpSpPr>
        <p:cNvPr id="1" name=""/>
        <p:cNvGrpSpPr/>
        <p:nvPr/>
      </p:nvGrpSpPr>
      <p:grpSpPr>
        <a:xfrm>
          <a:off x="0" y="0"/>
          <a:ext cx="0" cy="0"/>
          <a:chOff x="0" y="0"/>
          <a:chExt cx="0" cy="0"/>
        </a:xfrm>
      </p:grpSpPr>
      <p:sp>
        <p:nvSpPr>
          <p:cNvPr id="2" name="Titolo 1"/>
          <p:cNvSpPr>
            <a:spLocks noGrp="1"/>
          </p:cNvSpPr>
          <p:nvPr>
            <p:ph type="ctrTitle"/>
          </p:nvPr>
        </p:nvSpPr>
        <p:spPr>
          <a:xfrm>
            <a:off x="685800" y="2130425"/>
            <a:ext cx="7772400" cy="1470025"/>
          </a:xfrm>
        </p:spPr>
        <p:txBody>
          <a:bodyPr/>
          <a:lstStyle/>
          <a:p>
            <a:r>
              <a:rPr lang="it-IT" smtClean="0"/>
              <a:t>Fare clic per modificare stile</a:t>
            </a:r>
            <a:endParaRPr lang="it-IT"/>
          </a:p>
        </p:txBody>
      </p:sp>
      <p:sp>
        <p:nvSpPr>
          <p:cNvPr id="3" name="Sottotitolo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it-IT" smtClean="0"/>
              <a:t>Fare clic per modificare lo stile del sottotitolo dello schema</a:t>
            </a:r>
            <a:endParaRPr lang="it-IT"/>
          </a:p>
        </p:txBody>
      </p:sp>
      <p:sp>
        <p:nvSpPr>
          <p:cNvPr id="4" name="Segnaposto data 3"/>
          <p:cNvSpPr>
            <a:spLocks noGrp="1"/>
          </p:cNvSpPr>
          <p:nvPr>
            <p:ph type="dt" sz="half" idx="10"/>
          </p:nvPr>
        </p:nvSpPr>
        <p:spPr/>
        <p:txBody>
          <a:bodyPr/>
          <a:lstStyle/>
          <a:p>
            <a:fld id="{C5188DAB-53C6-764F-912D-A78BE4C586D8}" type="datetimeFigureOut">
              <a:rPr lang="it-IT" smtClean="0"/>
              <a:pPr/>
              <a:t>16-02-2014</a:t>
            </a:fld>
            <a:endParaRPr lang="it-IT"/>
          </a:p>
        </p:txBody>
      </p:sp>
      <p:sp>
        <p:nvSpPr>
          <p:cNvPr id="5" name="Segnaposto piè di pagina 4"/>
          <p:cNvSpPr>
            <a:spLocks noGrp="1"/>
          </p:cNvSpPr>
          <p:nvPr>
            <p:ph type="ftr" sz="quarter" idx="11"/>
          </p:nvPr>
        </p:nvSpPr>
        <p:spPr/>
        <p:txBody>
          <a:bodyPr/>
          <a:lstStyle/>
          <a:p>
            <a:endParaRPr lang="it-IT"/>
          </a:p>
        </p:txBody>
      </p:sp>
      <p:sp>
        <p:nvSpPr>
          <p:cNvPr id="6" name="Segnaposto numero diapositiva 5"/>
          <p:cNvSpPr>
            <a:spLocks noGrp="1"/>
          </p:cNvSpPr>
          <p:nvPr>
            <p:ph type="sldNum" sz="quarter" idx="12"/>
          </p:nvPr>
        </p:nvSpPr>
        <p:spPr/>
        <p:txBody>
          <a:bodyPr/>
          <a:lstStyle/>
          <a:p>
            <a:fld id="{50A20813-C684-B14D-BBF3-56CBF8C26B48}" type="slidenum">
              <a:rPr lang="it-IT" smtClean="0"/>
              <a:pPr/>
              <a:t>‹n.›</a:t>
            </a:fld>
            <a:endParaRPr lang="it-IT"/>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obj" preserve="1">
  <p:cSld name="Titolo e contenuto">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smtClean="0"/>
              <a:t>Fare clic per modificare stile</a:t>
            </a:r>
            <a:endParaRPr lang="it-IT"/>
          </a:p>
        </p:txBody>
      </p:sp>
      <p:sp>
        <p:nvSpPr>
          <p:cNvPr id="3" name="Segnaposto contenuto 2"/>
          <p:cNvSpPr>
            <a:spLocks noGrp="1"/>
          </p:cNvSpPr>
          <p:nvPr>
            <p:ph idx="1"/>
          </p:nvPr>
        </p:nvSpPr>
        <p:spPr/>
        <p:txBody>
          <a:bodyPr/>
          <a:lstStyle/>
          <a:p>
            <a:pPr lvl="0"/>
            <a:r>
              <a:rPr lang="it-IT" smtClean="0"/>
              <a:t>Fare clic per modificare gli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it-IT"/>
          </a:p>
        </p:txBody>
      </p:sp>
      <p:sp>
        <p:nvSpPr>
          <p:cNvPr id="4" name="Segnaposto data 3"/>
          <p:cNvSpPr>
            <a:spLocks noGrp="1"/>
          </p:cNvSpPr>
          <p:nvPr>
            <p:ph type="dt" sz="half" idx="10"/>
          </p:nvPr>
        </p:nvSpPr>
        <p:spPr/>
        <p:txBody>
          <a:bodyPr/>
          <a:lstStyle/>
          <a:p>
            <a:fld id="{C5188DAB-53C6-764F-912D-A78BE4C586D8}" type="datetimeFigureOut">
              <a:rPr lang="it-IT" smtClean="0"/>
              <a:pPr/>
              <a:t>16-02-2014</a:t>
            </a:fld>
            <a:endParaRPr lang="it-IT"/>
          </a:p>
        </p:txBody>
      </p:sp>
      <p:sp>
        <p:nvSpPr>
          <p:cNvPr id="5" name="Segnaposto piè di pagina 4"/>
          <p:cNvSpPr>
            <a:spLocks noGrp="1"/>
          </p:cNvSpPr>
          <p:nvPr>
            <p:ph type="ftr" sz="quarter" idx="11"/>
          </p:nvPr>
        </p:nvSpPr>
        <p:spPr/>
        <p:txBody>
          <a:bodyPr/>
          <a:lstStyle/>
          <a:p>
            <a:endParaRPr lang="it-IT"/>
          </a:p>
        </p:txBody>
      </p:sp>
      <p:sp>
        <p:nvSpPr>
          <p:cNvPr id="6" name="Segnaposto numero diapositiva 5"/>
          <p:cNvSpPr>
            <a:spLocks noGrp="1"/>
          </p:cNvSpPr>
          <p:nvPr>
            <p:ph type="sldNum" sz="quarter" idx="12"/>
          </p:nvPr>
        </p:nvSpPr>
        <p:spPr/>
        <p:txBody>
          <a:bodyPr/>
          <a:lstStyle/>
          <a:p>
            <a:fld id="{50A20813-C684-B14D-BBF3-56CBF8C26B48}" type="slidenum">
              <a:rPr lang="it-IT" smtClean="0"/>
              <a:pPr/>
              <a:t>‹n.›</a:t>
            </a:fld>
            <a:endParaRPr lang="it-IT"/>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secHead" preserve="1">
  <p:cSld name="Intestazione sezione">
    <p:spTree>
      <p:nvGrpSpPr>
        <p:cNvPr id="1" name=""/>
        <p:cNvGrpSpPr/>
        <p:nvPr/>
      </p:nvGrpSpPr>
      <p:grpSpPr>
        <a:xfrm>
          <a:off x="0" y="0"/>
          <a:ext cx="0" cy="0"/>
          <a:chOff x="0" y="0"/>
          <a:chExt cx="0" cy="0"/>
        </a:xfrm>
      </p:grpSpPr>
      <p:sp>
        <p:nvSpPr>
          <p:cNvPr id="2" name="Titolo 1"/>
          <p:cNvSpPr>
            <a:spLocks noGrp="1"/>
          </p:cNvSpPr>
          <p:nvPr>
            <p:ph type="title"/>
          </p:nvPr>
        </p:nvSpPr>
        <p:spPr>
          <a:xfrm>
            <a:off x="722313" y="4406900"/>
            <a:ext cx="7772400" cy="1362075"/>
          </a:xfrm>
        </p:spPr>
        <p:txBody>
          <a:bodyPr anchor="t"/>
          <a:lstStyle>
            <a:lvl1pPr algn="l">
              <a:defRPr sz="4000" b="1" cap="all"/>
            </a:lvl1pPr>
          </a:lstStyle>
          <a:p>
            <a:r>
              <a:rPr lang="it-IT" smtClean="0"/>
              <a:t>Fare clic per modificare stile</a:t>
            </a:r>
            <a:endParaRPr lang="it-IT"/>
          </a:p>
        </p:txBody>
      </p:sp>
      <p:sp>
        <p:nvSpPr>
          <p:cNvPr id="3" name="Segnaposto testo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it-IT" smtClean="0"/>
              <a:t>Fare clic per modificare gli stili del testo dello schema</a:t>
            </a:r>
          </a:p>
        </p:txBody>
      </p:sp>
      <p:sp>
        <p:nvSpPr>
          <p:cNvPr id="4" name="Segnaposto data 3"/>
          <p:cNvSpPr>
            <a:spLocks noGrp="1"/>
          </p:cNvSpPr>
          <p:nvPr>
            <p:ph type="dt" sz="half" idx="10"/>
          </p:nvPr>
        </p:nvSpPr>
        <p:spPr/>
        <p:txBody>
          <a:bodyPr/>
          <a:lstStyle/>
          <a:p>
            <a:fld id="{C5188DAB-53C6-764F-912D-A78BE4C586D8}" type="datetimeFigureOut">
              <a:rPr lang="it-IT" smtClean="0"/>
              <a:pPr/>
              <a:t>16-02-2014</a:t>
            </a:fld>
            <a:endParaRPr lang="it-IT"/>
          </a:p>
        </p:txBody>
      </p:sp>
      <p:sp>
        <p:nvSpPr>
          <p:cNvPr id="5" name="Segnaposto piè di pagina 4"/>
          <p:cNvSpPr>
            <a:spLocks noGrp="1"/>
          </p:cNvSpPr>
          <p:nvPr>
            <p:ph type="ftr" sz="quarter" idx="11"/>
          </p:nvPr>
        </p:nvSpPr>
        <p:spPr/>
        <p:txBody>
          <a:bodyPr/>
          <a:lstStyle/>
          <a:p>
            <a:endParaRPr lang="it-IT"/>
          </a:p>
        </p:txBody>
      </p:sp>
      <p:sp>
        <p:nvSpPr>
          <p:cNvPr id="6" name="Segnaposto numero diapositiva 5"/>
          <p:cNvSpPr>
            <a:spLocks noGrp="1"/>
          </p:cNvSpPr>
          <p:nvPr>
            <p:ph type="sldNum" sz="quarter" idx="12"/>
          </p:nvPr>
        </p:nvSpPr>
        <p:spPr/>
        <p:txBody>
          <a:bodyPr/>
          <a:lstStyle/>
          <a:p>
            <a:fld id="{50A20813-C684-B14D-BBF3-56CBF8C26B48}" type="slidenum">
              <a:rPr lang="it-IT" smtClean="0"/>
              <a:pPr/>
              <a:t>‹n.›</a:t>
            </a:fld>
            <a:endParaRPr lang="it-IT"/>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twoObj" preserve="1">
  <p:cSld name="Contenuto 2">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smtClean="0"/>
              <a:t>Fare clic per modificare stile</a:t>
            </a:r>
            <a:endParaRPr lang="it-IT"/>
          </a:p>
        </p:txBody>
      </p:sp>
      <p:sp>
        <p:nvSpPr>
          <p:cNvPr id="3" name="Segnaposto contenuto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it-IT" smtClean="0"/>
              <a:t>Fare clic per modificare gli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it-IT"/>
          </a:p>
        </p:txBody>
      </p:sp>
      <p:sp>
        <p:nvSpPr>
          <p:cNvPr id="4" name="Segnaposto contenuto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it-IT" smtClean="0"/>
              <a:t>Fare clic per modificare gli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it-IT"/>
          </a:p>
        </p:txBody>
      </p:sp>
      <p:sp>
        <p:nvSpPr>
          <p:cNvPr id="5" name="Segnaposto data 4"/>
          <p:cNvSpPr>
            <a:spLocks noGrp="1"/>
          </p:cNvSpPr>
          <p:nvPr>
            <p:ph type="dt" sz="half" idx="10"/>
          </p:nvPr>
        </p:nvSpPr>
        <p:spPr/>
        <p:txBody>
          <a:bodyPr/>
          <a:lstStyle/>
          <a:p>
            <a:fld id="{C5188DAB-53C6-764F-912D-A78BE4C586D8}" type="datetimeFigureOut">
              <a:rPr lang="it-IT" smtClean="0"/>
              <a:pPr/>
              <a:t>16-02-2014</a:t>
            </a:fld>
            <a:endParaRPr lang="it-IT"/>
          </a:p>
        </p:txBody>
      </p:sp>
      <p:sp>
        <p:nvSpPr>
          <p:cNvPr id="6" name="Segnaposto piè di pagina 5"/>
          <p:cNvSpPr>
            <a:spLocks noGrp="1"/>
          </p:cNvSpPr>
          <p:nvPr>
            <p:ph type="ftr" sz="quarter" idx="11"/>
          </p:nvPr>
        </p:nvSpPr>
        <p:spPr/>
        <p:txBody>
          <a:bodyPr/>
          <a:lstStyle/>
          <a:p>
            <a:endParaRPr lang="it-IT"/>
          </a:p>
        </p:txBody>
      </p:sp>
      <p:sp>
        <p:nvSpPr>
          <p:cNvPr id="7" name="Segnaposto numero diapositiva 6"/>
          <p:cNvSpPr>
            <a:spLocks noGrp="1"/>
          </p:cNvSpPr>
          <p:nvPr>
            <p:ph type="sldNum" sz="quarter" idx="12"/>
          </p:nvPr>
        </p:nvSpPr>
        <p:spPr/>
        <p:txBody>
          <a:bodyPr/>
          <a:lstStyle/>
          <a:p>
            <a:fld id="{50A20813-C684-B14D-BBF3-56CBF8C26B48}" type="slidenum">
              <a:rPr lang="it-IT" smtClean="0"/>
              <a:pPr/>
              <a:t>‹n.›</a:t>
            </a:fld>
            <a:endParaRPr lang="it-IT"/>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twoTxTwoObj" preserve="1">
  <p:cSld name="Confronto">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lvl1pPr>
              <a:defRPr/>
            </a:lvl1pPr>
          </a:lstStyle>
          <a:p>
            <a:r>
              <a:rPr lang="it-IT" smtClean="0"/>
              <a:t>Fare clic per modificare stile</a:t>
            </a:r>
            <a:endParaRPr lang="it-IT"/>
          </a:p>
        </p:txBody>
      </p:sp>
      <p:sp>
        <p:nvSpPr>
          <p:cNvPr id="3" name="Segnaposto testo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it-IT" smtClean="0"/>
              <a:t>Fare clic per modificare gli stili del testo dello schema</a:t>
            </a:r>
          </a:p>
        </p:txBody>
      </p:sp>
      <p:sp>
        <p:nvSpPr>
          <p:cNvPr id="4" name="Segnaposto contenuto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it-IT" smtClean="0"/>
              <a:t>Fare clic per modificare gli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it-IT"/>
          </a:p>
        </p:txBody>
      </p:sp>
      <p:sp>
        <p:nvSpPr>
          <p:cNvPr id="5" name="Segnaposto testo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it-IT" smtClean="0"/>
              <a:t>Fare clic per modificare gli stili del testo dello schema</a:t>
            </a:r>
          </a:p>
        </p:txBody>
      </p:sp>
      <p:sp>
        <p:nvSpPr>
          <p:cNvPr id="6" name="Segnaposto contenuto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it-IT" smtClean="0"/>
              <a:t>Fare clic per modificare gli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it-IT"/>
          </a:p>
        </p:txBody>
      </p:sp>
      <p:sp>
        <p:nvSpPr>
          <p:cNvPr id="7" name="Segnaposto data 6"/>
          <p:cNvSpPr>
            <a:spLocks noGrp="1"/>
          </p:cNvSpPr>
          <p:nvPr>
            <p:ph type="dt" sz="half" idx="10"/>
          </p:nvPr>
        </p:nvSpPr>
        <p:spPr/>
        <p:txBody>
          <a:bodyPr/>
          <a:lstStyle/>
          <a:p>
            <a:fld id="{C5188DAB-53C6-764F-912D-A78BE4C586D8}" type="datetimeFigureOut">
              <a:rPr lang="it-IT" smtClean="0"/>
              <a:pPr/>
              <a:t>16-02-2014</a:t>
            </a:fld>
            <a:endParaRPr lang="it-IT"/>
          </a:p>
        </p:txBody>
      </p:sp>
      <p:sp>
        <p:nvSpPr>
          <p:cNvPr id="8" name="Segnaposto piè di pagina 7"/>
          <p:cNvSpPr>
            <a:spLocks noGrp="1"/>
          </p:cNvSpPr>
          <p:nvPr>
            <p:ph type="ftr" sz="quarter" idx="11"/>
          </p:nvPr>
        </p:nvSpPr>
        <p:spPr/>
        <p:txBody>
          <a:bodyPr/>
          <a:lstStyle/>
          <a:p>
            <a:endParaRPr lang="it-IT"/>
          </a:p>
        </p:txBody>
      </p:sp>
      <p:sp>
        <p:nvSpPr>
          <p:cNvPr id="9" name="Segnaposto numero diapositiva 8"/>
          <p:cNvSpPr>
            <a:spLocks noGrp="1"/>
          </p:cNvSpPr>
          <p:nvPr>
            <p:ph type="sldNum" sz="quarter" idx="12"/>
          </p:nvPr>
        </p:nvSpPr>
        <p:spPr/>
        <p:txBody>
          <a:bodyPr/>
          <a:lstStyle/>
          <a:p>
            <a:fld id="{50A20813-C684-B14D-BBF3-56CBF8C26B48}" type="slidenum">
              <a:rPr lang="it-IT" smtClean="0"/>
              <a:pPr/>
              <a:t>‹n.›</a:t>
            </a:fld>
            <a:endParaRPr lang="it-IT"/>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titleOnly" preserve="1">
  <p:cSld name="Solo titolo">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smtClean="0"/>
              <a:t>Fare clic per modificare stile</a:t>
            </a:r>
            <a:endParaRPr lang="it-IT"/>
          </a:p>
        </p:txBody>
      </p:sp>
      <p:sp>
        <p:nvSpPr>
          <p:cNvPr id="3" name="Segnaposto data 2"/>
          <p:cNvSpPr>
            <a:spLocks noGrp="1"/>
          </p:cNvSpPr>
          <p:nvPr>
            <p:ph type="dt" sz="half" idx="10"/>
          </p:nvPr>
        </p:nvSpPr>
        <p:spPr/>
        <p:txBody>
          <a:bodyPr/>
          <a:lstStyle/>
          <a:p>
            <a:fld id="{C5188DAB-53C6-764F-912D-A78BE4C586D8}" type="datetimeFigureOut">
              <a:rPr lang="it-IT" smtClean="0"/>
              <a:pPr/>
              <a:t>16-02-2014</a:t>
            </a:fld>
            <a:endParaRPr lang="it-IT"/>
          </a:p>
        </p:txBody>
      </p:sp>
      <p:sp>
        <p:nvSpPr>
          <p:cNvPr id="4" name="Segnaposto piè di pagina 3"/>
          <p:cNvSpPr>
            <a:spLocks noGrp="1"/>
          </p:cNvSpPr>
          <p:nvPr>
            <p:ph type="ftr" sz="quarter" idx="11"/>
          </p:nvPr>
        </p:nvSpPr>
        <p:spPr/>
        <p:txBody>
          <a:bodyPr/>
          <a:lstStyle/>
          <a:p>
            <a:endParaRPr lang="it-IT"/>
          </a:p>
        </p:txBody>
      </p:sp>
      <p:sp>
        <p:nvSpPr>
          <p:cNvPr id="5" name="Segnaposto numero diapositiva 4"/>
          <p:cNvSpPr>
            <a:spLocks noGrp="1"/>
          </p:cNvSpPr>
          <p:nvPr>
            <p:ph type="sldNum" sz="quarter" idx="12"/>
          </p:nvPr>
        </p:nvSpPr>
        <p:spPr/>
        <p:txBody>
          <a:bodyPr/>
          <a:lstStyle/>
          <a:p>
            <a:fld id="{50A20813-C684-B14D-BBF3-56CBF8C26B48}" type="slidenum">
              <a:rPr lang="it-IT" smtClean="0"/>
              <a:pPr/>
              <a:t>‹n.›</a:t>
            </a:fld>
            <a:endParaRPr lang="it-IT"/>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blank" preserve="1">
  <p:cSld name="Vuoto">
    <p:spTree>
      <p:nvGrpSpPr>
        <p:cNvPr id="1" name=""/>
        <p:cNvGrpSpPr/>
        <p:nvPr/>
      </p:nvGrpSpPr>
      <p:grpSpPr>
        <a:xfrm>
          <a:off x="0" y="0"/>
          <a:ext cx="0" cy="0"/>
          <a:chOff x="0" y="0"/>
          <a:chExt cx="0" cy="0"/>
        </a:xfrm>
      </p:grpSpPr>
      <p:sp>
        <p:nvSpPr>
          <p:cNvPr id="2" name="Segnaposto data 1"/>
          <p:cNvSpPr>
            <a:spLocks noGrp="1"/>
          </p:cNvSpPr>
          <p:nvPr>
            <p:ph type="dt" sz="half" idx="10"/>
          </p:nvPr>
        </p:nvSpPr>
        <p:spPr/>
        <p:txBody>
          <a:bodyPr/>
          <a:lstStyle/>
          <a:p>
            <a:fld id="{C5188DAB-53C6-764F-912D-A78BE4C586D8}" type="datetimeFigureOut">
              <a:rPr lang="it-IT" smtClean="0"/>
              <a:pPr/>
              <a:t>16-02-2014</a:t>
            </a:fld>
            <a:endParaRPr lang="it-IT"/>
          </a:p>
        </p:txBody>
      </p:sp>
      <p:sp>
        <p:nvSpPr>
          <p:cNvPr id="3" name="Segnaposto piè di pagina 2"/>
          <p:cNvSpPr>
            <a:spLocks noGrp="1"/>
          </p:cNvSpPr>
          <p:nvPr>
            <p:ph type="ftr" sz="quarter" idx="11"/>
          </p:nvPr>
        </p:nvSpPr>
        <p:spPr/>
        <p:txBody>
          <a:bodyPr/>
          <a:lstStyle/>
          <a:p>
            <a:endParaRPr lang="it-IT"/>
          </a:p>
        </p:txBody>
      </p:sp>
      <p:sp>
        <p:nvSpPr>
          <p:cNvPr id="4" name="Segnaposto numero diapositiva 3"/>
          <p:cNvSpPr>
            <a:spLocks noGrp="1"/>
          </p:cNvSpPr>
          <p:nvPr>
            <p:ph type="sldNum" sz="quarter" idx="12"/>
          </p:nvPr>
        </p:nvSpPr>
        <p:spPr/>
        <p:txBody>
          <a:bodyPr/>
          <a:lstStyle/>
          <a:p>
            <a:fld id="{50A20813-C684-B14D-BBF3-56CBF8C26B48}" type="slidenum">
              <a:rPr lang="it-IT" smtClean="0"/>
              <a:pPr/>
              <a:t>‹n.›</a:t>
            </a:fld>
            <a:endParaRPr lang="it-IT"/>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objTx" preserve="1">
  <p:cSld name="Contenuto con didascalia">
    <p:spTree>
      <p:nvGrpSpPr>
        <p:cNvPr id="1" name=""/>
        <p:cNvGrpSpPr/>
        <p:nvPr/>
      </p:nvGrpSpPr>
      <p:grpSpPr>
        <a:xfrm>
          <a:off x="0" y="0"/>
          <a:ext cx="0" cy="0"/>
          <a:chOff x="0" y="0"/>
          <a:chExt cx="0" cy="0"/>
        </a:xfrm>
      </p:grpSpPr>
      <p:sp>
        <p:nvSpPr>
          <p:cNvPr id="2" name="Titolo 1"/>
          <p:cNvSpPr>
            <a:spLocks noGrp="1"/>
          </p:cNvSpPr>
          <p:nvPr>
            <p:ph type="title"/>
          </p:nvPr>
        </p:nvSpPr>
        <p:spPr>
          <a:xfrm>
            <a:off x="457200" y="273050"/>
            <a:ext cx="3008313" cy="1162050"/>
          </a:xfrm>
        </p:spPr>
        <p:txBody>
          <a:bodyPr anchor="b"/>
          <a:lstStyle>
            <a:lvl1pPr algn="l">
              <a:defRPr sz="2000" b="1"/>
            </a:lvl1pPr>
          </a:lstStyle>
          <a:p>
            <a:r>
              <a:rPr lang="it-IT" smtClean="0"/>
              <a:t>Fare clic per modificare stile</a:t>
            </a:r>
            <a:endParaRPr lang="it-IT"/>
          </a:p>
        </p:txBody>
      </p:sp>
      <p:sp>
        <p:nvSpPr>
          <p:cNvPr id="3" name="Segnaposto contenuto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it-IT" smtClean="0"/>
              <a:t>Fare clic per modificare gli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it-IT"/>
          </a:p>
        </p:txBody>
      </p:sp>
      <p:sp>
        <p:nvSpPr>
          <p:cNvPr id="4" name="Segnaposto testo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it-IT" smtClean="0"/>
              <a:t>Fare clic per modificare gli stili del testo dello schema</a:t>
            </a:r>
          </a:p>
        </p:txBody>
      </p:sp>
      <p:sp>
        <p:nvSpPr>
          <p:cNvPr id="5" name="Segnaposto data 4"/>
          <p:cNvSpPr>
            <a:spLocks noGrp="1"/>
          </p:cNvSpPr>
          <p:nvPr>
            <p:ph type="dt" sz="half" idx="10"/>
          </p:nvPr>
        </p:nvSpPr>
        <p:spPr/>
        <p:txBody>
          <a:bodyPr/>
          <a:lstStyle/>
          <a:p>
            <a:fld id="{C5188DAB-53C6-764F-912D-A78BE4C586D8}" type="datetimeFigureOut">
              <a:rPr lang="it-IT" smtClean="0"/>
              <a:pPr/>
              <a:t>16-02-2014</a:t>
            </a:fld>
            <a:endParaRPr lang="it-IT"/>
          </a:p>
        </p:txBody>
      </p:sp>
      <p:sp>
        <p:nvSpPr>
          <p:cNvPr id="6" name="Segnaposto piè di pagina 5"/>
          <p:cNvSpPr>
            <a:spLocks noGrp="1"/>
          </p:cNvSpPr>
          <p:nvPr>
            <p:ph type="ftr" sz="quarter" idx="11"/>
          </p:nvPr>
        </p:nvSpPr>
        <p:spPr/>
        <p:txBody>
          <a:bodyPr/>
          <a:lstStyle/>
          <a:p>
            <a:endParaRPr lang="it-IT"/>
          </a:p>
        </p:txBody>
      </p:sp>
      <p:sp>
        <p:nvSpPr>
          <p:cNvPr id="7" name="Segnaposto numero diapositiva 6"/>
          <p:cNvSpPr>
            <a:spLocks noGrp="1"/>
          </p:cNvSpPr>
          <p:nvPr>
            <p:ph type="sldNum" sz="quarter" idx="12"/>
          </p:nvPr>
        </p:nvSpPr>
        <p:spPr/>
        <p:txBody>
          <a:bodyPr/>
          <a:lstStyle/>
          <a:p>
            <a:fld id="{50A20813-C684-B14D-BBF3-56CBF8C26B48}" type="slidenum">
              <a:rPr lang="it-IT" smtClean="0"/>
              <a:pPr/>
              <a:t>‹n.›</a:t>
            </a:fld>
            <a:endParaRPr lang="it-IT"/>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picTx" preserve="1">
  <p:cSld name="Immagine con didascalia">
    <p:spTree>
      <p:nvGrpSpPr>
        <p:cNvPr id="1" name=""/>
        <p:cNvGrpSpPr/>
        <p:nvPr/>
      </p:nvGrpSpPr>
      <p:grpSpPr>
        <a:xfrm>
          <a:off x="0" y="0"/>
          <a:ext cx="0" cy="0"/>
          <a:chOff x="0" y="0"/>
          <a:chExt cx="0" cy="0"/>
        </a:xfrm>
      </p:grpSpPr>
      <p:sp>
        <p:nvSpPr>
          <p:cNvPr id="2" name="Titolo 1"/>
          <p:cNvSpPr>
            <a:spLocks noGrp="1"/>
          </p:cNvSpPr>
          <p:nvPr>
            <p:ph type="title"/>
          </p:nvPr>
        </p:nvSpPr>
        <p:spPr>
          <a:xfrm>
            <a:off x="1792288" y="4800600"/>
            <a:ext cx="5486400" cy="566738"/>
          </a:xfrm>
        </p:spPr>
        <p:txBody>
          <a:bodyPr anchor="b"/>
          <a:lstStyle>
            <a:lvl1pPr algn="l">
              <a:defRPr sz="2000" b="1"/>
            </a:lvl1pPr>
          </a:lstStyle>
          <a:p>
            <a:r>
              <a:rPr lang="it-IT" smtClean="0"/>
              <a:t>Fare clic per modificare stile</a:t>
            </a:r>
            <a:endParaRPr lang="it-IT"/>
          </a:p>
        </p:txBody>
      </p:sp>
      <p:sp>
        <p:nvSpPr>
          <p:cNvPr id="3" name="Segnaposto immagine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it-IT"/>
          </a:p>
        </p:txBody>
      </p:sp>
      <p:sp>
        <p:nvSpPr>
          <p:cNvPr id="4" name="Segnaposto testo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it-IT" smtClean="0"/>
              <a:t>Fare clic per modificare gli stili del testo dello schema</a:t>
            </a:r>
          </a:p>
        </p:txBody>
      </p:sp>
      <p:sp>
        <p:nvSpPr>
          <p:cNvPr id="5" name="Segnaposto data 4"/>
          <p:cNvSpPr>
            <a:spLocks noGrp="1"/>
          </p:cNvSpPr>
          <p:nvPr>
            <p:ph type="dt" sz="half" idx="10"/>
          </p:nvPr>
        </p:nvSpPr>
        <p:spPr/>
        <p:txBody>
          <a:bodyPr/>
          <a:lstStyle/>
          <a:p>
            <a:fld id="{C5188DAB-53C6-764F-912D-A78BE4C586D8}" type="datetimeFigureOut">
              <a:rPr lang="it-IT" smtClean="0"/>
              <a:pPr/>
              <a:t>16-02-2014</a:t>
            </a:fld>
            <a:endParaRPr lang="it-IT"/>
          </a:p>
        </p:txBody>
      </p:sp>
      <p:sp>
        <p:nvSpPr>
          <p:cNvPr id="6" name="Segnaposto piè di pagina 5"/>
          <p:cNvSpPr>
            <a:spLocks noGrp="1"/>
          </p:cNvSpPr>
          <p:nvPr>
            <p:ph type="ftr" sz="quarter" idx="11"/>
          </p:nvPr>
        </p:nvSpPr>
        <p:spPr/>
        <p:txBody>
          <a:bodyPr/>
          <a:lstStyle/>
          <a:p>
            <a:endParaRPr lang="it-IT"/>
          </a:p>
        </p:txBody>
      </p:sp>
      <p:sp>
        <p:nvSpPr>
          <p:cNvPr id="7" name="Segnaposto numero diapositiva 6"/>
          <p:cNvSpPr>
            <a:spLocks noGrp="1"/>
          </p:cNvSpPr>
          <p:nvPr>
            <p:ph type="sldNum" sz="quarter" idx="12"/>
          </p:nvPr>
        </p:nvSpPr>
        <p:spPr/>
        <p:txBody>
          <a:bodyPr/>
          <a:lstStyle/>
          <a:p>
            <a:fld id="{50A20813-C684-B14D-BBF3-56CBF8C26B48}" type="slidenum">
              <a:rPr lang="it-IT" smtClean="0"/>
              <a:pPr/>
              <a:t>‹n.›</a:t>
            </a:fld>
            <a:endParaRPr lang="it-IT"/>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vertTx" preserve="1">
  <p:cSld name="Titolo e testo verticale">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smtClean="0"/>
              <a:t>Fare clic per modificare stile</a:t>
            </a:r>
            <a:endParaRPr lang="it-IT"/>
          </a:p>
        </p:txBody>
      </p:sp>
      <p:sp>
        <p:nvSpPr>
          <p:cNvPr id="3" name="Segnaposto testo verticale 2"/>
          <p:cNvSpPr>
            <a:spLocks noGrp="1"/>
          </p:cNvSpPr>
          <p:nvPr>
            <p:ph type="body" orient="vert" idx="1"/>
          </p:nvPr>
        </p:nvSpPr>
        <p:spPr/>
        <p:txBody>
          <a:bodyPr vert="eaVert"/>
          <a:lstStyle/>
          <a:p>
            <a:pPr lvl="0"/>
            <a:r>
              <a:rPr lang="it-IT" smtClean="0"/>
              <a:t>Fare clic per modificare gli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it-IT"/>
          </a:p>
        </p:txBody>
      </p:sp>
      <p:sp>
        <p:nvSpPr>
          <p:cNvPr id="4" name="Segnaposto data 3"/>
          <p:cNvSpPr>
            <a:spLocks noGrp="1"/>
          </p:cNvSpPr>
          <p:nvPr>
            <p:ph type="dt" sz="half" idx="10"/>
          </p:nvPr>
        </p:nvSpPr>
        <p:spPr/>
        <p:txBody>
          <a:bodyPr/>
          <a:lstStyle/>
          <a:p>
            <a:fld id="{C5188DAB-53C6-764F-912D-A78BE4C586D8}" type="datetimeFigureOut">
              <a:rPr lang="it-IT" smtClean="0"/>
              <a:pPr/>
              <a:t>16-02-2014</a:t>
            </a:fld>
            <a:endParaRPr lang="it-IT"/>
          </a:p>
        </p:txBody>
      </p:sp>
      <p:sp>
        <p:nvSpPr>
          <p:cNvPr id="5" name="Segnaposto piè di pagina 4"/>
          <p:cNvSpPr>
            <a:spLocks noGrp="1"/>
          </p:cNvSpPr>
          <p:nvPr>
            <p:ph type="ftr" sz="quarter" idx="11"/>
          </p:nvPr>
        </p:nvSpPr>
        <p:spPr/>
        <p:txBody>
          <a:bodyPr/>
          <a:lstStyle/>
          <a:p>
            <a:endParaRPr lang="it-IT"/>
          </a:p>
        </p:txBody>
      </p:sp>
      <p:sp>
        <p:nvSpPr>
          <p:cNvPr id="6" name="Segnaposto numero diapositiva 5"/>
          <p:cNvSpPr>
            <a:spLocks noGrp="1"/>
          </p:cNvSpPr>
          <p:nvPr>
            <p:ph type="sldNum" sz="quarter" idx="12"/>
          </p:nvPr>
        </p:nvSpPr>
        <p:spPr/>
        <p:txBody>
          <a:bodyPr/>
          <a:lstStyle/>
          <a:p>
            <a:fld id="{50A20813-C684-B14D-BBF3-56CBF8C26B48}" type="slidenum">
              <a:rPr lang="it-IT" smtClean="0"/>
              <a:pPr/>
              <a:t>‹n.›</a:t>
            </a:fld>
            <a:endParaRPr lang="it-IT"/>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vertTitleAndTx" preserve="1">
  <p:cSld name="Titolo verticale e testo">
    <p:spTree>
      <p:nvGrpSpPr>
        <p:cNvPr id="1" name=""/>
        <p:cNvGrpSpPr/>
        <p:nvPr/>
      </p:nvGrpSpPr>
      <p:grpSpPr>
        <a:xfrm>
          <a:off x="0" y="0"/>
          <a:ext cx="0" cy="0"/>
          <a:chOff x="0" y="0"/>
          <a:chExt cx="0" cy="0"/>
        </a:xfrm>
      </p:grpSpPr>
      <p:sp>
        <p:nvSpPr>
          <p:cNvPr id="2" name="Titolo verticale 1"/>
          <p:cNvSpPr>
            <a:spLocks noGrp="1"/>
          </p:cNvSpPr>
          <p:nvPr>
            <p:ph type="title" orient="vert"/>
          </p:nvPr>
        </p:nvSpPr>
        <p:spPr>
          <a:xfrm>
            <a:off x="6629400" y="274638"/>
            <a:ext cx="2057400" cy="5851525"/>
          </a:xfrm>
        </p:spPr>
        <p:txBody>
          <a:bodyPr vert="eaVert"/>
          <a:lstStyle/>
          <a:p>
            <a:r>
              <a:rPr lang="it-IT" smtClean="0"/>
              <a:t>Fare clic per modificare stile</a:t>
            </a:r>
            <a:endParaRPr lang="it-IT"/>
          </a:p>
        </p:txBody>
      </p:sp>
      <p:sp>
        <p:nvSpPr>
          <p:cNvPr id="3" name="Segnaposto testo verticale 2"/>
          <p:cNvSpPr>
            <a:spLocks noGrp="1"/>
          </p:cNvSpPr>
          <p:nvPr>
            <p:ph type="body" orient="vert" idx="1"/>
          </p:nvPr>
        </p:nvSpPr>
        <p:spPr>
          <a:xfrm>
            <a:off x="457200" y="274638"/>
            <a:ext cx="6019800" cy="5851525"/>
          </a:xfrm>
        </p:spPr>
        <p:txBody>
          <a:bodyPr vert="eaVert"/>
          <a:lstStyle/>
          <a:p>
            <a:pPr lvl="0"/>
            <a:r>
              <a:rPr lang="it-IT" smtClean="0"/>
              <a:t>Fare clic per modificare gli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it-IT"/>
          </a:p>
        </p:txBody>
      </p:sp>
      <p:sp>
        <p:nvSpPr>
          <p:cNvPr id="4" name="Segnaposto data 3"/>
          <p:cNvSpPr>
            <a:spLocks noGrp="1"/>
          </p:cNvSpPr>
          <p:nvPr>
            <p:ph type="dt" sz="half" idx="10"/>
          </p:nvPr>
        </p:nvSpPr>
        <p:spPr/>
        <p:txBody>
          <a:bodyPr/>
          <a:lstStyle/>
          <a:p>
            <a:fld id="{C5188DAB-53C6-764F-912D-A78BE4C586D8}" type="datetimeFigureOut">
              <a:rPr lang="it-IT" smtClean="0"/>
              <a:pPr/>
              <a:t>16-02-2014</a:t>
            </a:fld>
            <a:endParaRPr lang="it-IT"/>
          </a:p>
        </p:txBody>
      </p:sp>
      <p:sp>
        <p:nvSpPr>
          <p:cNvPr id="5" name="Segnaposto piè di pagina 4"/>
          <p:cNvSpPr>
            <a:spLocks noGrp="1"/>
          </p:cNvSpPr>
          <p:nvPr>
            <p:ph type="ftr" sz="quarter" idx="11"/>
          </p:nvPr>
        </p:nvSpPr>
        <p:spPr/>
        <p:txBody>
          <a:bodyPr/>
          <a:lstStyle/>
          <a:p>
            <a:endParaRPr lang="it-IT"/>
          </a:p>
        </p:txBody>
      </p:sp>
      <p:sp>
        <p:nvSpPr>
          <p:cNvPr id="6" name="Segnaposto numero diapositiva 5"/>
          <p:cNvSpPr>
            <a:spLocks noGrp="1"/>
          </p:cNvSpPr>
          <p:nvPr>
            <p:ph type="sldNum" sz="quarter" idx="12"/>
          </p:nvPr>
        </p:nvSpPr>
        <p:spPr/>
        <p:txBody>
          <a:bodyPr/>
          <a:lstStyle/>
          <a:p>
            <a:fld id="{50A20813-C684-B14D-BBF3-56CBF8C26B48}" type="slidenum">
              <a:rPr lang="it-IT" smtClean="0"/>
              <a:pPr/>
              <a:t>‹n.›</a:t>
            </a:fld>
            <a:endParaRPr lang="it-IT"/>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objOnly">
  <p:cSld name="Contenuto">
    <p:spTree>
      <p:nvGrpSpPr>
        <p:cNvPr id="1" name=""/>
        <p:cNvGrpSpPr/>
        <p:nvPr/>
      </p:nvGrpSpPr>
      <p:grpSpPr>
        <a:xfrm>
          <a:off x="0" y="0"/>
          <a:ext cx="0" cy="0"/>
          <a:chOff x="0" y="0"/>
          <a:chExt cx="0" cy="0"/>
        </a:xfrm>
      </p:grpSpPr>
      <p:sp>
        <p:nvSpPr>
          <p:cNvPr id="2" name="Segnaposto contenuto 1"/>
          <p:cNvSpPr>
            <a:spLocks noGrp="1"/>
          </p:cNvSpPr>
          <p:nvPr>
            <p:ph/>
          </p:nvPr>
        </p:nvSpPr>
        <p:spPr>
          <a:xfrm>
            <a:off x="685800" y="609600"/>
            <a:ext cx="7772400" cy="5486400"/>
          </a:xfrm>
        </p:spPr>
        <p:txBody>
          <a:bodyPr/>
          <a:lstStyle/>
          <a:p>
            <a:pPr lvl="0"/>
            <a:r>
              <a:rPr lang="it-IT" smtClean="0"/>
              <a:t>Fare clic per modificare gli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it-IT"/>
          </a:p>
        </p:txBody>
      </p:sp>
      <p:sp>
        <p:nvSpPr>
          <p:cNvPr id="3" name="Rectangle 4"/>
          <p:cNvSpPr>
            <a:spLocks noGrp="1" noChangeArrowheads="1"/>
          </p:cNvSpPr>
          <p:nvPr>
            <p:ph type="dt" sz="half" idx="10"/>
          </p:nvPr>
        </p:nvSpPr>
        <p:spPr/>
        <p:txBody>
          <a:bodyPr/>
          <a:lstStyle>
            <a:lvl1pPr>
              <a:defRPr/>
            </a:lvl1pPr>
          </a:lstStyle>
          <a:p>
            <a:pPr>
              <a:defRPr/>
            </a:pPr>
            <a:endParaRPr lang="it-IT"/>
          </a:p>
        </p:txBody>
      </p:sp>
      <p:sp>
        <p:nvSpPr>
          <p:cNvPr id="4" name="Rectangle 5"/>
          <p:cNvSpPr>
            <a:spLocks noGrp="1" noChangeArrowheads="1"/>
          </p:cNvSpPr>
          <p:nvPr>
            <p:ph type="ftr" sz="quarter" idx="11"/>
          </p:nvPr>
        </p:nvSpPr>
        <p:spPr/>
        <p:txBody>
          <a:bodyPr/>
          <a:lstStyle>
            <a:lvl1pPr>
              <a:defRPr/>
            </a:lvl1pPr>
          </a:lstStyle>
          <a:p>
            <a:pPr>
              <a:defRPr/>
            </a:pPr>
            <a:endParaRPr lang="it-IT"/>
          </a:p>
        </p:txBody>
      </p:sp>
      <p:sp>
        <p:nvSpPr>
          <p:cNvPr id="5" name="Rectangle 6"/>
          <p:cNvSpPr>
            <a:spLocks noGrp="1" noChangeArrowheads="1"/>
          </p:cNvSpPr>
          <p:nvPr>
            <p:ph type="sldNum" sz="quarter" idx="12"/>
          </p:nvPr>
        </p:nvSpPr>
        <p:spPr/>
        <p:txBody>
          <a:bodyPr/>
          <a:lstStyle>
            <a:lvl1pPr>
              <a:defRPr/>
            </a:lvl1pPr>
          </a:lstStyle>
          <a:p>
            <a:pPr>
              <a:defRPr/>
            </a:pPr>
            <a:fld id="{B7F90CBA-98A2-DD46-913F-59A7CDED1967}" type="slidenum">
              <a:rPr lang="it-IT"/>
              <a:pPr>
                <a:defRPr/>
              </a:pPr>
              <a:t>‹n.›</a:t>
            </a:fld>
            <a:endParaRPr lang="it-IT"/>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txAndTwoObj">
  <p:cSld name="Titolo, testo e contenuto 2">
    <p:spTree>
      <p:nvGrpSpPr>
        <p:cNvPr id="1" name=""/>
        <p:cNvGrpSpPr/>
        <p:nvPr/>
      </p:nvGrpSpPr>
      <p:grpSpPr>
        <a:xfrm>
          <a:off x="0" y="0"/>
          <a:ext cx="0" cy="0"/>
          <a:chOff x="0" y="0"/>
          <a:chExt cx="0" cy="0"/>
        </a:xfrm>
      </p:grpSpPr>
      <p:sp>
        <p:nvSpPr>
          <p:cNvPr id="2" name="Titolo 1"/>
          <p:cNvSpPr>
            <a:spLocks noGrp="1"/>
          </p:cNvSpPr>
          <p:nvPr>
            <p:ph type="title"/>
          </p:nvPr>
        </p:nvSpPr>
        <p:spPr>
          <a:xfrm>
            <a:off x="685800" y="609600"/>
            <a:ext cx="7772400" cy="1143000"/>
          </a:xfrm>
        </p:spPr>
        <p:txBody>
          <a:bodyPr/>
          <a:lstStyle/>
          <a:p>
            <a:r>
              <a:rPr lang="it-IT" smtClean="0"/>
              <a:t>Fare clic per modificare stile</a:t>
            </a:r>
            <a:endParaRPr lang="it-IT"/>
          </a:p>
        </p:txBody>
      </p:sp>
      <p:sp>
        <p:nvSpPr>
          <p:cNvPr id="3" name="Segnaposto testo 2"/>
          <p:cNvSpPr>
            <a:spLocks noGrp="1"/>
          </p:cNvSpPr>
          <p:nvPr>
            <p:ph type="body" sz="half" idx="1"/>
          </p:nvPr>
        </p:nvSpPr>
        <p:spPr>
          <a:xfrm>
            <a:off x="685800" y="1981200"/>
            <a:ext cx="3810000" cy="4114800"/>
          </a:xfrm>
        </p:spPr>
        <p:txBody>
          <a:bodyPr/>
          <a:lstStyle/>
          <a:p>
            <a:pPr lvl="0"/>
            <a:r>
              <a:rPr lang="it-IT" smtClean="0"/>
              <a:t>Fare clic per modificare gli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it-IT"/>
          </a:p>
        </p:txBody>
      </p:sp>
      <p:sp>
        <p:nvSpPr>
          <p:cNvPr id="4" name="Segnaposto contenuto 3"/>
          <p:cNvSpPr>
            <a:spLocks noGrp="1"/>
          </p:cNvSpPr>
          <p:nvPr>
            <p:ph sz="quarter" idx="2"/>
          </p:nvPr>
        </p:nvSpPr>
        <p:spPr>
          <a:xfrm>
            <a:off x="4648200" y="1981200"/>
            <a:ext cx="3810000" cy="1981200"/>
          </a:xfrm>
        </p:spPr>
        <p:txBody>
          <a:bodyPr/>
          <a:lstStyle/>
          <a:p>
            <a:pPr lvl="0"/>
            <a:r>
              <a:rPr lang="it-IT" smtClean="0"/>
              <a:t>Fare clic per modificare gli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it-IT"/>
          </a:p>
        </p:txBody>
      </p:sp>
      <p:sp>
        <p:nvSpPr>
          <p:cNvPr id="5" name="Segnaposto contenuto 4"/>
          <p:cNvSpPr>
            <a:spLocks noGrp="1"/>
          </p:cNvSpPr>
          <p:nvPr>
            <p:ph sz="quarter" idx="3"/>
          </p:nvPr>
        </p:nvSpPr>
        <p:spPr>
          <a:xfrm>
            <a:off x="4648200" y="4114800"/>
            <a:ext cx="3810000" cy="1981200"/>
          </a:xfrm>
        </p:spPr>
        <p:txBody>
          <a:bodyPr/>
          <a:lstStyle/>
          <a:p>
            <a:pPr lvl="0"/>
            <a:r>
              <a:rPr lang="it-IT" smtClean="0"/>
              <a:t>Fare clic per modificare gli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it-IT"/>
          </a:p>
        </p:txBody>
      </p:sp>
      <p:sp>
        <p:nvSpPr>
          <p:cNvPr id="6" name="Segnaposto data 5"/>
          <p:cNvSpPr>
            <a:spLocks noGrp="1"/>
          </p:cNvSpPr>
          <p:nvPr>
            <p:ph type="dt" sz="half" idx="10"/>
          </p:nvPr>
        </p:nvSpPr>
        <p:spPr>
          <a:xfrm>
            <a:off x="685800" y="6248400"/>
            <a:ext cx="1905000" cy="457200"/>
          </a:xfrm>
        </p:spPr>
        <p:txBody>
          <a:bodyPr/>
          <a:lstStyle>
            <a:lvl1pPr>
              <a:defRPr/>
            </a:lvl1pPr>
          </a:lstStyle>
          <a:p>
            <a:pPr>
              <a:defRPr/>
            </a:pPr>
            <a:endParaRPr lang="it-IT"/>
          </a:p>
        </p:txBody>
      </p:sp>
      <p:sp>
        <p:nvSpPr>
          <p:cNvPr id="7" name="Segnaposto piè di pagina 6"/>
          <p:cNvSpPr>
            <a:spLocks noGrp="1"/>
          </p:cNvSpPr>
          <p:nvPr>
            <p:ph type="ftr" sz="quarter" idx="11"/>
          </p:nvPr>
        </p:nvSpPr>
        <p:spPr>
          <a:xfrm>
            <a:off x="3124200" y="6248400"/>
            <a:ext cx="2895600" cy="457200"/>
          </a:xfrm>
        </p:spPr>
        <p:txBody>
          <a:bodyPr/>
          <a:lstStyle>
            <a:lvl1pPr>
              <a:defRPr/>
            </a:lvl1pPr>
          </a:lstStyle>
          <a:p>
            <a:pPr>
              <a:defRPr/>
            </a:pPr>
            <a:endParaRPr lang="it-IT"/>
          </a:p>
        </p:txBody>
      </p:sp>
      <p:sp>
        <p:nvSpPr>
          <p:cNvPr id="8" name="Segnaposto numero diapositiva 7"/>
          <p:cNvSpPr>
            <a:spLocks noGrp="1"/>
          </p:cNvSpPr>
          <p:nvPr>
            <p:ph type="sldNum" sz="quarter" idx="12"/>
          </p:nvPr>
        </p:nvSpPr>
        <p:spPr>
          <a:xfrm>
            <a:off x="6553200" y="6248400"/>
            <a:ext cx="1905000" cy="457200"/>
          </a:xfrm>
        </p:spPr>
        <p:txBody>
          <a:bodyPr/>
          <a:lstStyle>
            <a:lvl1pPr>
              <a:defRPr/>
            </a:lvl1pPr>
          </a:lstStyle>
          <a:p>
            <a:pPr>
              <a:defRPr/>
            </a:pPr>
            <a:fld id="{D7CC5B3B-6491-EB44-8305-EF31653AC2D9}" type="slidenum">
              <a:rPr lang="it-IT"/>
              <a:pPr>
                <a:defRPr/>
              </a:pPr>
              <a:t>‹n.›</a:t>
            </a:fld>
            <a:endParaRPr lang="it-IT"/>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txOverObj">
  <p:cSld name="Titolo e testo sopra contenuto">
    <p:spTree>
      <p:nvGrpSpPr>
        <p:cNvPr id="1" name=""/>
        <p:cNvGrpSpPr/>
        <p:nvPr/>
      </p:nvGrpSpPr>
      <p:grpSpPr>
        <a:xfrm>
          <a:off x="0" y="0"/>
          <a:ext cx="0" cy="0"/>
          <a:chOff x="0" y="0"/>
          <a:chExt cx="0" cy="0"/>
        </a:xfrm>
      </p:grpSpPr>
      <p:sp>
        <p:nvSpPr>
          <p:cNvPr id="2" name="Titolo 1"/>
          <p:cNvSpPr>
            <a:spLocks noGrp="1"/>
          </p:cNvSpPr>
          <p:nvPr>
            <p:ph type="title"/>
          </p:nvPr>
        </p:nvSpPr>
        <p:spPr>
          <a:xfrm>
            <a:off x="685800" y="609600"/>
            <a:ext cx="7772400" cy="1143000"/>
          </a:xfrm>
        </p:spPr>
        <p:txBody>
          <a:bodyPr/>
          <a:lstStyle/>
          <a:p>
            <a:r>
              <a:rPr lang="it-IT" smtClean="0"/>
              <a:t>Fare clic per modificare stile</a:t>
            </a:r>
            <a:endParaRPr lang="it-IT"/>
          </a:p>
        </p:txBody>
      </p:sp>
      <p:sp>
        <p:nvSpPr>
          <p:cNvPr id="3" name="Segnaposto testo 2"/>
          <p:cNvSpPr>
            <a:spLocks noGrp="1"/>
          </p:cNvSpPr>
          <p:nvPr>
            <p:ph type="body" sz="half" idx="1"/>
          </p:nvPr>
        </p:nvSpPr>
        <p:spPr>
          <a:xfrm>
            <a:off x="685800" y="1981200"/>
            <a:ext cx="7772400" cy="1981200"/>
          </a:xfrm>
        </p:spPr>
        <p:txBody>
          <a:bodyPr/>
          <a:lstStyle/>
          <a:p>
            <a:pPr lvl="0"/>
            <a:r>
              <a:rPr lang="it-IT" smtClean="0"/>
              <a:t>Fare clic per modificare gli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it-IT"/>
          </a:p>
        </p:txBody>
      </p:sp>
      <p:sp>
        <p:nvSpPr>
          <p:cNvPr id="4" name="Segnaposto contenuto 3"/>
          <p:cNvSpPr>
            <a:spLocks noGrp="1"/>
          </p:cNvSpPr>
          <p:nvPr>
            <p:ph sz="half" idx="2"/>
          </p:nvPr>
        </p:nvSpPr>
        <p:spPr>
          <a:xfrm>
            <a:off x="685800" y="4114800"/>
            <a:ext cx="7772400" cy="1981200"/>
          </a:xfrm>
        </p:spPr>
        <p:txBody>
          <a:bodyPr/>
          <a:lstStyle/>
          <a:p>
            <a:pPr lvl="0"/>
            <a:r>
              <a:rPr lang="it-IT" smtClean="0"/>
              <a:t>Fare clic per modificare gli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it-IT"/>
          </a:p>
        </p:txBody>
      </p:sp>
      <p:sp>
        <p:nvSpPr>
          <p:cNvPr id="5" name="Segnaposto data 4"/>
          <p:cNvSpPr>
            <a:spLocks noGrp="1"/>
          </p:cNvSpPr>
          <p:nvPr>
            <p:ph type="dt" sz="half" idx="10"/>
          </p:nvPr>
        </p:nvSpPr>
        <p:spPr>
          <a:xfrm>
            <a:off x="685800" y="6248400"/>
            <a:ext cx="1905000" cy="457200"/>
          </a:xfrm>
        </p:spPr>
        <p:txBody>
          <a:bodyPr/>
          <a:lstStyle>
            <a:lvl1pPr>
              <a:defRPr/>
            </a:lvl1pPr>
          </a:lstStyle>
          <a:p>
            <a:pPr>
              <a:defRPr/>
            </a:pPr>
            <a:endParaRPr lang="it-IT"/>
          </a:p>
        </p:txBody>
      </p:sp>
      <p:sp>
        <p:nvSpPr>
          <p:cNvPr id="6" name="Segnaposto piè di pagina 5"/>
          <p:cNvSpPr>
            <a:spLocks noGrp="1"/>
          </p:cNvSpPr>
          <p:nvPr>
            <p:ph type="ftr" sz="quarter" idx="11"/>
          </p:nvPr>
        </p:nvSpPr>
        <p:spPr>
          <a:xfrm>
            <a:off x="3124200" y="6248400"/>
            <a:ext cx="2895600" cy="457200"/>
          </a:xfrm>
        </p:spPr>
        <p:txBody>
          <a:bodyPr/>
          <a:lstStyle>
            <a:lvl1pPr>
              <a:defRPr/>
            </a:lvl1pPr>
          </a:lstStyle>
          <a:p>
            <a:pPr>
              <a:defRPr/>
            </a:pPr>
            <a:endParaRPr lang="it-IT"/>
          </a:p>
        </p:txBody>
      </p:sp>
      <p:sp>
        <p:nvSpPr>
          <p:cNvPr id="7" name="Segnaposto numero diapositiva 6"/>
          <p:cNvSpPr>
            <a:spLocks noGrp="1"/>
          </p:cNvSpPr>
          <p:nvPr>
            <p:ph type="sldNum" sz="quarter" idx="12"/>
          </p:nvPr>
        </p:nvSpPr>
        <p:spPr>
          <a:xfrm>
            <a:off x="6553200" y="6248400"/>
            <a:ext cx="1905000" cy="457200"/>
          </a:xfrm>
        </p:spPr>
        <p:txBody>
          <a:bodyPr/>
          <a:lstStyle>
            <a:lvl1pPr>
              <a:defRPr/>
            </a:lvl1pPr>
          </a:lstStyle>
          <a:p>
            <a:pPr>
              <a:defRPr/>
            </a:pPr>
            <a:fld id="{ED1BDEF1-2BB9-5542-8165-22CB2551DF5F}" type="slidenum">
              <a:rPr lang="it-IT"/>
              <a:pPr>
                <a:defRPr/>
              </a:pPr>
              <a:t>‹n.›</a:t>
            </a:fld>
            <a:endParaRPr lang="it-IT"/>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tbl">
  <p:cSld name="Titolo e tabella">
    <p:spTree>
      <p:nvGrpSpPr>
        <p:cNvPr id="1" name=""/>
        <p:cNvGrpSpPr/>
        <p:nvPr/>
      </p:nvGrpSpPr>
      <p:grpSpPr>
        <a:xfrm>
          <a:off x="0" y="0"/>
          <a:ext cx="0" cy="0"/>
          <a:chOff x="0" y="0"/>
          <a:chExt cx="0" cy="0"/>
        </a:xfrm>
      </p:grpSpPr>
      <p:sp>
        <p:nvSpPr>
          <p:cNvPr id="2" name="Titolo 1"/>
          <p:cNvSpPr>
            <a:spLocks noGrp="1"/>
          </p:cNvSpPr>
          <p:nvPr>
            <p:ph type="title"/>
          </p:nvPr>
        </p:nvSpPr>
        <p:spPr>
          <a:xfrm>
            <a:off x="685800" y="609600"/>
            <a:ext cx="7772400" cy="1143000"/>
          </a:xfrm>
        </p:spPr>
        <p:txBody>
          <a:bodyPr/>
          <a:lstStyle/>
          <a:p>
            <a:r>
              <a:rPr lang="it-IT" smtClean="0"/>
              <a:t>Fare clic per modificare stile</a:t>
            </a:r>
            <a:endParaRPr lang="it-IT"/>
          </a:p>
        </p:txBody>
      </p:sp>
      <p:sp>
        <p:nvSpPr>
          <p:cNvPr id="3" name="Segnaposto tabella 2"/>
          <p:cNvSpPr>
            <a:spLocks noGrp="1"/>
          </p:cNvSpPr>
          <p:nvPr>
            <p:ph type="tbl" idx="1"/>
          </p:nvPr>
        </p:nvSpPr>
        <p:spPr>
          <a:xfrm>
            <a:off x="685800" y="1981200"/>
            <a:ext cx="7772400" cy="4114800"/>
          </a:xfrm>
        </p:spPr>
        <p:txBody>
          <a:bodyPr/>
          <a:lstStyle/>
          <a:p>
            <a:pPr lvl="0"/>
            <a:endParaRPr lang="it-IT" noProof="0"/>
          </a:p>
        </p:txBody>
      </p:sp>
      <p:sp>
        <p:nvSpPr>
          <p:cNvPr id="4" name="Segnaposto data 3"/>
          <p:cNvSpPr>
            <a:spLocks noGrp="1"/>
          </p:cNvSpPr>
          <p:nvPr>
            <p:ph type="dt" sz="half" idx="10"/>
          </p:nvPr>
        </p:nvSpPr>
        <p:spPr>
          <a:xfrm>
            <a:off x="685800" y="6248400"/>
            <a:ext cx="1905000" cy="457200"/>
          </a:xfrm>
        </p:spPr>
        <p:txBody>
          <a:bodyPr/>
          <a:lstStyle>
            <a:lvl1pPr>
              <a:defRPr/>
            </a:lvl1pPr>
          </a:lstStyle>
          <a:p>
            <a:pPr>
              <a:defRPr/>
            </a:pPr>
            <a:endParaRPr lang="it-IT"/>
          </a:p>
        </p:txBody>
      </p:sp>
      <p:sp>
        <p:nvSpPr>
          <p:cNvPr id="5" name="Segnaposto piè di pagina 4"/>
          <p:cNvSpPr>
            <a:spLocks noGrp="1"/>
          </p:cNvSpPr>
          <p:nvPr>
            <p:ph type="ftr" sz="quarter" idx="11"/>
          </p:nvPr>
        </p:nvSpPr>
        <p:spPr>
          <a:xfrm>
            <a:off x="3124200" y="6248400"/>
            <a:ext cx="2895600" cy="457200"/>
          </a:xfrm>
        </p:spPr>
        <p:txBody>
          <a:bodyPr/>
          <a:lstStyle>
            <a:lvl1pPr>
              <a:defRPr/>
            </a:lvl1pPr>
          </a:lstStyle>
          <a:p>
            <a:pPr>
              <a:defRPr/>
            </a:pPr>
            <a:endParaRPr lang="it-IT"/>
          </a:p>
        </p:txBody>
      </p:sp>
      <p:sp>
        <p:nvSpPr>
          <p:cNvPr id="6" name="Segnaposto numero diapositiva 5"/>
          <p:cNvSpPr>
            <a:spLocks noGrp="1"/>
          </p:cNvSpPr>
          <p:nvPr>
            <p:ph type="sldNum" sz="quarter" idx="12"/>
          </p:nvPr>
        </p:nvSpPr>
        <p:spPr>
          <a:xfrm>
            <a:off x="6553200" y="6248400"/>
            <a:ext cx="1905000" cy="457200"/>
          </a:xfrm>
        </p:spPr>
        <p:txBody>
          <a:bodyPr/>
          <a:lstStyle>
            <a:lvl1pPr>
              <a:defRPr/>
            </a:lvl1pPr>
          </a:lstStyle>
          <a:p>
            <a:pPr>
              <a:defRPr/>
            </a:pPr>
            <a:fld id="{6491F3EF-3A55-814B-8F54-D4FBFD8D7178}" type="slidenum">
              <a:rPr lang="it-IT"/>
              <a:pPr>
                <a:defRPr/>
              </a:pPr>
              <a:t>‹n.›</a:t>
            </a:fld>
            <a:endParaRPr lang="it-IT"/>
          </a:p>
        </p:txBody>
      </p:sp>
    </p:spTree>
  </p:cSld>
  <p:clrMapOvr>
    <a:masterClrMapping/>
  </p:clrMapOvr>
</p:sldLayout>
</file>

<file path=ppt/slideMasters/_rels/slideMaster1.xml.rels><?xml version="1.0" encoding="UTF-8" standalone="yes"?>
<Relationships xmlns="http://schemas.openxmlformats.org/package/2006/relationships"><Relationship Id="rId11" Type="http://schemas.openxmlformats.org/officeDocument/2006/relationships/slideLayout" Target="../slideLayouts/slideLayout11.xml"/><Relationship Id="rId12" Type="http://schemas.openxmlformats.org/officeDocument/2006/relationships/slideLayout" Target="../slideLayouts/slideLayout12.xml"/><Relationship Id="rId13" Type="http://schemas.openxmlformats.org/officeDocument/2006/relationships/slideLayout" Target="../slideLayouts/slideLayout13.xml"/><Relationship Id="rId14" Type="http://schemas.openxmlformats.org/officeDocument/2006/relationships/slideLayout" Target="../slideLayouts/slideLayout14.xml"/><Relationship Id="rId15" Type="http://schemas.openxmlformats.org/officeDocument/2006/relationships/slideLayout" Target="../slideLayouts/slideLayout15.xml"/><Relationship Id="rId16" Type="http://schemas.openxmlformats.org/officeDocument/2006/relationships/theme" Target="../theme/theme1.xml"/><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bg>
      <p:bgRef idx="1001">
        <a:schemeClr val="bg1"/>
      </p:bgRef>
    </p:bg>
    <p:spTree>
      <p:nvGrpSpPr>
        <p:cNvPr id="1" name=""/>
        <p:cNvGrpSpPr/>
        <p:nvPr/>
      </p:nvGrpSpPr>
      <p:grpSpPr>
        <a:xfrm>
          <a:off x="0" y="0"/>
          <a:ext cx="0" cy="0"/>
          <a:chOff x="0" y="0"/>
          <a:chExt cx="0" cy="0"/>
        </a:xfrm>
      </p:grpSpPr>
      <p:sp>
        <p:nvSpPr>
          <p:cNvPr id="2" name="Segnaposto titolo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it-IT" smtClean="0"/>
              <a:t>Fare clic per modificare stile</a:t>
            </a:r>
            <a:endParaRPr lang="it-IT"/>
          </a:p>
        </p:txBody>
      </p:sp>
      <p:sp>
        <p:nvSpPr>
          <p:cNvPr id="3" name="Segnaposto testo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it-IT" smtClean="0"/>
              <a:t>Fare clic per modificare gli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it-IT"/>
          </a:p>
        </p:txBody>
      </p:sp>
      <p:sp>
        <p:nvSpPr>
          <p:cNvPr id="4" name="Segnaposto data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C5188DAB-53C6-764F-912D-A78BE4C586D8}" type="datetimeFigureOut">
              <a:rPr lang="it-IT" smtClean="0"/>
              <a:pPr/>
              <a:t>16-02-2014</a:t>
            </a:fld>
            <a:endParaRPr lang="it-IT"/>
          </a:p>
        </p:txBody>
      </p:sp>
      <p:sp>
        <p:nvSpPr>
          <p:cNvPr id="5" name="Segnaposto piè di pagina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it-IT"/>
          </a:p>
        </p:txBody>
      </p:sp>
      <p:sp>
        <p:nvSpPr>
          <p:cNvPr id="6" name="Segnaposto numero diapositiva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50A20813-C684-B14D-BBF3-56CBF8C26B48}" type="slidenum">
              <a:rPr lang="it-IT" smtClean="0"/>
              <a:pPr/>
              <a:t>‹n.›</a:t>
            </a:fld>
            <a:endParaRPr lang="it-IT"/>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 id="2147483661" r:id="rId13"/>
    <p:sldLayoutId id="2147483662" r:id="rId14"/>
    <p:sldLayoutId id="2147483663" r:id="rId15"/>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it-IT"/>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image1.pn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2.xml"/><Relationship Id="rId3" Type="http://schemas.openxmlformats.org/officeDocument/2006/relationships/image" Target="../media/image2.jpeg"/></Relationships>
</file>

<file path=ppt/slides/_rels/slide7.xml.rels><?xml version="1.0" encoding="UTF-8" standalone="yes"?>
<Relationships xmlns="http://schemas.openxmlformats.org/package/2006/relationships"><Relationship Id="rId3" Type="http://schemas.openxmlformats.org/officeDocument/2006/relationships/image" Target="../media/image3.jpeg"/><Relationship Id="rId4" Type="http://schemas.openxmlformats.org/officeDocument/2006/relationships/image" Target="../media/image4.png"/><Relationship Id="rId5" Type="http://schemas.openxmlformats.org/officeDocument/2006/relationships/image" Target="../media/image5.png"/><Relationship Id="rId6" Type="http://schemas.openxmlformats.org/officeDocument/2006/relationships/image" Target="../media/image6.png"/><Relationship Id="rId7" Type="http://schemas.openxmlformats.org/officeDocument/2006/relationships/image" Target="../media/image7.png"/><Relationship Id="rId1" Type="http://schemas.openxmlformats.org/officeDocument/2006/relationships/slideLayout" Target="../slideLayouts/slideLayout7.xml"/><Relationship Id="rId2" Type="http://schemas.openxmlformats.org/officeDocument/2006/relationships/notesSlide" Target="../notesSlides/notesSlide3.xml"/></Relationships>
</file>

<file path=ppt/slides/_rels/slide8.xml.rels><?xml version="1.0" encoding="UTF-8" standalone="yes"?>
<Relationships xmlns="http://schemas.openxmlformats.org/package/2006/relationships"><Relationship Id="rId3" Type="http://schemas.openxmlformats.org/officeDocument/2006/relationships/image" Target="../media/image3.jpeg"/><Relationship Id="rId4" Type="http://schemas.openxmlformats.org/officeDocument/2006/relationships/image" Target="../media/image8.png"/><Relationship Id="rId5" Type="http://schemas.openxmlformats.org/officeDocument/2006/relationships/image" Target="../media/image9.png"/><Relationship Id="rId6" Type="http://schemas.openxmlformats.org/officeDocument/2006/relationships/image" Target="../media/image10.png"/><Relationship Id="rId7" Type="http://schemas.openxmlformats.org/officeDocument/2006/relationships/image" Target="../media/image11.jpeg"/><Relationship Id="rId8" Type="http://schemas.openxmlformats.org/officeDocument/2006/relationships/image" Target="../media/image12.jpeg"/><Relationship Id="rId1" Type="http://schemas.openxmlformats.org/officeDocument/2006/relationships/slideLayout" Target="../slideLayouts/slideLayout7.xml"/><Relationship Id="rId2" Type="http://schemas.openxmlformats.org/officeDocument/2006/relationships/notesSlide" Target="../notesSlides/notesSlide4.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5.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3" Type="http://schemas.openxmlformats.org/officeDocument/2006/relationships/image" Target="../media/image13.png"/><Relationship Id="rId4" Type="http://schemas.openxmlformats.org/officeDocument/2006/relationships/image" Target="../media/image14.jpeg"/><Relationship Id="rId1" Type="http://schemas.openxmlformats.org/officeDocument/2006/relationships/slideLayout" Target="../slideLayouts/slideLayout4.xml"/><Relationship Id="rId2" Type="http://schemas.openxmlformats.org/officeDocument/2006/relationships/notesSlide" Target="../notesSlides/notesSlide6.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5.png"/></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7.xml"/><Relationship Id="rId3" Type="http://schemas.openxmlformats.org/officeDocument/2006/relationships/image" Target="../media/image16.png"/></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8.xml"/><Relationship Id="rId3" Type="http://schemas.openxmlformats.org/officeDocument/2006/relationships/image" Target="../media/image16.png"/></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9.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0.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1.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3.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4.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5.xml"/></Relationships>
</file>

<file path=ppt/slides/_rels/slide25.xml.rels><?xml version="1.0" encoding="UTF-8" standalone="yes"?>
<Relationships xmlns="http://schemas.openxmlformats.org/package/2006/relationships"><Relationship Id="rId1" Type="http://schemas.openxmlformats.org/officeDocument/2006/relationships/vmlDrawing" Target="../drawings/vmlDrawing1.vml"/><Relationship Id="rId2" Type="http://schemas.openxmlformats.org/officeDocument/2006/relationships/slideLayout" Target="../slideLayouts/slideLayout7.xml"/><Relationship Id="rId3" Type="http://schemas.openxmlformats.org/officeDocument/2006/relationships/oleObject" Target="???" TargetMode="External"/></Relationships>
</file>

<file path=ppt/slides/_rels/slide26.xml.rels><?xml version="1.0" encoding="UTF-8" standalone="yes"?>
<Relationships xmlns="http://schemas.openxmlformats.org/package/2006/relationships"><Relationship Id="rId1" Type="http://schemas.openxmlformats.org/officeDocument/2006/relationships/vmlDrawing" Target="../drawings/vmlDrawing2.vml"/><Relationship Id="rId2" Type="http://schemas.openxmlformats.org/officeDocument/2006/relationships/slideLayout" Target="../slideLayouts/slideLayout7.xml"/><Relationship Id="rId3" Type="http://schemas.openxmlformats.org/officeDocument/2006/relationships/oleObject" Target="???" TargetMode="Externa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6.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7.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8.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9.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20.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21.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22.xml"/></Relationships>
</file>

<file path=ppt/slides/_rels/slide35.xml.rels><?xml version="1.0" encoding="UTF-8" standalone="yes"?>
<Relationships xmlns="http://schemas.openxmlformats.org/package/2006/relationships"><Relationship Id="rId3" Type="http://schemas.openxmlformats.org/officeDocument/2006/relationships/hyperlink" Target="http://www.iperbole.bologna.it/iperbole/adi/XoopsAdi/modules/PDdownloads/singlefile.php?cid=9&amp;lid=355" TargetMode="External"/><Relationship Id="rId4" Type="http://schemas.openxmlformats.org/officeDocument/2006/relationships/hyperlink" Target="http://ospitiweb.indire.it/adi/QuadroEUQ/qeq_frame.htm" TargetMode="External"/><Relationship Id="rId1" Type="http://schemas.openxmlformats.org/officeDocument/2006/relationships/slideLayout" Target="../slideLayouts/slideLayout7.xml"/><Relationship Id="rId2" Type="http://schemas.openxmlformats.org/officeDocument/2006/relationships/notesSlide" Target="../notesSlides/notesSlide23.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24.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25.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26.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27.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8.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29.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30.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31.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32.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33.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34.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35.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36.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37.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38.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39.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40.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41.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42.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43.xml"/><Relationship Id="rId3" Type="http://schemas.openxmlformats.org/officeDocument/2006/relationships/image" Target="../media/image19.jpeg"/></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44.xml"/></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45.xml"/><Relationship Id="rId3" Type="http://schemas.openxmlformats.org/officeDocument/2006/relationships/image" Target="../media/image20.jpeg"/></Relationships>
</file>

<file path=ppt/slides/_rels/slide59.xml.rels><?xml version="1.0" encoding="UTF-8" standalone="yes"?>
<Relationships xmlns="http://schemas.openxmlformats.org/package/2006/relationships"><Relationship Id="rId3" Type="http://schemas.openxmlformats.org/officeDocument/2006/relationships/hyperlink" Target="http://images.google.it/imgres?imgurl=http://www.vialattea.net/spaw/image/pseudoscienze/cervello.jpg&amp;imgrefurl=http://www.vialattea.net/esperti/php/risposta.php?num=7546&amp;h=370&amp;w=470&amp;sz=73&amp;hl=it&amp;start=122&amp;sig2=cJ-cjX3aS2nWfrfyPyl-EA&amp;um=1&amp;tbnid=hWR05Uo73bVnDM:&amp;tbnh=102&amp;tbnw=129&amp;eid=&amp;eid=oDpcR5-wKqfe0QTtm-3YCQ&amp;prev=/images?q=mente+corpo&amp;start=120&amp;ndsp=20&amp;svnum=10&amp;um=1&amp;hl=it&amp;rlz=1T4GGLR_itIT203IT205&amp;sa=N" TargetMode="External"/><Relationship Id="rId4" Type="http://schemas.openxmlformats.org/officeDocument/2006/relationships/image" Target="../media/image21.jpeg"/><Relationship Id="rId1" Type="http://schemas.openxmlformats.org/officeDocument/2006/relationships/slideLayout" Target="../slideLayouts/slideLayout7.xml"/><Relationship Id="rId2" Type="http://schemas.openxmlformats.org/officeDocument/2006/relationships/notesSlide" Target="../notesSlides/notesSlide46.xml"/></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47.xml"/><Relationship Id="rId3" Type="http://schemas.openxmlformats.org/officeDocument/2006/relationships/image" Target="../media/image22.jpeg"/></Relationships>
</file>

<file path=ppt/slides/_rels/slide61.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48.xml"/><Relationship Id="rId3" Type="http://schemas.openxmlformats.org/officeDocument/2006/relationships/image" Target="../media/image22.jpeg"/></Relationships>
</file>

<file path=ppt/slides/_rels/slide62.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49.xml"/></Relationships>
</file>

<file path=ppt/slides/_rels/slide63.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50.xml"/></Relationships>
</file>

<file path=ppt/slides/_rels/slide64.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51.xml"/></Relationships>
</file>

<file path=ppt/slides/_rels/slide65.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52.xml"/></Relationships>
</file>

<file path=ppt/slides/_rels/slide66.xml.rels><?xml version="1.0" encoding="UTF-8" standalone="yes"?>
<Relationships xmlns="http://schemas.openxmlformats.org/package/2006/relationships"><Relationship Id="rId3" Type="http://schemas.openxmlformats.org/officeDocument/2006/relationships/image" Target="../media/image24.wmf"/><Relationship Id="rId4" Type="http://schemas.openxmlformats.org/officeDocument/2006/relationships/image" Target="../media/image25.png"/><Relationship Id="rId1" Type="http://schemas.openxmlformats.org/officeDocument/2006/relationships/slideLayout" Target="../slideLayouts/slideLayout7.xml"/><Relationship Id="rId2" Type="http://schemas.openxmlformats.org/officeDocument/2006/relationships/image" Target="../media/image23.jpeg"/></Relationships>
</file>

<file path=ppt/slides/_rels/slide67.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53.xml"/></Relationships>
</file>

<file path=ppt/slides/_rels/slide68.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54.xml"/></Relationships>
</file>

<file path=ppt/slides/_rels/slide69.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55.xml"/></Relationships>
</file>

<file path=ppt/slides/_rels/slide70.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56.xml"/></Relationships>
</file>

<file path=ppt/slides/_rels/slide71.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57.xml"/></Relationships>
</file>

<file path=ppt/slides/_rels/slide72.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58.xml"/></Relationships>
</file>

<file path=ppt/slides/_rels/slide73.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59.xml"/></Relationships>
</file>

<file path=ppt/slides/_rels/slide74.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60.xml"/></Relationships>
</file>

<file path=ppt/slides/_rels/slide7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61.xml"/></Relationships>
</file>

<file path=ppt/slides/_rels/slide7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62.xml"/></Relationships>
</file>

<file path=ppt/slides/_rels/slide7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63.xml"/></Relationships>
</file>

<file path=ppt/slides/_rels/slide7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64.xml"/></Relationships>
</file>

<file path=ppt/slides/_rels/slide7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65.xml"/><Relationship Id="rId3" Type="http://schemas.openxmlformats.org/officeDocument/2006/relationships/hyperlink" Target="http://www.physikdidaktik.uni-karlsruhe.de/" TargetMode="External"/></Relationships>
</file>

<file path=ppt/slides/_rels/slide8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66.xml"/></Relationships>
</file>

<file path=ppt/slides/_rels/slide8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67.xml"/></Relationships>
</file>

<file path=ppt/slides/_rels/slide8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68.xml"/></Relationships>
</file>

<file path=ppt/slides/_rels/slide83.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69.xml"/></Relationships>
</file>

<file path=ppt/slides/_rels/slide84.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70.xml"/></Relationships>
</file>

<file path=ppt/slides/_rels/slide85.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71.xml"/></Relationships>
</file>

<file path=ppt/slides/_rels/slide86.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72.xml"/></Relationships>
</file>

<file path=ppt/slides/_rels/slide87.xml.rels><?xml version="1.0" encoding="UTF-8" standalone="yes"?>
<Relationships xmlns="http://schemas.openxmlformats.org/package/2006/relationships"><Relationship Id="rId3" Type="http://schemas.openxmlformats.org/officeDocument/2006/relationships/image" Target="../media/image26.jpeg"/><Relationship Id="rId4" Type="http://schemas.openxmlformats.org/officeDocument/2006/relationships/image" Target="../media/image27.jpeg"/><Relationship Id="rId5" Type="http://schemas.openxmlformats.org/officeDocument/2006/relationships/image" Target="../media/image28.jpeg"/><Relationship Id="rId6" Type="http://schemas.openxmlformats.org/officeDocument/2006/relationships/image" Target="../media/image29.jpeg"/><Relationship Id="rId7" Type="http://schemas.openxmlformats.org/officeDocument/2006/relationships/image" Target="../media/image30.jpeg"/><Relationship Id="rId1" Type="http://schemas.openxmlformats.org/officeDocument/2006/relationships/slideLayout" Target="../slideLayouts/slideLayout7.xml"/><Relationship Id="rId2" Type="http://schemas.openxmlformats.org/officeDocument/2006/relationships/notesSlide" Target="../notesSlides/notesSlide73.xml"/></Relationships>
</file>

<file path=ppt/slides/_rels/slide88.xml.rels><?xml version="1.0" encoding="UTF-8" standalone="yes"?>
<Relationships xmlns="http://schemas.openxmlformats.org/package/2006/relationships"><Relationship Id="rId3" Type="http://schemas.openxmlformats.org/officeDocument/2006/relationships/image" Target="../media/image31.jpeg"/><Relationship Id="rId4" Type="http://schemas.openxmlformats.org/officeDocument/2006/relationships/image" Target="../media/image32.jpeg"/><Relationship Id="rId1" Type="http://schemas.openxmlformats.org/officeDocument/2006/relationships/slideLayout" Target="../slideLayouts/slideLayout7.xml"/><Relationship Id="rId2" Type="http://schemas.openxmlformats.org/officeDocument/2006/relationships/notesSlide" Target="../notesSlides/notesSlide74.xml"/></Relationships>
</file>

<file path=ppt/slides/_rels/slide89.xml.rels><?xml version="1.0" encoding="UTF-8" standalone="yes"?>
<Relationships xmlns="http://schemas.openxmlformats.org/package/2006/relationships"><Relationship Id="rId3" Type="http://schemas.openxmlformats.org/officeDocument/2006/relationships/image" Target="../media/image33.jpeg"/><Relationship Id="rId4" Type="http://schemas.openxmlformats.org/officeDocument/2006/relationships/image" Target="../media/image34.jpeg"/><Relationship Id="rId5" Type="http://schemas.openxmlformats.org/officeDocument/2006/relationships/image" Target="../media/image35.jpeg"/><Relationship Id="rId1" Type="http://schemas.openxmlformats.org/officeDocument/2006/relationships/slideLayout" Target="../slideLayouts/slideLayout7.xml"/><Relationship Id="rId2" Type="http://schemas.openxmlformats.org/officeDocument/2006/relationships/notesSlide" Target="../notesSlides/notesSlide75.xml"/></Relationships>
</file>

<file path=ppt/slides/_rels/slide90.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76.xml"/></Relationships>
</file>

<file path=ppt/slides/_rels/slide91.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77.xml"/><Relationship Id="rId3" Type="http://schemas.openxmlformats.org/officeDocument/2006/relationships/image" Target="../media/image36.wmf"/></Relationships>
</file>

<file path=ppt/slides/_rels/slide92.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78.xml"/></Relationships>
</file>

<file path=ppt/slides/_rels/slide93.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37.png"/></Relationships>
</file>

<file path=ppt/slides/_rels/slide94.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38.jpeg"/></Relationships>
</file>

<file path=ppt/slides/_rels/slide95.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79.xml"/><Relationship Id="rId3" Type="http://schemas.openxmlformats.org/officeDocument/2006/relationships/image" Target="../media/image39.jpeg"/></Relationships>
</file>

<file path=ppt/slides/_rels/slide96.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40.jpeg"/></Relationships>
</file>

<file path=ppt/slides/_rels/slide97.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41.jpeg"/></Relationships>
</file>

<file path=ppt/slides/_rels/slide98.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80.xml"/><Relationship Id="rId3" Type="http://schemas.openxmlformats.org/officeDocument/2006/relationships/image" Target="../media/image42.jpeg"/></Relationships>
</file>

<file path=ppt/slides/_rels/slide99.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43.jpeg"/></Relationships>
</file>

<file path=ppt/slides/_rels/slide100.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44.jpeg"/></Relationships>
</file>

<file path=ppt/slides/_rels/slide101.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81.xml"/></Relationships>
</file>

<file path=ppt/slides/_rels/slide102.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82.xml"/></Relationships>
</file>

<file path=ppt/slides/_rels/slide103.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83.xml"/></Relationships>
</file>

<file path=ppt/slides/_rels/slide104.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84.xml"/></Relationships>
</file>

<file path=ppt/slides/_rels/slide10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85.xml"/></Relationships>
</file>

<file path=ppt/slides/_rels/slide106.xml.rels><?xml version="1.0" encoding="UTF-8" standalone="yes"?>
<Relationships xmlns="http://schemas.openxmlformats.org/package/2006/relationships"><Relationship Id="rId3" Type="http://schemas.openxmlformats.org/officeDocument/2006/relationships/image" Target="../media/image45.jpeg"/><Relationship Id="rId4" Type="http://schemas.openxmlformats.org/officeDocument/2006/relationships/image" Target="../media/image46.jpeg"/><Relationship Id="rId1" Type="http://schemas.openxmlformats.org/officeDocument/2006/relationships/slideLayout" Target="../slideLayouts/slideLayout13.xml"/><Relationship Id="rId2" Type="http://schemas.openxmlformats.org/officeDocument/2006/relationships/notesSlide" Target="../notesSlides/notesSlide86.xml"/></Relationships>
</file>

<file path=ppt/slides/_rels/slide107.xml.rels><?xml version="1.0" encoding="UTF-8" standalone="yes"?>
<Relationships xmlns="http://schemas.openxmlformats.org/package/2006/relationships"><Relationship Id="rId3" Type="http://schemas.openxmlformats.org/officeDocument/2006/relationships/image" Target="../media/image45.jpeg"/><Relationship Id="rId4" Type="http://schemas.openxmlformats.org/officeDocument/2006/relationships/image" Target="../media/image46.jpeg"/><Relationship Id="rId1" Type="http://schemas.openxmlformats.org/officeDocument/2006/relationships/slideLayout" Target="../slideLayouts/slideLayout13.xml"/><Relationship Id="rId2" Type="http://schemas.openxmlformats.org/officeDocument/2006/relationships/notesSlide" Target="../notesSlides/notesSlide87.xml"/></Relationships>
</file>

<file path=ppt/slides/_rels/slide10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88.xml"/></Relationships>
</file>

<file path=ppt/slides/_rels/slide10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89.xml"/></Relationships>
</file>

<file path=ppt/slides/_rels/slide11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90.xml"/><Relationship Id="rId3" Type="http://schemas.openxmlformats.org/officeDocument/2006/relationships/hyperlink" Target="http://www.ripmat.it/mate/j/jb/jbfe.html" TargetMode="External"/></Relationships>
</file>

<file path=ppt/slides/_rels/slide11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91.xml"/></Relationships>
</file>

<file path=ppt/slides/_rels/slide112.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92.xml"/></Relationships>
</file>

<file path=ppt/slides/_rels/slide113.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93.xml"/></Relationships>
</file>

<file path=ppt/slides/_rels/slide114.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94.xml"/></Relationships>
</file>

<file path=ppt/slides/_rels/slide115.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95.xml"/></Relationships>
</file>

<file path=ppt/slides/_rels/slide11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96.xml"/></Relationships>
</file>

<file path=ppt/slides/_rels/slide11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97.xml"/></Relationships>
</file>

<file path=ppt/slides/_rels/slide11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98.xml"/></Relationships>
</file>

<file path=ppt/slides/_rels/slide11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99.xml"/></Relationships>
</file>

<file path=ppt/slides/_rels/slide12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00.xml"/></Relationships>
</file>

<file path=ppt/slides/_rels/slide12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01.xml"/></Relationships>
</file>

<file path=ppt/slides/_rels/slide12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02.xml"/></Relationships>
</file>

<file path=ppt/slides/_rels/slide123.xml.rels><?xml version="1.0" encoding="UTF-8" standalone="yes"?>
<Relationships xmlns="http://schemas.openxmlformats.org/package/2006/relationships"><Relationship Id="rId3" Type="http://schemas.openxmlformats.org/officeDocument/2006/relationships/image" Target="../media/image45.jpeg"/><Relationship Id="rId4" Type="http://schemas.openxmlformats.org/officeDocument/2006/relationships/image" Target="../media/image46.jpeg"/><Relationship Id="rId1" Type="http://schemas.openxmlformats.org/officeDocument/2006/relationships/slideLayout" Target="../slideLayouts/slideLayout13.xml"/><Relationship Id="rId2" Type="http://schemas.openxmlformats.org/officeDocument/2006/relationships/notesSlide" Target="../notesSlides/notesSlide103.xml"/></Relationships>
</file>

<file path=ppt/slides/_rels/slide12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04.xml"/></Relationships>
</file>

<file path=ppt/slides/_rels/slide125.xml.rels><?xml version="1.0" encoding="UTF-8" standalone="yes"?>
<Relationships xmlns="http://schemas.openxmlformats.org/package/2006/relationships"><Relationship Id="rId3" Type="http://schemas.openxmlformats.org/officeDocument/2006/relationships/image" Target="../media/image45.jpeg"/><Relationship Id="rId4" Type="http://schemas.openxmlformats.org/officeDocument/2006/relationships/image" Target="../media/image46.jpeg"/><Relationship Id="rId1" Type="http://schemas.openxmlformats.org/officeDocument/2006/relationships/slideLayout" Target="../slideLayouts/slideLayout13.xml"/><Relationship Id="rId2" Type="http://schemas.openxmlformats.org/officeDocument/2006/relationships/notesSlide" Target="../notesSlides/notesSlide105.xml"/></Relationships>
</file>

<file path=ppt/slides/_rels/slide126.xml.rels><?xml version="1.0" encoding="UTF-8" standalone="yes"?>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notesSlide" Target="../notesSlides/notesSlide106.xml"/><Relationship Id="rId3" Type="http://schemas.openxmlformats.org/officeDocument/2006/relationships/image" Target="../media/image47.jpeg"/></Relationships>
</file>

<file path=ppt/slides/_rels/slide127.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07.xml"/></Relationships>
</file>

<file path=ppt/slides/_rels/slide128.xml.rels><?xml version="1.0" encoding="UTF-8" standalone="yes"?>
<Relationships xmlns="http://schemas.openxmlformats.org/package/2006/relationships"><Relationship Id="rId3" Type="http://schemas.openxmlformats.org/officeDocument/2006/relationships/image" Target="../media/image47.jpeg"/><Relationship Id="rId4" Type="http://schemas.openxmlformats.org/officeDocument/2006/relationships/image" Target="../media/image46.jpeg"/><Relationship Id="rId5" Type="http://schemas.openxmlformats.org/officeDocument/2006/relationships/image" Target="../media/image48.jpeg"/><Relationship Id="rId1" Type="http://schemas.openxmlformats.org/officeDocument/2006/relationships/slideLayout" Target="../slideLayouts/slideLayout13.xml"/><Relationship Id="rId2" Type="http://schemas.openxmlformats.org/officeDocument/2006/relationships/notesSlide" Target="../notesSlides/notesSlide108.xml"/></Relationships>
</file>

<file path=ppt/slides/_rels/slide129.xml.rels><?xml version="1.0" encoding="UTF-8" standalone="yes"?>
<Relationships xmlns="http://schemas.openxmlformats.org/package/2006/relationships"><Relationship Id="rId1" Type="http://schemas.openxmlformats.org/officeDocument/2006/relationships/slideLayout" Target="../slideLayouts/slideLayout14.xml"/><Relationship Id="rId2" Type="http://schemas.openxmlformats.org/officeDocument/2006/relationships/notesSlide" Target="../notesSlides/notesSlide109.xml"/></Relationships>
</file>

<file path=ppt/slides/_rels/slide13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10.xml"/></Relationships>
</file>

<file path=ppt/slides/_rels/slide13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11.xml"/></Relationships>
</file>

<file path=ppt/slides/_rels/slide13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12.xml"/></Relationships>
</file>

<file path=ppt/slides/_rels/slide13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13.xml"/></Relationships>
</file>

<file path=ppt/slides/_rels/slide13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14.xml"/></Relationships>
</file>

<file path=ppt/slides/_rels/slide13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15.xml"/></Relationships>
</file>

<file path=ppt/slides/_rels/slide13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16.xml"/></Relationships>
</file>

<file path=ppt/slides/_rels/slide13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17.xml"/></Relationships>
</file>

<file path=ppt/slides/_rels/slide13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18.xml"/></Relationships>
</file>

<file path=ppt/slides/_rels/slide13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19.xml"/></Relationships>
</file>

<file path=ppt/slides/_rels/slide14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20.xml"/></Relationships>
</file>

<file path=ppt/slides/_rels/slide14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21.xml"/></Relationships>
</file>

<file path=ppt/slides/_rels/slide14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22.xml"/></Relationships>
</file>

<file path=ppt/slides/_rels/slide143.xml.rels><?xml version="1.0" encoding="UTF-8" standalone="yes"?>
<Relationships xmlns="http://schemas.openxmlformats.org/package/2006/relationships"><Relationship Id="rId3" Type="http://schemas.openxmlformats.org/officeDocument/2006/relationships/hyperlink" Target="http://images.google.it/imgres?imgurl=http://www.temamaturita.altervista.org/studenti.gif&amp;imgrefurl=http://www.temamaturita.altervista.org/temi_svolti_per_le_scuole_superiori.htm&amp;h=432&amp;w=302&amp;sz=72&amp;tbnid=Prr08hSMWIQJ:&amp;tbnh=123&amp;tbnw=85&amp;hl=it&amp;start=7&amp;prev=/images?q=studenti+esame&amp;svnum=10&amp;hl=it&amp;lr=&amp;rls=GGLD,GGLD:2004-45,GGLD:it&amp;sa=N" TargetMode="External"/><Relationship Id="rId4" Type="http://schemas.openxmlformats.org/officeDocument/2006/relationships/image" Target="../media/image49.jpeg"/><Relationship Id="rId1" Type="http://schemas.openxmlformats.org/officeDocument/2006/relationships/slideLayout" Target="../slideLayouts/slideLayout2.xml"/><Relationship Id="rId2" Type="http://schemas.openxmlformats.org/officeDocument/2006/relationships/notesSlide" Target="../notesSlides/notesSlide123.xml"/></Relationships>
</file>

<file path=ppt/slides/_rels/slide14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24.xml"/></Relationships>
</file>

<file path=ppt/slides/_rels/slide14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25.xml"/></Relationships>
</file>

<file path=ppt/slides/_rels/slide146.xml.rels><?xml version="1.0" encoding="UTF-8" standalone="yes"?>
<Relationships xmlns="http://schemas.openxmlformats.org/package/2006/relationships"><Relationship Id="rId1" Type="http://schemas.openxmlformats.org/officeDocument/2006/relationships/slideLayout" Target="../slideLayouts/slideLayout15.xml"/><Relationship Id="rId2" Type="http://schemas.openxmlformats.org/officeDocument/2006/relationships/notesSlide" Target="../notesSlides/notesSlide126.xml"/></Relationships>
</file>

<file path=ppt/slides/_rels/slide14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27.xml"/></Relationships>
</file>

<file path=ppt/slides/_rels/slide14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28.xml"/></Relationships>
</file>

<file path=ppt/slides/_rels/slide14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29.xml"/></Relationships>
</file>

<file path=ppt/slides/_rels/slide15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30.xml"/></Relationships>
</file>

<file path=ppt/slides/_rels/slide15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31.xml"/></Relationships>
</file>

<file path=ppt/slides/_rels/slide15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32.xml"/></Relationships>
</file>

<file path=ppt/slides/_rels/slide15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33.xml"/></Relationships>
</file>

<file path=ppt/slides/_rels/slide15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34.xml"/></Relationships>
</file>

<file path=ppt/slides/_rels/slide15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35.xml"/></Relationships>
</file>

<file path=ppt/slides/_rels/slide15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36.xml"/></Relationships>
</file>

<file path=ppt/slides/_rels/slide15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37.xml"/></Relationships>
</file>

<file path=ppt/slides/_rels/slide158.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138.xml"/></Relationships>
</file>

<file path=ppt/slides/_rels/slide159.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139.xml"/></Relationships>
</file>

<file path=ppt/slides/_rels/slide160.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140.xml"/></Relationships>
</file>

<file path=ppt/slides/_rels/slide161.xml.rels><?xml version="1.0" encoding="UTF-8" standalone="yes"?>
<Relationships xmlns="http://schemas.openxmlformats.org/package/2006/relationships"><Relationship Id="rId1" Type="http://schemas.openxmlformats.org/officeDocument/2006/relationships/slideLayout" Target="../slideLayouts/slideLayout15.xml"/><Relationship Id="rId2" Type="http://schemas.openxmlformats.org/officeDocument/2006/relationships/notesSlide" Target="../notesSlides/notesSlide141.xml"/></Relationships>
</file>

<file path=ppt/slides/_rels/slide162.xml.rels><?xml version="1.0" encoding="UTF-8" standalone="yes"?>
<Relationships xmlns="http://schemas.openxmlformats.org/package/2006/relationships"><Relationship Id="rId1" Type="http://schemas.openxmlformats.org/officeDocument/2006/relationships/slideLayout" Target="../slideLayouts/slideLayout15.xml"/><Relationship Id="rId2" Type="http://schemas.openxmlformats.org/officeDocument/2006/relationships/notesSlide" Target="../notesSlides/notesSlide142.xml"/></Relationships>
</file>

<file path=ppt/slides/_rels/slide163.xml.rels><?xml version="1.0" encoding="UTF-8" standalone="yes"?>
<Relationships xmlns="http://schemas.openxmlformats.org/package/2006/relationships"><Relationship Id="rId1" Type="http://schemas.openxmlformats.org/officeDocument/2006/relationships/slideLayout" Target="../slideLayouts/slideLayout15.xml"/><Relationship Id="rId2" Type="http://schemas.openxmlformats.org/officeDocument/2006/relationships/notesSlide" Target="../notesSlides/notesSlide143.xml"/></Relationships>
</file>

<file path=ppt/slides/_rels/slide164.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144.xml"/></Relationships>
</file>

<file path=ppt/slides/_rels/slide16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45.xml"/></Relationships>
</file>

<file path=ppt/slides/_rels/slide166.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46.xml"/></Relationships>
</file>

<file path=ppt/slides/_rels/slide16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6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6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7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71.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50.png"/></Relationships>
</file>

<file path=ppt/slides/_rels/slide17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7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7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75.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47.xml"/></Relationships>
</file>

<file path=ppt/slides/_rels/slide176.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48.xml"/></Relationships>
</file>

<file path=ppt/slides/_rels/slide177.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49.xml"/></Relationships>
</file>

<file path=ppt/slides/_rels/slide178.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50.xml"/></Relationships>
</file>

<file path=ppt/slides/_rels/slide179.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51.xml"/></Relationships>
</file>

<file path=ppt/slides/_rels/slide180.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52.xml"/></Relationships>
</file>

<file path=ppt/slides/_rels/slide181.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53.xml"/></Relationships>
</file>

<file path=ppt/slides/_rels/slide182.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54.xml"/></Relationships>
</file>

<file path=ppt/slides/_rels/slide183.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55.xml"/></Relationships>
</file>

<file path=ppt/slides/_rels/slide184.xml.rels><?xml version="1.0" encoding="UTF-8" standalone="yes"?>
<Relationships xmlns="http://schemas.openxmlformats.org/package/2006/relationships"><Relationship Id="rId3" Type="http://schemas.openxmlformats.org/officeDocument/2006/relationships/image" Target="../media/image51.jpeg"/><Relationship Id="rId4" Type="http://schemas.openxmlformats.org/officeDocument/2006/relationships/image" Target="../media/image52.jpeg"/><Relationship Id="rId5" Type="http://schemas.openxmlformats.org/officeDocument/2006/relationships/image" Target="../media/image53.jpeg"/><Relationship Id="rId6" Type="http://schemas.openxmlformats.org/officeDocument/2006/relationships/image" Target="../media/image54.jpeg"/><Relationship Id="rId7" Type="http://schemas.openxmlformats.org/officeDocument/2006/relationships/image" Target="../media/image55.jpeg"/><Relationship Id="rId8" Type="http://schemas.openxmlformats.org/officeDocument/2006/relationships/image" Target="../media/image56.jpeg"/><Relationship Id="rId1" Type="http://schemas.openxmlformats.org/officeDocument/2006/relationships/slideLayout" Target="../slideLayouts/slideLayout7.xml"/><Relationship Id="rId2" Type="http://schemas.openxmlformats.org/officeDocument/2006/relationships/notesSlide" Target="../notesSlides/notesSlide156.xml"/></Relationships>
</file>

<file path=ppt/slides/_rels/slide185.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57.xml"/></Relationships>
</file>

<file path=ppt/slides/_rels/slide186.xml.rels><?xml version="1.0" encoding="UTF-8" standalone="yes"?>
<Relationships xmlns="http://schemas.openxmlformats.org/package/2006/relationships"><Relationship Id="rId1" Type="http://schemas.openxmlformats.org/officeDocument/2006/relationships/vmlDrawing" Target="../drawings/vmlDrawing3.vml"/><Relationship Id="rId2" Type="http://schemas.openxmlformats.org/officeDocument/2006/relationships/slideLayout" Target="../slideLayouts/slideLayout7.xml"/><Relationship Id="rId3" Type="http://schemas.openxmlformats.org/officeDocument/2006/relationships/oleObject" Target="???" TargetMode="External"/></Relationships>
</file>

<file path=ppt/slides/_rels/slide187.xml.rels><?xml version="1.0" encoding="UTF-8" standalone="yes"?>
<Relationships xmlns="http://schemas.openxmlformats.org/package/2006/relationships"><Relationship Id="rId3" Type="http://schemas.openxmlformats.org/officeDocument/2006/relationships/notesSlide" Target="../notesSlides/notesSlide158.xml"/><Relationship Id="rId4" Type="http://schemas.openxmlformats.org/officeDocument/2006/relationships/image" Target="../media/image59.png"/><Relationship Id="rId5" Type="http://schemas.openxmlformats.org/officeDocument/2006/relationships/oleObject" Target="../embeddings/Documento_di_Microsoft_Word_97_-_20041.doc"/><Relationship Id="rId6" Type="http://schemas.openxmlformats.org/officeDocument/2006/relationships/image" Target="../media/image60.jpeg"/><Relationship Id="rId7" Type="http://schemas.openxmlformats.org/officeDocument/2006/relationships/image" Target="../media/image61.jpeg"/><Relationship Id="rId8" Type="http://schemas.openxmlformats.org/officeDocument/2006/relationships/image" Target="../media/image62.jpeg"/><Relationship Id="rId9" Type="http://schemas.openxmlformats.org/officeDocument/2006/relationships/image" Target="../media/image63.jpeg"/><Relationship Id="rId10" Type="http://schemas.openxmlformats.org/officeDocument/2006/relationships/image" Target="../media/image64.jpeg"/><Relationship Id="rId11" Type="http://schemas.openxmlformats.org/officeDocument/2006/relationships/image" Target="../media/image65.jpeg"/><Relationship Id="rId1" Type="http://schemas.openxmlformats.org/officeDocument/2006/relationships/vmlDrawing" Target="../drawings/vmlDrawing4.vml"/><Relationship Id="rId2" Type="http://schemas.openxmlformats.org/officeDocument/2006/relationships/slideLayout" Target="../slideLayouts/slideLayout7.xml"/></Relationships>
</file>

<file path=ppt/slides/_rels/slide188.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66.png"/></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olo 1"/>
          <p:cNvSpPr>
            <a:spLocks noGrp="1"/>
          </p:cNvSpPr>
          <p:nvPr>
            <p:ph type="ctrTitle"/>
          </p:nvPr>
        </p:nvSpPr>
        <p:spPr>
          <a:xfrm>
            <a:off x="0" y="255641"/>
            <a:ext cx="9144000" cy="667968"/>
          </a:xfrm>
        </p:spPr>
        <p:txBody>
          <a:bodyPr>
            <a:noAutofit/>
          </a:bodyPr>
          <a:lstStyle/>
          <a:p>
            <a:r>
              <a:rPr lang="it-IT" sz="1800" b="1" dirty="0" smtClean="0">
                <a:latin typeface="Arial"/>
              </a:rPr>
              <a:t>PROGETTARE, SPERIMENTARE E VALUTARE PERCORSI </a:t>
            </a:r>
            <a:r>
              <a:rPr lang="it-IT" sz="1800" b="1" dirty="0" err="1" smtClean="0">
                <a:latin typeface="Arial"/>
              </a:rPr>
              <a:t>DI</a:t>
            </a:r>
            <a:r>
              <a:rPr lang="it-IT" sz="1800" b="1" dirty="0" smtClean="0">
                <a:latin typeface="Arial"/>
              </a:rPr>
              <a:t> APPRENDIMENTO FUNZIONALI ALLA CERTIFICAZIONE DELLE COMPETENZE TRASVERSALI</a:t>
            </a:r>
            <a:endParaRPr lang="it-IT" sz="1800" b="1" dirty="0">
              <a:latin typeface="Arial"/>
            </a:endParaRPr>
          </a:p>
        </p:txBody>
      </p:sp>
      <p:sp>
        <p:nvSpPr>
          <p:cNvPr id="3" name="Sottotitolo 2"/>
          <p:cNvSpPr>
            <a:spLocks noGrp="1"/>
          </p:cNvSpPr>
          <p:nvPr>
            <p:ph type="subTitle" idx="1"/>
          </p:nvPr>
        </p:nvSpPr>
        <p:spPr>
          <a:xfrm>
            <a:off x="0" y="6151893"/>
            <a:ext cx="9144000" cy="569008"/>
          </a:xfrm>
        </p:spPr>
        <p:txBody>
          <a:bodyPr>
            <a:normAutofit/>
          </a:bodyPr>
          <a:lstStyle/>
          <a:p>
            <a:r>
              <a:rPr lang="it-IT" sz="2400" dirty="0" smtClean="0">
                <a:solidFill>
                  <a:schemeClr val="tx1">
                    <a:lumMod val="95000"/>
                    <a:lumOff val="5000"/>
                  </a:schemeClr>
                </a:solidFill>
                <a:latin typeface="Arial"/>
              </a:rPr>
              <a:t>SILVANO TAGLIAGAMBE BERGAMO 19 FEBBRAIO 2014</a:t>
            </a:r>
            <a:endParaRPr lang="it-IT" sz="2400" dirty="0">
              <a:solidFill>
                <a:schemeClr val="tx1">
                  <a:lumMod val="95000"/>
                  <a:lumOff val="5000"/>
                </a:schemeClr>
              </a:solidFill>
              <a:latin typeface="Arial"/>
            </a:endParaRPr>
          </a:p>
        </p:txBody>
      </p:sp>
      <p:pic>
        <p:nvPicPr>
          <p:cNvPr id="4" name="Immagine 3"/>
          <p:cNvPicPr>
            <a:picLocks noChangeAspect="1"/>
          </p:cNvPicPr>
          <p:nvPr/>
        </p:nvPicPr>
        <p:blipFill>
          <a:blip r:embed="rId2"/>
          <a:stretch>
            <a:fillRect/>
          </a:stretch>
        </p:blipFill>
        <p:spPr>
          <a:xfrm>
            <a:off x="1973855" y="1762902"/>
            <a:ext cx="5276632" cy="3621600"/>
          </a:xfrm>
          <a:prstGeom prst="rect">
            <a:avLst/>
          </a:prstGeom>
        </p:spPr>
      </p:pic>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160770" name="Segnaposto numero diapositiva 3"/>
          <p:cNvSpPr>
            <a:spLocks noGrp="1"/>
          </p:cNvSpPr>
          <p:nvPr>
            <p:ph type="sldNum" sz="quarter" idx="12"/>
          </p:nvPr>
        </p:nvSpPr>
        <p:spPr/>
        <p:txBody>
          <a:bodyPr/>
          <a:lstStyle/>
          <a:p>
            <a:pPr>
              <a:defRPr/>
            </a:pPr>
            <a:fld id="{B516E93F-E737-344D-BBF1-89613720F5AC}" type="slidenum">
              <a:rPr lang="it-IT"/>
              <a:pPr>
                <a:defRPr/>
              </a:pPr>
              <a:t>2</a:t>
            </a:fld>
            <a:endParaRPr lang="it-IT"/>
          </a:p>
        </p:txBody>
      </p:sp>
      <p:sp>
        <p:nvSpPr>
          <p:cNvPr id="19459" name="Oval 2"/>
          <p:cNvSpPr>
            <a:spLocks noChangeArrowheads="1"/>
          </p:cNvSpPr>
          <p:nvPr/>
        </p:nvSpPr>
        <p:spPr bwMode="auto">
          <a:xfrm>
            <a:off x="898525" y="2492375"/>
            <a:ext cx="1728788" cy="1800225"/>
          </a:xfrm>
          <a:prstGeom prst="ellipse">
            <a:avLst/>
          </a:prstGeom>
          <a:solidFill>
            <a:schemeClr val="bg1">
              <a:alpha val="61176"/>
            </a:schemeClr>
          </a:solidFill>
          <a:ln w="9525" cap="rnd">
            <a:solidFill>
              <a:schemeClr val="tx1"/>
            </a:solidFill>
            <a:prstDash val="sysDot"/>
            <a:round/>
            <a:headEnd/>
            <a:tailEnd/>
          </a:ln>
        </p:spPr>
        <p:txBody>
          <a:bodyPr wrap="none" anchor="ctr">
            <a:prstTxWarp prst="textNoShape">
              <a:avLst/>
            </a:prstTxWarp>
          </a:bodyPr>
          <a:lstStyle/>
          <a:p>
            <a:pPr eaLnBrk="0" hangingPunct="0"/>
            <a:endParaRPr lang="it-IT">
              <a:latin typeface="Calibri" pitchFamily="-108" charset="0"/>
            </a:endParaRPr>
          </a:p>
        </p:txBody>
      </p:sp>
      <p:sp>
        <p:nvSpPr>
          <p:cNvPr id="19460" name="Rectangle 3"/>
          <p:cNvSpPr>
            <a:spLocks noChangeArrowheads="1"/>
          </p:cNvSpPr>
          <p:nvPr/>
        </p:nvSpPr>
        <p:spPr bwMode="auto">
          <a:xfrm>
            <a:off x="323850" y="1076325"/>
            <a:ext cx="8351838" cy="4800600"/>
          </a:xfrm>
          <a:prstGeom prst="rect">
            <a:avLst/>
          </a:prstGeom>
          <a:solidFill>
            <a:srgbClr val="FFFFCC">
              <a:alpha val="29019"/>
            </a:srgbClr>
          </a:solidFill>
          <a:ln w="9525">
            <a:solidFill>
              <a:schemeClr val="tx1"/>
            </a:solidFill>
            <a:prstDash val="sysDot"/>
            <a:miter lim="800000"/>
            <a:headEnd/>
            <a:tailEnd/>
          </a:ln>
        </p:spPr>
        <p:txBody>
          <a:bodyPr wrap="none" anchor="ctr">
            <a:prstTxWarp prst="textNoShape">
              <a:avLst/>
            </a:prstTxWarp>
          </a:bodyPr>
          <a:lstStyle/>
          <a:p>
            <a:pPr algn="ctr" eaLnBrk="0" hangingPunct="0"/>
            <a:endParaRPr lang="it-IT">
              <a:latin typeface="Calibri" pitchFamily="-108" charset="0"/>
            </a:endParaRPr>
          </a:p>
        </p:txBody>
      </p:sp>
      <p:sp>
        <p:nvSpPr>
          <p:cNvPr id="486404" name="Rectangle 4"/>
          <p:cNvSpPr>
            <a:spLocks noChangeArrowheads="1"/>
          </p:cNvSpPr>
          <p:nvPr/>
        </p:nvSpPr>
        <p:spPr bwMode="auto">
          <a:xfrm>
            <a:off x="2771775" y="2209800"/>
            <a:ext cx="5324475" cy="2554288"/>
          </a:xfrm>
          <a:prstGeom prst="rect">
            <a:avLst/>
          </a:prstGeom>
          <a:noFill/>
          <a:ln w="9525">
            <a:noFill/>
            <a:prstDash val="sysDot"/>
            <a:miter lim="800000"/>
            <a:headEnd/>
            <a:tailEnd/>
          </a:ln>
          <a:effectLst/>
        </p:spPr>
        <p:txBody>
          <a:bodyPr>
            <a:prstTxWarp prst="textNoShape">
              <a:avLst/>
            </a:prstTxWarp>
            <a:spAutoFit/>
          </a:bodyPr>
          <a:lstStyle/>
          <a:p>
            <a:pPr algn="ctr" eaLnBrk="0" fontAlgn="auto" hangingPunct="0">
              <a:spcBef>
                <a:spcPts val="0"/>
              </a:spcBef>
              <a:spcAft>
                <a:spcPts val="0"/>
              </a:spcAft>
              <a:defRPr/>
            </a:pPr>
            <a:endParaRPr lang="it-IT" sz="2800" b="1" dirty="0">
              <a:effectLst>
                <a:outerShdw blurRad="38100" dist="38100" dir="2700000" algn="tl">
                  <a:srgbClr val="DDDDDD"/>
                </a:outerShdw>
              </a:effectLst>
              <a:latin typeface="Tahoma" charset="0"/>
              <a:ea typeface="+mn-ea"/>
              <a:cs typeface="+mn-cs"/>
            </a:endParaRPr>
          </a:p>
          <a:p>
            <a:pPr algn="ctr" eaLnBrk="0" fontAlgn="auto" hangingPunct="0">
              <a:spcBef>
                <a:spcPts val="0"/>
              </a:spcBef>
              <a:spcAft>
                <a:spcPts val="0"/>
              </a:spcAft>
              <a:defRPr/>
            </a:pPr>
            <a:r>
              <a:rPr lang="it-IT" dirty="0" err="1">
                <a:latin typeface="+mn-lt"/>
                <a:ea typeface="+mn-ea"/>
                <a:cs typeface="+mn-cs"/>
              </a:rPr>
              <a:t> </a:t>
            </a:r>
            <a:r>
              <a:rPr lang="it-IT" sz="4400" b="1" dirty="0" err="1">
                <a:effectLst>
                  <a:outerShdw blurRad="38100" dist="38100" dir="2700000" algn="tl">
                    <a:srgbClr val="DDDDDD"/>
                  </a:outerShdw>
                </a:effectLst>
                <a:latin typeface="Arial"/>
                <a:ea typeface="+mn-ea"/>
                <a:cs typeface="+mn-cs"/>
              </a:rPr>
              <a:t>L</a:t>
            </a:r>
            <a:r>
              <a:rPr lang="it-IT" sz="4400" b="1" dirty="0">
                <a:effectLst>
                  <a:outerShdw blurRad="38100" dist="38100" dir="2700000" algn="tl">
                    <a:srgbClr val="DDDDDD"/>
                  </a:outerShdw>
                </a:effectLst>
                <a:latin typeface="Arial"/>
                <a:ea typeface="+mn-ea"/>
                <a:cs typeface="+mn-cs"/>
              </a:rPr>
              <a:t>’INTEGRAZIONE DELLE  INTELLIGENZE</a:t>
            </a:r>
          </a:p>
        </p:txBody>
      </p:sp>
      <p:sp>
        <p:nvSpPr>
          <p:cNvPr id="486405" name="Rectangle 5"/>
          <p:cNvSpPr>
            <a:spLocks noChangeArrowheads="1"/>
          </p:cNvSpPr>
          <p:nvPr/>
        </p:nvSpPr>
        <p:spPr bwMode="auto">
          <a:xfrm>
            <a:off x="1476375" y="2892425"/>
            <a:ext cx="617538" cy="823913"/>
          </a:xfrm>
          <a:prstGeom prst="rect">
            <a:avLst/>
          </a:prstGeom>
          <a:noFill/>
          <a:ln w="9525" cap="rnd">
            <a:noFill/>
            <a:prstDash val="sysDot"/>
            <a:miter lim="800000"/>
            <a:headEnd/>
            <a:tailEnd/>
          </a:ln>
          <a:effectLst/>
        </p:spPr>
        <p:txBody>
          <a:bodyPr wrap="none">
            <a:spAutoFit/>
          </a:bodyPr>
          <a:lstStyle/>
          <a:p>
            <a:pPr eaLnBrk="0" fontAlgn="auto" hangingPunct="0">
              <a:spcBef>
                <a:spcPts val="0"/>
              </a:spcBef>
              <a:spcAft>
                <a:spcPts val="0"/>
              </a:spcAft>
              <a:defRPr/>
            </a:pPr>
            <a:r>
              <a:rPr lang="it-IT" sz="4800" b="1" dirty="0" err="1">
                <a:solidFill>
                  <a:srgbClr val="FF3300"/>
                </a:solidFill>
                <a:effectLst>
                  <a:outerShdw blurRad="38100" dist="38100" dir="2700000" algn="tl">
                    <a:srgbClr val="DDDDDD"/>
                  </a:outerShdw>
                </a:effectLst>
                <a:latin typeface="Verdana" charset="0"/>
                <a:ea typeface="+mn-ea"/>
                <a:cs typeface="+mn-cs"/>
              </a:rPr>
              <a:t>1</a:t>
            </a:r>
            <a:endParaRPr lang="it-IT" sz="4800" b="1" dirty="0">
              <a:solidFill>
                <a:srgbClr val="FF3300"/>
              </a:solidFill>
              <a:effectLst>
                <a:outerShdw blurRad="38100" dist="38100" dir="2700000" algn="tl">
                  <a:srgbClr val="DDDDDD"/>
                </a:outerShdw>
              </a:effectLst>
              <a:latin typeface="Verdana" charset="0"/>
              <a:ea typeface="+mn-ea"/>
              <a:cs typeface="+mn-cs"/>
            </a:endParaRPr>
          </a:p>
        </p:txBody>
      </p:sp>
    </p:spTree>
  </p:cSld>
  <p:clrMapOvr>
    <a:masterClrMapping/>
  </p:clrMapOvr>
  <p:transition>
    <p:dissolve/>
  </p:transition>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2530" name="CasellaDiTesto 1"/>
          <p:cNvSpPr txBox="1">
            <a:spLocks noChangeArrowheads="1"/>
          </p:cNvSpPr>
          <p:nvPr/>
        </p:nvSpPr>
        <p:spPr bwMode="auto">
          <a:xfrm>
            <a:off x="131763" y="206375"/>
            <a:ext cx="8734425" cy="830263"/>
          </a:xfrm>
          <a:prstGeom prst="rect">
            <a:avLst/>
          </a:prstGeom>
          <a:noFill/>
          <a:ln w="9525">
            <a:noFill/>
            <a:miter lim="800000"/>
            <a:headEnd/>
            <a:tailEnd/>
          </a:ln>
        </p:spPr>
        <p:txBody>
          <a:bodyPr>
            <a:prstTxWarp prst="textNoShape">
              <a:avLst/>
            </a:prstTxWarp>
            <a:spAutoFit/>
          </a:bodyPr>
          <a:lstStyle/>
          <a:p>
            <a:pPr algn="ctr"/>
            <a:r>
              <a:rPr lang="it-IT" sz="2400" b="1"/>
              <a:t>COSA E COME FORMARE: </a:t>
            </a:r>
          </a:p>
          <a:p>
            <a:pPr algn="ctr"/>
            <a:r>
              <a:rPr lang="it-IT" sz="2400" b="1"/>
              <a:t>L’OBIETTIVO PRIMARIO DEL PROCESSO EDUCATIVO</a:t>
            </a:r>
          </a:p>
        </p:txBody>
      </p:sp>
      <p:sp>
        <p:nvSpPr>
          <p:cNvPr id="22531" name="CasellaDiTesto 2"/>
          <p:cNvSpPr txBox="1">
            <a:spLocks noChangeArrowheads="1"/>
          </p:cNvSpPr>
          <p:nvPr/>
        </p:nvSpPr>
        <p:spPr bwMode="auto">
          <a:xfrm>
            <a:off x="131763" y="2044700"/>
            <a:ext cx="8893175" cy="4340225"/>
          </a:xfrm>
          <a:prstGeom prst="rect">
            <a:avLst/>
          </a:prstGeom>
          <a:noFill/>
          <a:ln w="9525">
            <a:noFill/>
            <a:miter lim="800000"/>
            <a:headEnd/>
            <a:tailEnd/>
          </a:ln>
        </p:spPr>
        <p:txBody>
          <a:bodyPr>
            <a:prstTxWarp prst="textNoShape">
              <a:avLst/>
            </a:prstTxWarp>
            <a:spAutoFit/>
          </a:bodyPr>
          <a:lstStyle/>
          <a:p>
            <a:pPr algn="just"/>
            <a:r>
              <a:rPr lang="it-IT" sz="2400" i="1"/>
              <a:t>“L’uomo è l’unico essere che dice “io” e che, forse, è capace di pensare “io”. </a:t>
            </a:r>
            <a:endParaRPr lang="it-IT" sz="2400"/>
          </a:p>
          <a:p>
            <a:pPr algn="just"/>
            <a:r>
              <a:rPr lang="it-IT" sz="2400" i="1"/>
              <a:t>Tutti parliamo dicendo “io”: “io dico, io faccio, io penso”. E sappiamo cosa diciamo. Anche io dico “io”, e so che cosa intendo. Talvolta tiro in ballo il concetto di coscienza, perché sento di potermi quasi sempre identificare con la mia coscienza, sia di me stesso che del mondo.</a:t>
            </a:r>
            <a:endParaRPr lang="it-IT" sz="2400"/>
          </a:p>
          <a:p>
            <a:pPr algn="just"/>
            <a:r>
              <a:rPr lang="it-IT" sz="2400" i="1"/>
              <a:t>Io vivo certamente nel mondo, nel mio corpo e col mio corpo, ma che rapporto ho con il mio corpo? Con il mondo? Con me stesso?”</a:t>
            </a:r>
            <a:endParaRPr lang="it-IT" sz="2400"/>
          </a:p>
          <a:p>
            <a:r>
              <a:rPr lang="it-IT" sz="1600"/>
              <a:t>E. Boncinelli</a:t>
            </a:r>
            <a:r>
              <a:rPr lang="it-IT" sz="1600" i="1"/>
              <a:t>, Mi ritorno in mente. Il corpo, le emozioni, la coscienza</a:t>
            </a:r>
            <a:r>
              <a:rPr lang="it-IT" sz="1600"/>
              <a:t>, Longanesi, Milano, 2010</a:t>
            </a:r>
            <a:r>
              <a:rPr lang="it-IT">
                <a:latin typeface="Calibri" pitchFamily="-108" charset="0"/>
              </a:rPr>
              <a:t>.</a:t>
            </a:r>
          </a:p>
          <a:p>
            <a:endParaRPr lang="it-IT">
              <a:latin typeface="Calibri" pitchFamily="-108" charset="0"/>
            </a:endParaRPr>
          </a:p>
        </p:txBody>
      </p:sp>
    </p:spTree>
  </p:cSld>
  <p:clrMapOvr>
    <a:masterClrMapping/>
  </p:clrMapOvr>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3554" name="CasellaDiTesto 2"/>
          <p:cNvSpPr txBox="1">
            <a:spLocks noChangeArrowheads="1"/>
          </p:cNvSpPr>
          <p:nvPr/>
        </p:nvSpPr>
        <p:spPr bwMode="auto">
          <a:xfrm>
            <a:off x="0" y="766763"/>
            <a:ext cx="9144000" cy="6002337"/>
          </a:xfrm>
          <a:prstGeom prst="rect">
            <a:avLst/>
          </a:prstGeom>
          <a:noFill/>
          <a:ln w="9525">
            <a:noFill/>
            <a:miter lim="800000"/>
            <a:headEnd/>
            <a:tailEnd/>
          </a:ln>
        </p:spPr>
        <p:txBody>
          <a:bodyPr>
            <a:prstTxWarp prst="textNoShape">
              <a:avLst/>
            </a:prstTxWarp>
            <a:spAutoFit/>
          </a:bodyPr>
          <a:lstStyle/>
          <a:p>
            <a:pPr algn="just"/>
            <a:r>
              <a:rPr lang="it-IT" i="1"/>
              <a:t>“...la percezione è sempre finalizzata all'azione, ma l'azione non ci</a:t>
            </a:r>
            <a:r>
              <a:rPr lang="it-IT"/>
              <a:t> </a:t>
            </a:r>
            <a:r>
              <a:rPr lang="it-IT" i="1"/>
              <a:t>può essere senza una motivazione o un' aspettativa positiva.</a:t>
            </a:r>
            <a:endParaRPr lang="it-IT"/>
          </a:p>
          <a:p>
            <a:pPr algn="just"/>
            <a:r>
              <a:rPr lang="it-IT" i="1"/>
              <a:t>La percezione e la mente cognitiva ci suggeriscono “come” compiere un'azione; l'emotività ci dà una ragione per compierla e ci spinge a farlo. La cognizione e la ragione si comportano come gli argini di un fiume in piena, ma l'affettività è la gravità della sua massa d'acqua. </a:t>
            </a:r>
            <a:endParaRPr lang="it-IT"/>
          </a:p>
          <a:p>
            <a:pPr algn="just"/>
            <a:r>
              <a:rPr lang="it-IT" i="1"/>
              <a:t>Noi siamo prima di tutto il fiume e secondariamente gli argini, anche se la nostra evoluzione culturale ha teso a richiamare la nostra attenzione più su questi ultimi, non fosse altro perché le loro vicende si prestano meglio a essere raccontate e tramandate.</a:t>
            </a:r>
            <a:endParaRPr lang="it-IT"/>
          </a:p>
          <a:p>
            <a:pPr algn="just"/>
            <a:r>
              <a:rPr lang="it-IT" i="1"/>
              <a:t> Noi esseri umani abbiamo sviluppato molto il nostro lato cognitivo, arrivando a coltivare la ragione se non una razionalità spinta, ed è giusto che prendiamo tutto ciò molto sul serio. Occorre però ricordare che la ragione ci aiuta a vivere, ma non ci motiva a farlo. Nessuno di noi vive per motivi razionali bensì perché siamo... “portati” a vivere….. e per vivere bisogna voler vivere…. E questo la mente computazionale e la ragione non lo possono garantire. Vale anche la pena di sottolineare che abbiamo individuato diverse aree cerebrali impegnate nella gestione dell' affettività, ma nessuna devoluta alla razionalità: è questo in sostanza il « corpo estraneo » - e nuovo - presente in noi, non le emozioni”.</a:t>
            </a:r>
            <a:endParaRPr lang="it-IT"/>
          </a:p>
          <a:p>
            <a:endParaRPr lang="it-IT" sz="2400">
              <a:latin typeface="Calibri" pitchFamily="-108" charset="0"/>
            </a:endParaRPr>
          </a:p>
          <a:p>
            <a:r>
              <a:rPr lang="it-IT" sz="1600"/>
              <a:t>E. Boncinelli</a:t>
            </a:r>
            <a:r>
              <a:rPr lang="it-IT" sz="1600" i="1"/>
              <a:t>, Mi ritorno in mente. Il corpo, le emozioni, la coscienza</a:t>
            </a:r>
            <a:r>
              <a:rPr lang="it-IT" sz="1600"/>
              <a:t>, Longanesi, Milano, 2010</a:t>
            </a:r>
            <a:r>
              <a:rPr lang="it-IT">
                <a:latin typeface="Calibri" pitchFamily="-108" charset="0"/>
              </a:rPr>
              <a:t>.</a:t>
            </a:r>
          </a:p>
          <a:p>
            <a:endParaRPr lang="it-IT">
              <a:latin typeface="Calibri" pitchFamily="-108" charset="0"/>
            </a:endParaRPr>
          </a:p>
        </p:txBody>
      </p:sp>
      <p:sp>
        <p:nvSpPr>
          <p:cNvPr id="23555" name="CasellaDiTesto 4"/>
          <p:cNvSpPr txBox="1">
            <a:spLocks noChangeArrowheads="1"/>
          </p:cNvSpPr>
          <p:nvPr/>
        </p:nvSpPr>
        <p:spPr bwMode="auto">
          <a:xfrm>
            <a:off x="0" y="125413"/>
            <a:ext cx="8974138" cy="739775"/>
          </a:xfrm>
          <a:prstGeom prst="rect">
            <a:avLst/>
          </a:prstGeom>
          <a:noFill/>
          <a:ln w="9525">
            <a:noFill/>
            <a:miter lim="800000"/>
            <a:headEnd/>
            <a:tailEnd/>
          </a:ln>
        </p:spPr>
        <p:txBody>
          <a:bodyPr>
            <a:prstTxWarp prst="textNoShape">
              <a:avLst/>
            </a:prstTxWarp>
            <a:spAutoFit/>
          </a:bodyPr>
          <a:lstStyle/>
          <a:p>
            <a:pPr algn="ctr"/>
            <a:r>
              <a:rPr lang="it-IT" sz="2400" b="1"/>
              <a:t>L’OBIETTIVO PRIMARIO DEL PROCESSO EDUCATIVO</a:t>
            </a:r>
          </a:p>
          <a:p>
            <a:endParaRPr lang="it-IT">
              <a:latin typeface="Calibri" pitchFamily="-108" charset="0"/>
            </a:endParaRPr>
          </a:p>
        </p:txBody>
      </p:sp>
    </p:spTree>
  </p:cSld>
  <p:clrMapOvr>
    <a:masterClrMapping/>
  </p:clrMapOvr>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4578" name="CasellaDiTesto 2"/>
          <p:cNvSpPr txBox="1">
            <a:spLocks noChangeArrowheads="1"/>
          </p:cNvSpPr>
          <p:nvPr/>
        </p:nvSpPr>
        <p:spPr bwMode="auto">
          <a:xfrm>
            <a:off x="0" y="593725"/>
            <a:ext cx="9144000" cy="6248400"/>
          </a:xfrm>
          <a:prstGeom prst="rect">
            <a:avLst/>
          </a:prstGeom>
          <a:noFill/>
          <a:ln w="9525">
            <a:noFill/>
            <a:miter lim="800000"/>
            <a:headEnd/>
            <a:tailEnd/>
          </a:ln>
        </p:spPr>
        <p:txBody>
          <a:bodyPr>
            <a:prstTxWarp prst="textNoShape">
              <a:avLst/>
            </a:prstTxWarp>
            <a:spAutoFit/>
          </a:bodyPr>
          <a:lstStyle/>
          <a:p>
            <a:pPr algn="just"/>
            <a:r>
              <a:rPr lang="it-IT"/>
              <a:t>La complessità di questo rapporto tra percezione, cognizione ed emozione, che costituisce l’essenza del nostro assetto interiore è chiarita da Trevi che afferma:</a:t>
            </a:r>
          </a:p>
          <a:p>
            <a:pPr algn="just"/>
            <a:r>
              <a:rPr lang="it-IT" i="1"/>
              <a:t>“Possiamo dire che l'Io ha a disposizione il concetto e il giudizio, mentre il Sé ha a disposizione la tensione e il simbolo. Possiamo dire che il discorso dell'Io è direttivo, consequenziale, semplice, mentre il discorso del Sé è rizomatico, dendritico, polidimensionale e complesso. Possiamo dire che l'Io distingue e decide, agisce, opera, mentre il Sé non distingue, non agisce, non opera. Possiamo dire che l'Io traccia un breve segmento di retta nell'apparente groviglio del Sé, che è invece ordinato, ma così complesso da non potersi descrivere. Possiamo dire che la dimensione normale dell'Io è la semplicità sillogistica e monodirezionale, mentre la dimensione normale del Sé è la complessità multipla, ricorsiva e indescrivibile. Possiamo dire però che il discorso dell'Io è anche un fare, perché l'Io deve decidere, vale a dire tagliare e separare quel piccolo segmento di retta dalla sgomentante complessità del Sé. Possiamo dire che la dimensione emozionale dell'Io è l'ansia, mentre quella del Sé è la pace, nonostante la tensione che è sottesa al simbolo. Possiamo dire che l'atteggiamento fondamentale dell'Io è l'esame della realtà, e perciò la richiesta e la cura, mentre l'atteggiamento fondamentale del Sé è la visione globale e infinita del reale, e perciò l'accettazione e la trascuranza”. </a:t>
            </a:r>
          </a:p>
          <a:p>
            <a:pPr algn="just"/>
            <a:r>
              <a:rPr lang="it-IT" b="1"/>
              <a:t>E’ nel continuo scambio e tensione all’interno di questa dualità che si gioca l’equilibrio della nostra mente.</a:t>
            </a:r>
          </a:p>
          <a:p>
            <a:r>
              <a:rPr lang="it-IT"/>
              <a:t>M. Trevi, </a:t>
            </a:r>
            <a:r>
              <a:rPr lang="it-IT" i="1"/>
              <a:t>L’altra lettura di Jung</a:t>
            </a:r>
            <a:r>
              <a:rPr lang="it-IT"/>
              <a:t>, Raffaello Cortina Ed., Milano, 1988, p. 111.</a:t>
            </a:r>
          </a:p>
          <a:p>
            <a:endParaRPr lang="it-IT"/>
          </a:p>
        </p:txBody>
      </p:sp>
      <p:sp>
        <p:nvSpPr>
          <p:cNvPr id="24579" name="CasellaDiTesto 4"/>
          <p:cNvSpPr txBox="1">
            <a:spLocks noChangeArrowheads="1"/>
          </p:cNvSpPr>
          <p:nvPr/>
        </p:nvSpPr>
        <p:spPr bwMode="auto">
          <a:xfrm>
            <a:off x="0" y="0"/>
            <a:ext cx="8974138" cy="738188"/>
          </a:xfrm>
          <a:prstGeom prst="rect">
            <a:avLst/>
          </a:prstGeom>
          <a:noFill/>
          <a:ln w="9525">
            <a:noFill/>
            <a:miter lim="800000"/>
            <a:headEnd/>
            <a:tailEnd/>
          </a:ln>
        </p:spPr>
        <p:txBody>
          <a:bodyPr>
            <a:prstTxWarp prst="textNoShape">
              <a:avLst/>
            </a:prstTxWarp>
            <a:spAutoFit/>
          </a:bodyPr>
          <a:lstStyle/>
          <a:p>
            <a:pPr algn="ctr"/>
            <a:r>
              <a:rPr lang="it-IT" sz="2400" b="1"/>
              <a:t>L’OBIETTIVO PRIMARIO DEL PROCESSO EDUCATIVO</a:t>
            </a:r>
          </a:p>
          <a:p>
            <a:endParaRPr lang="it-IT">
              <a:latin typeface="Calibri" pitchFamily="-108" charset="0"/>
            </a:endParaRPr>
          </a:p>
        </p:txBody>
      </p:sp>
    </p:spTree>
  </p:cSld>
  <p:clrMapOvr>
    <a:masterClrMapping/>
  </p:clrMapOvr>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9698" name="Rectangle 2"/>
          <p:cNvSpPr>
            <a:spLocks noChangeArrowheads="1"/>
          </p:cNvSpPr>
          <p:nvPr/>
        </p:nvSpPr>
        <p:spPr bwMode="auto">
          <a:xfrm>
            <a:off x="0" y="0"/>
            <a:ext cx="8947150" cy="2216150"/>
          </a:xfrm>
          <a:prstGeom prst="rect">
            <a:avLst/>
          </a:prstGeom>
          <a:noFill/>
          <a:ln w="9525">
            <a:noFill/>
            <a:miter lim="800000"/>
            <a:headEnd/>
            <a:tailEnd/>
          </a:ln>
        </p:spPr>
        <p:txBody>
          <a:bodyPr>
            <a:prstTxWarp prst="textNoShape">
              <a:avLst/>
            </a:prstTxWarp>
            <a:spAutoFit/>
          </a:bodyPr>
          <a:lstStyle/>
          <a:p>
            <a:pPr algn="just">
              <a:buFont typeface="Wingdings" pitchFamily="-108" charset="2"/>
              <a:buChar char="q"/>
            </a:pPr>
            <a:r>
              <a:rPr lang="it-IT" sz="2000"/>
              <a:t> Non è possibile un reale progetto formativo senza ricostituire il senso civile e politico dei valori dell’appartenenza, che è parte integrante del processo di individuazione del divenire persona. </a:t>
            </a:r>
          </a:p>
          <a:p>
            <a:pPr algn="just">
              <a:buFont typeface="Wingdings" pitchFamily="-108" charset="2"/>
              <a:buChar char="q"/>
            </a:pPr>
            <a:r>
              <a:rPr lang="it-IT" sz="2000"/>
              <a:t> Il rapporto individuo-gruppo non è accessorio, ma è costitutivo dell’essenza    stessa dell’essere  umano, svilirne un aspetto è svilire, con l’altro, tutto l’insieme.</a:t>
            </a:r>
          </a:p>
          <a:p>
            <a:endParaRPr lang="it-IT">
              <a:latin typeface="Calibri" pitchFamily="-108" charset="0"/>
            </a:endParaRPr>
          </a:p>
        </p:txBody>
      </p:sp>
      <p:pic>
        <p:nvPicPr>
          <p:cNvPr id="29699" name="Picture 3" descr="308a1"/>
          <p:cNvPicPr>
            <a:picLocks noChangeAspect="1" noChangeArrowheads="1"/>
          </p:cNvPicPr>
          <p:nvPr/>
        </p:nvPicPr>
        <p:blipFill>
          <a:blip r:embed="rId3"/>
          <a:srcRect/>
          <a:stretch>
            <a:fillRect/>
          </a:stretch>
        </p:blipFill>
        <p:spPr bwMode="auto">
          <a:xfrm>
            <a:off x="0" y="2674938"/>
            <a:ext cx="6454775" cy="4197350"/>
          </a:xfrm>
          <a:prstGeom prst="rect">
            <a:avLst/>
          </a:prstGeom>
          <a:noFill/>
          <a:ln w="9525">
            <a:noFill/>
            <a:miter lim="800000"/>
            <a:headEnd/>
            <a:tailEnd/>
          </a:ln>
        </p:spPr>
      </p:pic>
      <p:sp>
        <p:nvSpPr>
          <p:cNvPr id="29700" name="Rectangle 4"/>
          <p:cNvSpPr>
            <a:spLocks noChangeArrowheads="1"/>
          </p:cNvSpPr>
          <p:nvPr/>
        </p:nvSpPr>
        <p:spPr bwMode="auto">
          <a:xfrm>
            <a:off x="6650038" y="4560888"/>
            <a:ext cx="2493962" cy="830262"/>
          </a:xfrm>
          <a:prstGeom prst="rect">
            <a:avLst/>
          </a:prstGeom>
          <a:noFill/>
          <a:ln w="9525">
            <a:noFill/>
            <a:miter lim="800000"/>
            <a:headEnd/>
            <a:tailEnd/>
          </a:ln>
        </p:spPr>
        <p:txBody>
          <a:bodyPr>
            <a:prstTxWarp prst="textNoShape">
              <a:avLst/>
            </a:prstTxWarp>
            <a:spAutoFit/>
          </a:bodyPr>
          <a:lstStyle/>
          <a:p>
            <a:r>
              <a:rPr lang="it-IT" sz="2400"/>
              <a:t>Henri Matisse, </a:t>
            </a:r>
          </a:p>
          <a:p>
            <a:r>
              <a:rPr lang="it-IT" sz="2400"/>
              <a:t>La danza. 1910</a:t>
            </a:r>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50178" name="Segnaposto numero diapositiva 3"/>
          <p:cNvSpPr>
            <a:spLocks noGrp="1"/>
          </p:cNvSpPr>
          <p:nvPr>
            <p:ph type="sldNum" sz="quarter" idx="12"/>
          </p:nvPr>
        </p:nvSpPr>
        <p:spPr/>
        <p:txBody>
          <a:bodyPr/>
          <a:lstStyle/>
          <a:p>
            <a:pPr>
              <a:defRPr/>
            </a:pPr>
            <a:fld id="{236B9199-A62D-7449-B602-9CAFF471A76D}" type="slidenum">
              <a:rPr lang="it-IT"/>
              <a:pPr>
                <a:defRPr/>
              </a:pPr>
              <a:t>7</a:t>
            </a:fld>
            <a:endParaRPr lang="it-IT"/>
          </a:p>
        </p:txBody>
      </p:sp>
      <p:sp>
        <p:nvSpPr>
          <p:cNvPr id="460802" name="Rectangle 1026"/>
          <p:cNvSpPr>
            <a:spLocks noChangeArrowheads="1"/>
          </p:cNvSpPr>
          <p:nvPr/>
        </p:nvSpPr>
        <p:spPr bwMode="auto">
          <a:xfrm>
            <a:off x="1125538" y="174625"/>
            <a:ext cx="4956175" cy="457200"/>
          </a:xfrm>
          <a:prstGeom prst="rect">
            <a:avLst/>
          </a:prstGeom>
          <a:noFill/>
          <a:ln w="19050">
            <a:noFill/>
            <a:prstDash val="sysDot"/>
            <a:miter lim="800000"/>
            <a:headEnd/>
            <a:tailEnd/>
          </a:ln>
          <a:effectLst/>
        </p:spPr>
        <p:txBody>
          <a:bodyPr wrap="none" lIns="90000" tIns="46800" rIns="90000" bIns="46800">
            <a:spAutoFit/>
          </a:bodyPr>
          <a:lstStyle/>
          <a:p>
            <a:pPr fontAlgn="auto">
              <a:spcBef>
                <a:spcPts val="0"/>
              </a:spcBef>
              <a:spcAft>
                <a:spcPts val="0"/>
              </a:spcAft>
              <a:defRPr/>
            </a:pPr>
            <a:r>
              <a:rPr lang="it-IT" b="1">
                <a:effectLst>
                  <a:outerShdw blurRad="38100" dist="38100" dir="2700000" algn="tl">
                    <a:srgbClr val="DDDDDD"/>
                  </a:outerShdw>
                </a:effectLst>
                <a:latin typeface="Verdana" charset="0"/>
                <a:ea typeface="+mn-ea"/>
                <a:cs typeface="+mn-cs"/>
              </a:rPr>
              <a:t>I contesti di apprendimento</a:t>
            </a:r>
          </a:p>
        </p:txBody>
      </p:sp>
      <p:sp>
        <p:nvSpPr>
          <p:cNvPr id="31748" name="Text Box 1027"/>
          <p:cNvSpPr txBox="1">
            <a:spLocks noChangeArrowheads="1"/>
          </p:cNvSpPr>
          <p:nvPr/>
        </p:nvSpPr>
        <p:spPr bwMode="auto">
          <a:xfrm>
            <a:off x="2852738" y="1628775"/>
            <a:ext cx="1790700" cy="1006475"/>
          </a:xfrm>
          <a:prstGeom prst="rect">
            <a:avLst/>
          </a:prstGeom>
          <a:noFill/>
          <a:ln w="19050">
            <a:noFill/>
            <a:prstDash val="sysDot"/>
            <a:miter lim="800000"/>
            <a:headEnd/>
            <a:tailEnd/>
          </a:ln>
        </p:spPr>
        <p:txBody>
          <a:bodyPr wrap="none" lIns="90000" tIns="46800" rIns="90000" bIns="46800">
            <a:prstTxWarp prst="textNoShape">
              <a:avLst/>
            </a:prstTxWarp>
            <a:spAutoFit/>
          </a:bodyPr>
          <a:lstStyle/>
          <a:p>
            <a:pPr algn="ctr" eaLnBrk="0" hangingPunct="0"/>
            <a:r>
              <a:rPr lang="it-IT" b="1">
                <a:latin typeface="Tahoma" pitchFamily="-108" charset="0"/>
              </a:rPr>
              <a:t>A.I. </a:t>
            </a:r>
          </a:p>
          <a:p>
            <a:pPr algn="ctr" eaLnBrk="0" hangingPunct="0"/>
            <a:r>
              <a:rPr lang="it-IT">
                <a:latin typeface="Tahoma" pitchFamily="-108" charset="0"/>
              </a:rPr>
              <a:t>Apprendimento </a:t>
            </a:r>
          </a:p>
          <a:p>
            <a:pPr algn="ctr" eaLnBrk="0" hangingPunct="0"/>
            <a:r>
              <a:rPr lang="it-IT">
                <a:latin typeface="Tahoma" pitchFamily="-108" charset="0"/>
              </a:rPr>
              <a:t>Individuale</a:t>
            </a:r>
          </a:p>
        </p:txBody>
      </p:sp>
      <p:sp>
        <p:nvSpPr>
          <p:cNvPr id="31749" name="Rectangle 1028"/>
          <p:cNvSpPr>
            <a:spLocks noChangeArrowheads="1"/>
          </p:cNvSpPr>
          <p:nvPr/>
        </p:nvSpPr>
        <p:spPr bwMode="auto">
          <a:xfrm>
            <a:off x="250825" y="1201738"/>
            <a:ext cx="4354513" cy="2298700"/>
          </a:xfrm>
          <a:prstGeom prst="rect">
            <a:avLst/>
          </a:prstGeom>
          <a:noFill/>
          <a:ln w="19050">
            <a:solidFill>
              <a:schemeClr val="tx1"/>
            </a:solidFill>
            <a:prstDash val="sysDot"/>
            <a:miter lim="800000"/>
            <a:headEnd/>
            <a:tailEnd/>
          </a:ln>
        </p:spPr>
        <p:txBody>
          <a:bodyPr lIns="90000" tIns="46800" rIns="90000" bIns="46800" anchor="ctr">
            <a:prstTxWarp prst="textNoShape">
              <a:avLst/>
            </a:prstTxWarp>
            <a:spAutoFit/>
          </a:bodyPr>
          <a:lstStyle/>
          <a:p>
            <a:pPr eaLnBrk="0" hangingPunct="0"/>
            <a:endParaRPr lang="it-IT">
              <a:latin typeface="Calibri" pitchFamily="-108" charset="0"/>
            </a:endParaRPr>
          </a:p>
        </p:txBody>
      </p:sp>
      <p:sp>
        <p:nvSpPr>
          <p:cNvPr id="31750" name="Rectangle 1029"/>
          <p:cNvSpPr>
            <a:spLocks noChangeArrowheads="1"/>
          </p:cNvSpPr>
          <p:nvPr/>
        </p:nvSpPr>
        <p:spPr bwMode="auto">
          <a:xfrm>
            <a:off x="4894263" y="1201738"/>
            <a:ext cx="4133850" cy="2298700"/>
          </a:xfrm>
          <a:prstGeom prst="rect">
            <a:avLst/>
          </a:prstGeom>
          <a:noFill/>
          <a:ln w="19050">
            <a:solidFill>
              <a:schemeClr val="tx1"/>
            </a:solidFill>
            <a:prstDash val="sysDot"/>
            <a:miter lim="800000"/>
            <a:headEnd/>
            <a:tailEnd/>
          </a:ln>
        </p:spPr>
        <p:txBody>
          <a:bodyPr lIns="90000" tIns="46800" rIns="90000" bIns="46800" anchor="ctr">
            <a:prstTxWarp prst="textNoShape">
              <a:avLst/>
            </a:prstTxWarp>
            <a:spAutoFit/>
          </a:bodyPr>
          <a:lstStyle/>
          <a:p>
            <a:pPr eaLnBrk="0" hangingPunct="0"/>
            <a:endParaRPr lang="it-IT">
              <a:latin typeface="Calibri" pitchFamily="-108" charset="0"/>
            </a:endParaRPr>
          </a:p>
        </p:txBody>
      </p:sp>
      <p:sp>
        <p:nvSpPr>
          <p:cNvPr id="31751" name="Text Box 1030"/>
          <p:cNvSpPr txBox="1">
            <a:spLocks noChangeArrowheads="1"/>
          </p:cNvSpPr>
          <p:nvPr/>
        </p:nvSpPr>
        <p:spPr bwMode="auto">
          <a:xfrm>
            <a:off x="2814638" y="4186238"/>
            <a:ext cx="1790700" cy="1006475"/>
          </a:xfrm>
          <a:prstGeom prst="rect">
            <a:avLst/>
          </a:prstGeom>
          <a:noFill/>
          <a:ln w="19050">
            <a:noFill/>
            <a:prstDash val="sysDot"/>
            <a:miter lim="800000"/>
            <a:headEnd/>
            <a:tailEnd/>
          </a:ln>
        </p:spPr>
        <p:txBody>
          <a:bodyPr wrap="none" lIns="90000" tIns="46800" rIns="90000" bIns="46800">
            <a:prstTxWarp prst="textNoShape">
              <a:avLst/>
            </a:prstTxWarp>
            <a:spAutoFit/>
          </a:bodyPr>
          <a:lstStyle/>
          <a:p>
            <a:pPr algn="ctr" eaLnBrk="0" hangingPunct="0"/>
            <a:r>
              <a:rPr lang="it-IT" b="1">
                <a:latin typeface="Tahoma" pitchFamily="-108" charset="0"/>
              </a:rPr>
              <a:t>A.C. </a:t>
            </a:r>
          </a:p>
          <a:p>
            <a:pPr algn="ctr" eaLnBrk="0" hangingPunct="0"/>
            <a:r>
              <a:rPr lang="it-IT">
                <a:latin typeface="Tahoma" pitchFamily="-108" charset="0"/>
              </a:rPr>
              <a:t>Apprendimento </a:t>
            </a:r>
          </a:p>
          <a:p>
            <a:pPr algn="ctr" eaLnBrk="0" hangingPunct="0"/>
            <a:r>
              <a:rPr lang="it-IT">
                <a:latin typeface="Tahoma" pitchFamily="-108" charset="0"/>
              </a:rPr>
              <a:t>Collettivo</a:t>
            </a:r>
          </a:p>
        </p:txBody>
      </p:sp>
      <p:sp>
        <p:nvSpPr>
          <p:cNvPr id="31752" name="Rectangle 1031"/>
          <p:cNvSpPr>
            <a:spLocks noChangeArrowheads="1"/>
          </p:cNvSpPr>
          <p:nvPr/>
        </p:nvSpPr>
        <p:spPr bwMode="auto">
          <a:xfrm>
            <a:off x="250825" y="3644900"/>
            <a:ext cx="4354513" cy="2232025"/>
          </a:xfrm>
          <a:prstGeom prst="rect">
            <a:avLst/>
          </a:prstGeom>
          <a:noFill/>
          <a:ln w="19050">
            <a:solidFill>
              <a:schemeClr val="tx1"/>
            </a:solidFill>
            <a:prstDash val="sysDot"/>
            <a:miter lim="800000"/>
            <a:headEnd/>
            <a:tailEnd/>
          </a:ln>
        </p:spPr>
        <p:txBody>
          <a:bodyPr lIns="90000" tIns="46800" rIns="90000" bIns="46800" anchor="ctr">
            <a:prstTxWarp prst="textNoShape">
              <a:avLst/>
            </a:prstTxWarp>
            <a:spAutoFit/>
          </a:bodyPr>
          <a:lstStyle/>
          <a:p>
            <a:pPr eaLnBrk="0" hangingPunct="0"/>
            <a:endParaRPr lang="it-IT">
              <a:latin typeface="Calibri" pitchFamily="-108" charset="0"/>
            </a:endParaRPr>
          </a:p>
        </p:txBody>
      </p:sp>
      <p:sp>
        <p:nvSpPr>
          <p:cNvPr id="31753" name="Rectangle 1032"/>
          <p:cNvSpPr>
            <a:spLocks noChangeArrowheads="1"/>
          </p:cNvSpPr>
          <p:nvPr/>
        </p:nvSpPr>
        <p:spPr bwMode="auto">
          <a:xfrm>
            <a:off x="4894263" y="3644900"/>
            <a:ext cx="4133850" cy="2232025"/>
          </a:xfrm>
          <a:prstGeom prst="rect">
            <a:avLst/>
          </a:prstGeom>
          <a:noFill/>
          <a:ln w="19050">
            <a:solidFill>
              <a:schemeClr val="tx1"/>
            </a:solidFill>
            <a:prstDash val="sysDot"/>
            <a:miter lim="800000"/>
            <a:headEnd/>
            <a:tailEnd/>
          </a:ln>
        </p:spPr>
        <p:txBody>
          <a:bodyPr lIns="90000" tIns="46800" rIns="90000" bIns="46800" anchor="ctr">
            <a:prstTxWarp prst="textNoShape">
              <a:avLst/>
            </a:prstTxWarp>
            <a:spAutoFit/>
          </a:bodyPr>
          <a:lstStyle/>
          <a:p>
            <a:pPr eaLnBrk="0" hangingPunct="0"/>
            <a:endParaRPr lang="it-IT">
              <a:latin typeface="Calibri" pitchFamily="-108" charset="0"/>
            </a:endParaRPr>
          </a:p>
        </p:txBody>
      </p:sp>
      <p:pic>
        <p:nvPicPr>
          <p:cNvPr id="31754" name="Picture 1033" descr="Chakra"/>
          <p:cNvPicPr>
            <a:picLocks noChangeAspect="1" noChangeArrowheads="1"/>
          </p:cNvPicPr>
          <p:nvPr/>
        </p:nvPicPr>
        <p:blipFill>
          <a:blip r:embed="rId3"/>
          <a:srcRect/>
          <a:stretch>
            <a:fillRect/>
          </a:stretch>
        </p:blipFill>
        <p:spPr bwMode="auto">
          <a:xfrm>
            <a:off x="508000" y="1201738"/>
            <a:ext cx="2027238" cy="2319337"/>
          </a:xfrm>
          <a:prstGeom prst="rect">
            <a:avLst/>
          </a:prstGeom>
          <a:noFill/>
          <a:ln w="9525">
            <a:noFill/>
            <a:miter lim="800000"/>
            <a:headEnd/>
            <a:tailEnd/>
          </a:ln>
        </p:spPr>
      </p:pic>
      <p:pic>
        <p:nvPicPr>
          <p:cNvPr id="31755" name="Picture 1034" descr="breeze"/>
          <p:cNvPicPr>
            <a:picLocks noChangeAspect="1" noChangeArrowheads="1"/>
          </p:cNvPicPr>
          <p:nvPr/>
        </p:nvPicPr>
        <p:blipFill>
          <a:blip r:embed="rId4"/>
          <a:srcRect/>
          <a:stretch>
            <a:fillRect/>
          </a:stretch>
        </p:blipFill>
        <p:spPr bwMode="auto">
          <a:xfrm>
            <a:off x="4894263" y="3919538"/>
            <a:ext cx="2414587" cy="1741487"/>
          </a:xfrm>
          <a:prstGeom prst="rect">
            <a:avLst/>
          </a:prstGeom>
          <a:noFill/>
          <a:ln w="9525">
            <a:noFill/>
            <a:miter lim="800000"/>
            <a:headEnd/>
            <a:tailEnd/>
          </a:ln>
        </p:spPr>
      </p:pic>
      <p:pic>
        <p:nvPicPr>
          <p:cNvPr id="31756" name="Picture 1035"/>
          <p:cNvPicPr>
            <a:picLocks noChangeAspect="1" noChangeArrowheads="1"/>
          </p:cNvPicPr>
          <p:nvPr/>
        </p:nvPicPr>
        <p:blipFill>
          <a:blip r:embed="rId5">
            <a:clrChange>
              <a:clrFrom>
                <a:srgbClr val="F7F7F7"/>
              </a:clrFrom>
              <a:clrTo>
                <a:srgbClr val="F7F7F7">
                  <a:alpha val="0"/>
                </a:srgbClr>
              </a:clrTo>
            </a:clrChange>
          </a:blip>
          <a:srcRect/>
          <a:stretch>
            <a:fillRect/>
          </a:stretch>
        </p:blipFill>
        <p:spPr bwMode="auto">
          <a:xfrm>
            <a:off x="5003800" y="1404938"/>
            <a:ext cx="2232025" cy="1909762"/>
          </a:xfrm>
          <a:prstGeom prst="rect">
            <a:avLst/>
          </a:prstGeom>
          <a:noFill/>
          <a:ln w="19050">
            <a:noFill/>
            <a:prstDash val="sysDot"/>
            <a:miter lim="800000"/>
            <a:headEnd/>
            <a:tailEnd/>
          </a:ln>
        </p:spPr>
      </p:pic>
      <p:sp>
        <p:nvSpPr>
          <p:cNvPr id="31757" name="Text Box 1036"/>
          <p:cNvSpPr txBox="1">
            <a:spLocks noChangeArrowheads="1"/>
          </p:cNvSpPr>
          <p:nvPr/>
        </p:nvSpPr>
        <p:spPr bwMode="auto">
          <a:xfrm>
            <a:off x="7235825" y="4076700"/>
            <a:ext cx="1874838" cy="1006475"/>
          </a:xfrm>
          <a:prstGeom prst="rect">
            <a:avLst/>
          </a:prstGeom>
          <a:noFill/>
          <a:ln w="19050">
            <a:noFill/>
            <a:prstDash val="sysDot"/>
            <a:miter lim="800000"/>
            <a:headEnd/>
            <a:tailEnd/>
          </a:ln>
        </p:spPr>
        <p:txBody>
          <a:bodyPr lIns="90000" tIns="46800" rIns="90000" bIns="46800">
            <a:prstTxWarp prst="textNoShape">
              <a:avLst/>
            </a:prstTxWarp>
            <a:spAutoFit/>
          </a:bodyPr>
          <a:lstStyle/>
          <a:p>
            <a:pPr algn="ctr" eaLnBrk="0" hangingPunct="0"/>
            <a:r>
              <a:rPr lang="it-IT" b="1">
                <a:latin typeface="Tahoma" pitchFamily="-108" charset="0"/>
              </a:rPr>
              <a:t>A.K. </a:t>
            </a:r>
            <a:r>
              <a:rPr lang="it-IT">
                <a:latin typeface="Tahoma" pitchFamily="-108" charset="0"/>
              </a:rPr>
              <a:t>Apprendimento Connettivo</a:t>
            </a:r>
          </a:p>
        </p:txBody>
      </p:sp>
      <p:pic>
        <p:nvPicPr>
          <p:cNvPr id="31758" name="Picture 1037"/>
          <p:cNvPicPr>
            <a:picLocks noChangeAspect="1" noChangeArrowheads="1"/>
          </p:cNvPicPr>
          <p:nvPr/>
        </p:nvPicPr>
        <p:blipFill>
          <a:blip r:embed="rId6"/>
          <a:srcRect/>
          <a:stretch>
            <a:fillRect/>
          </a:stretch>
        </p:blipFill>
        <p:spPr bwMode="auto">
          <a:xfrm>
            <a:off x="5038725" y="1404938"/>
            <a:ext cx="2270125" cy="1685925"/>
          </a:xfrm>
          <a:prstGeom prst="rect">
            <a:avLst/>
          </a:prstGeom>
          <a:noFill/>
          <a:ln w="19050">
            <a:noFill/>
            <a:prstDash val="sysDot"/>
            <a:miter lim="800000"/>
            <a:headEnd/>
            <a:tailEnd/>
          </a:ln>
        </p:spPr>
      </p:pic>
      <p:pic>
        <p:nvPicPr>
          <p:cNvPr id="31759" name="Picture 1038"/>
          <p:cNvPicPr>
            <a:picLocks noChangeAspect="1" noChangeArrowheads="1"/>
          </p:cNvPicPr>
          <p:nvPr/>
        </p:nvPicPr>
        <p:blipFill>
          <a:blip r:embed="rId7">
            <a:clrChange>
              <a:clrFrom>
                <a:srgbClr val="FDFDFD"/>
              </a:clrFrom>
              <a:clrTo>
                <a:srgbClr val="FDFDFD">
                  <a:alpha val="0"/>
                </a:srgbClr>
              </a:clrTo>
            </a:clrChange>
            <a:lum bright="10000" contrast="12000"/>
          </a:blip>
          <a:srcRect/>
          <a:stretch>
            <a:fillRect/>
          </a:stretch>
        </p:blipFill>
        <p:spPr bwMode="auto">
          <a:xfrm>
            <a:off x="468313" y="3717925"/>
            <a:ext cx="1985962" cy="2016125"/>
          </a:xfrm>
          <a:prstGeom prst="rect">
            <a:avLst/>
          </a:prstGeom>
          <a:noFill/>
          <a:ln w="19050">
            <a:noFill/>
            <a:prstDash val="sysDot"/>
            <a:miter lim="800000"/>
            <a:headEnd/>
            <a:tailEnd/>
          </a:ln>
        </p:spPr>
      </p:pic>
      <p:sp>
        <p:nvSpPr>
          <p:cNvPr id="31760" name="Text Box 1039"/>
          <p:cNvSpPr txBox="1">
            <a:spLocks noChangeArrowheads="1"/>
          </p:cNvSpPr>
          <p:nvPr/>
        </p:nvSpPr>
        <p:spPr bwMode="auto">
          <a:xfrm>
            <a:off x="7389813" y="1630363"/>
            <a:ext cx="1790700" cy="1006475"/>
          </a:xfrm>
          <a:prstGeom prst="rect">
            <a:avLst/>
          </a:prstGeom>
          <a:noFill/>
          <a:ln w="19050">
            <a:noFill/>
            <a:prstDash val="sysDot"/>
            <a:miter lim="800000"/>
            <a:headEnd/>
            <a:tailEnd/>
          </a:ln>
        </p:spPr>
        <p:txBody>
          <a:bodyPr wrap="none" lIns="90000" tIns="46800" rIns="90000" bIns="46800">
            <a:prstTxWarp prst="textNoShape">
              <a:avLst/>
            </a:prstTxWarp>
            <a:spAutoFit/>
          </a:bodyPr>
          <a:lstStyle/>
          <a:p>
            <a:pPr algn="ctr" eaLnBrk="0" hangingPunct="0"/>
            <a:r>
              <a:rPr lang="it-IT" b="1">
                <a:latin typeface="Tahoma" pitchFamily="-108" charset="0"/>
              </a:rPr>
              <a:t>A.G. </a:t>
            </a:r>
          </a:p>
          <a:p>
            <a:pPr algn="ctr" eaLnBrk="0" hangingPunct="0"/>
            <a:r>
              <a:rPr lang="it-IT">
                <a:latin typeface="Tahoma" pitchFamily="-108" charset="0"/>
              </a:rPr>
              <a:t>Apprendimento </a:t>
            </a:r>
          </a:p>
          <a:p>
            <a:pPr algn="ctr" eaLnBrk="0" hangingPunct="0"/>
            <a:r>
              <a:rPr lang="it-IT">
                <a:latin typeface="Tahoma" pitchFamily="-108" charset="0"/>
              </a:rPr>
              <a:t>Gruppo</a:t>
            </a:r>
          </a:p>
        </p:txBody>
      </p:sp>
    </p:spTree>
  </p:cSld>
  <p:clrMapOvr>
    <a:masterClrMapping/>
  </p:clrMapOvr>
  <p:transition>
    <p:dissolve/>
  </p:transition>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52226" name="Segnaposto numero diapositiva 3"/>
          <p:cNvSpPr>
            <a:spLocks noGrp="1"/>
          </p:cNvSpPr>
          <p:nvPr>
            <p:ph type="sldNum" sz="quarter" idx="12"/>
          </p:nvPr>
        </p:nvSpPr>
        <p:spPr/>
        <p:txBody>
          <a:bodyPr/>
          <a:lstStyle/>
          <a:p>
            <a:pPr>
              <a:defRPr/>
            </a:pPr>
            <a:fld id="{52063643-E734-1F4F-A403-4FA457743F9F}" type="slidenum">
              <a:rPr lang="it-IT"/>
              <a:pPr>
                <a:defRPr/>
              </a:pPr>
              <a:t>8</a:t>
            </a:fld>
            <a:endParaRPr lang="it-IT"/>
          </a:p>
        </p:txBody>
      </p:sp>
      <p:sp>
        <p:nvSpPr>
          <p:cNvPr id="462850" name="Rectangle 1026"/>
          <p:cNvSpPr>
            <a:spLocks noChangeArrowheads="1"/>
          </p:cNvSpPr>
          <p:nvPr/>
        </p:nvSpPr>
        <p:spPr bwMode="auto">
          <a:xfrm>
            <a:off x="668338" y="174625"/>
            <a:ext cx="6923087" cy="457200"/>
          </a:xfrm>
          <a:prstGeom prst="rect">
            <a:avLst/>
          </a:prstGeom>
          <a:noFill/>
          <a:ln w="19050">
            <a:noFill/>
            <a:prstDash val="sysDot"/>
            <a:miter lim="800000"/>
            <a:headEnd/>
            <a:tailEnd/>
          </a:ln>
          <a:effectLst/>
        </p:spPr>
        <p:txBody>
          <a:bodyPr wrap="none" lIns="90000" tIns="46800" rIns="90000" bIns="46800">
            <a:prstTxWarp prst="textNoShape">
              <a:avLst/>
            </a:prstTxWarp>
            <a:spAutoFit/>
          </a:bodyPr>
          <a:lstStyle/>
          <a:p>
            <a:pPr fontAlgn="auto">
              <a:spcBef>
                <a:spcPts val="0"/>
              </a:spcBef>
              <a:spcAft>
                <a:spcPts val="0"/>
              </a:spcAft>
              <a:defRPr/>
            </a:pPr>
            <a:r>
              <a:rPr lang="it-IT" b="1">
                <a:effectLst>
                  <a:outerShdw blurRad="38100" dist="38100" dir="2700000" algn="tl">
                    <a:srgbClr val="DDDDDD"/>
                  </a:outerShdw>
                </a:effectLst>
                <a:latin typeface="Verdana" charset="0"/>
                <a:ea typeface="+mn-ea"/>
                <a:cs typeface="+mn-cs"/>
              </a:rPr>
              <a:t>Fattori di successo dell’ apprendimento</a:t>
            </a:r>
          </a:p>
        </p:txBody>
      </p:sp>
      <p:sp>
        <p:nvSpPr>
          <p:cNvPr id="33796" name="Text Box 1027"/>
          <p:cNvSpPr txBox="1">
            <a:spLocks noChangeArrowheads="1"/>
          </p:cNvSpPr>
          <p:nvPr/>
        </p:nvSpPr>
        <p:spPr bwMode="auto">
          <a:xfrm>
            <a:off x="1909763" y="1196975"/>
            <a:ext cx="1790700" cy="1006475"/>
          </a:xfrm>
          <a:prstGeom prst="rect">
            <a:avLst/>
          </a:prstGeom>
          <a:noFill/>
          <a:ln w="19050">
            <a:noFill/>
            <a:prstDash val="sysDot"/>
            <a:miter lim="800000"/>
            <a:headEnd/>
            <a:tailEnd/>
          </a:ln>
        </p:spPr>
        <p:txBody>
          <a:bodyPr wrap="none" lIns="90000" tIns="46800" rIns="90000" bIns="46800">
            <a:prstTxWarp prst="textNoShape">
              <a:avLst/>
            </a:prstTxWarp>
            <a:spAutoFit/>
          </a:bodyPr>
          <a:lstStyle/>
          <a:p>
            <a:pPr algn="ctr" eaLnBrk="0" hangingPunct="0"/>
            <a:r>
              <a:rPr lang="it-IT" b="1">
                <a:latin typeface="Tahoma" pitchFamily="-108" charset="0"/>
              </a:rPr>
              <a:t>A.I. </a:t>
            </a:r>
          </a:p>
          <a:p>
            <a:pPr algn="ctr" eaLnBrk="0" hangingPunct="0"/>
            <a:r>
              <a:rPr lang="it-IT">
                <a:latin typeface="Tahoma" pitchFamily="-108" charset="0"/>
              </a:rPr>
              <a:t>Apprendimento </a:t>
            </a:r>
          </a:p>
          <a:p>
            <a:pPr algn="ctr" eaLnBrk="0" hangingPunct="0"/>
            <a:r>
              <a:rPr lang="it-IT">
                <a:latin typeface="Tahoma" pitchFamily="-108" charset="0"/>
              </a:rPr>
              <a:t>Individuale</a:t>
            </a:r>
          </a:p>
        </p:txBody>
      </p:sp>
      <p:sp>
        <p:nvSpPr>
          <p:cNvPr id="33797" name="Rectangle 1028"/>
          <p:cNvSpPr>
            <a:spLocks noChangeArrowheads="1"/>
          </p:cNvSpPr>
          <p:nvPr/>
        </p:nvSpPr>
        <p:spPr bwMode="auto">
          <a:xfrm>
            <a:off x="466725" y="1268413"/>
            <a:ext cx="3917950" cy="2232025"/>
          </a:xfrm>
          <a:prstGeom prst="rect">
            <a:avLst/>
          </a:prstGeom>
          <a:noFill/>
          <a:ln w="19050">
            <a:solidFill>
              <a:schemeClr val="tx1"/>
            </a:solidFill>
            <a:prstDash val="sysDot"/>
            <a:miter lim="800000"/>
            <a:headEnd/>
            <a:tailEnd/>
          </a:ln>
        </p:spPr>
        <p:txBody>
          <a:bodyPr lIns="90000" tIns="46800" rIns="90000" bIns="46800" anchor="ctr">
            <a:prstTxWarp prst="textNoShape">
              <a:avLst/>
            </a:prstTxWarp>
            <a:spAutoFit/>
          </a:bodyPr>
          <a:lstStyle/>
          <a:p>
            <a:pPr eaLnBrk="0" hangingPunct="0"/>
            <a:endParaRPr lang="it-IT">
              <a:latin typeface="Calibri" pitchFamily="-108" charset="0"/>
            </a:endParaRPr>
          </a:p>
        </p:txBody>
      </p:sp>
      <p:sp>
        <p:nvSpPr>
          <p:cNvPr id="33798" name="Text Box 1029"/>
          <p:cNvSpPr txBox="1">
            <a:spLocks noChangeArrowheads="1"/>
          </p:cNvSpPr>
          <p:nvPr/>
        </p:nvSpPr>
        <p:spPr bwMode="auto">
          <a:xfrm>
            <a:off x="6669088" y="1485900"/>
            <a:ext cx="1790700" cy="1006475"/>
          </a:xfrm>
          <a:prstGeom prst="rect">
            <a:avLst/>
          </a:prstGeom>
          <a:noFill/>
          <a:ln w="19050">
            <a:noFill/>
            <a:prstDash val="sysDot"/>
            <a:miter lim="800000"/>
            <a:headEnd/>
            <a:tailEnd/>
          </a:ln>
        </p:spPr>
        <p:txBody>
          <a:bodyPr wrap="none" lIns="90000" tIns="46800" rIns="90000" bIns="46800">
            <a:prstTxWarp prst="textNoShape">
              <a:avLst/>
            </a:prstTxWarp>
            <a:spAutoFit/>
          </a:bodyPr>
          <a:lstStyle/>
          <a:p>
            <a:pPr algn="ctr" eaLnBrk="0" hangingPunct="0"/>
            <a:r>
              <a:rPr lang="it-IT" b="1">
                <a:latin typeface="Tahoma" pitchFamily="-108" charset="0"/>
              </a:rPr>
              <a:t>A.G. </a:t>
            </a:r>
          </a:p>
          <a:p>
            <a:pPr algn="ctr" eaLnBrk="0" hangingPunct="0"/>
            <a:r>
              <a:rPr lang="it-IT">
                <a:latin typeface="Tahoma" pitchFamily="-108" charset="0"/>
              </a:rPr>
              <a:t>Apprendimento </a:t>
            </a:r>
          </a:p>
          <a:p>
            <a:pPr algn="ctr" eaLnBrk="0" hangingPunct="0"/>
            <a:r>
              <a:rPr lang="it-IT">
                <a:latin typeface="Tahoma" pitchFamily="-108" charset="0"/>
              </a:rPr>
              <a:t>Gruppo</a:t>
            </a:r>
          </a:p>
        </p:txBody>
      </p:sp>
      <p:sp>
        <p:nvSpPr>
          <p:cNvPr id="33799" name="Rectangle 1030"/>
          <p:cNvSpPr>
            <a:spLocks noChangeArrowheads="1"/>
          </p:cNvSpPr>
          <p:nvPr/>
        </p:nvSpPr>
        <p:spPr bwMode="auto">
          <a:xfrm>
            <a:off x="4643438" y="1268413"/>
            <a:ext cx="3887787" cy="2232025"/>
          </a:xfrm>
          <a:prstGeom prst="rect">
            <a:avLst/>
          </a:prstGeom>
          <a:noFill/>
          <a:ln w="19050">
            <a:solidFill>
              <a:schemeClr val="tx1"/>
            </a:solidFill>
            <a:prstDash val="sysDot"/>
            <a:miter lim="800000"/>
            <a:headEnd/>
            <a:tailEnd/>
          </a:ln>
        </p:spPr>
        <p:txBody>
          <a:bodyPr lIns="90000" tIns="46800" rIns="90000" bIns="46800" anchor="ctr">
            <a:prstTxWarp prst="textNoShape">
              <a:avLst/>
            </a:prstTxWarp>
            <a:spAutoFit/>
          </a:bodyPr>
          <a:lstStyle/>
          <a:p>
            <a:pPr eaLnBrk="0" hangingPunct="0"/>
            <a:endParaRPr lang="it-IT">
              <a:latin typeface="Calibri" pitchFamily="-108" charset="0"/>
            </a:endParaRPr>
          </a:p>
        </p:txBody>
      </p:sp>
      <p:sp>
        <p:nvSpPr>
          <p:cNvPr id="33800" name="Text Box 1031"/>
          <p:cNvSpPr txBox="1">
            <a:spLocks noChangeArrowheads="1"/>
          </p:cNvSpPr>
          <p:nvPr/>
        </p:nvSpPr>
        <p:spPr bwMode="auto">
          <a:xfrm>
            <a:off x="2411413" y="4186238"/>
            <a:ext cx="1790700" cy="1006475"/>
          </a:xfrm>
          <a:prstGeom prst="rect">
            <a:avLst/>
          </a:prstGeom>
          <a:noFill/>
          <a:ln w="19050">
            <a:noFill/>
            <a:prstDash val="sysDot"/>
            <a:miter lim="800000"/>
            <a:headEnd/>
            <a:tailEnd/>
          </a:ln>
        </p:spPr>
        <p:txBody>
          <a:bodyPr wrap="none" lIns="90000" tIns="46800" rIns="90000" bIns="46800">
            <a:prstTxWarp prst="textNoShape">
              <a:avLst/>
            </a:prstTxWarp>
            <a:spAutoFit/>
          </a:bodyPr>
          <a:lstStyle/>
          <a:p>
            <a:pPr algn="ctr" eaLnBrk="0" hangingPunct="0"/>
            <a:r>
              <a:rPr lang="it-IT" b="1">
                <a:latin typeface="Tahoma" pitchFamily="-108" charset="0"/>
              </a:rPr>
              <a:t>A.C. </a:t>
            </a:r>
          </a:p>
          <a:p>
            <a:pPr algn="ctr" eaLnBrk="0" hangingPunct="0"/>
            <a:r>
              <a:rPr lang="it-IT">
                <a:latin typeface="Tahoma" pitchFamily="-108" charset="0"/>
              </a:rPr>
              <a:t>Apprendimento </a:t>
            </a:r>
          </a:p>
          <a:p>
            <a:pPr algn="ctr" eaLnBrk="0" hangingPunct="0"/>
            <a:r>
              <a:rPr lang="it-IT">
                <a:latin typeface="Tahoma" pitchFamily="-108" charset="0"/>
              </a:rPr>
              <a:t>Collettivo</a:t>
            </a:r>
          </a:p>
        </p:txBody>
      </p:sp>
      <p:sp>
        <p:nvSpPr>
          <p:cNvPr id="33801" name="Rectangle 1032"/>
          <p:cNvSpPr>
            <a:spLocks noChangeArrowheads="1"/>
          </p:cNvSpPr>
          <p:nvPr/>
        </p:nvSpPr>
        <p:spPr bwMode="auto">
          <a:xfrm>
            <a:off x="466725" y="3644900"/>
            <a:ext cx="3917950" cy="2232025"/>
          </a:xfrm>
          <a:prstGeom prst="rect">
            <a:avLst/>
          </a:prstGeom>
          <a:noFill/>
          <a:ln w="19050">
            <a:solidFill>
              <a:schemeClr val="tx1"/>
            </a:solidFill>
            <a:prstDash val="sysDot"/>
            <a:miter lim="800000"/>
            <a:headEnd/>
            <a:tailEnd/>
          </a:ln>
        </p:spPr>
        <p:txBody>
          <a:bodyPr lIns="90000" tIns="46800" rIns="90000" bIns="46800" anchor="ctr">
            <a:prstTxWarp prst="textNoShape">
              <a:avLst/>
            </a:prstTxWarp>
            <a:spAutoFit/>
          </a:bodyPr>
          <a:lstStyle/>
          <a:p>
            <a:pPr eaLnBrk="0" hangingPunct="0"/>
            <a:endParaRPr lang="it-IT">
              <a:latin typeface="Calibri" pitchFamily="-108" charset="0"/>
            </a:endParaRPr>
          </a:p>
        </p:txBody>
      </p:sp>
      <p:sp>
        <p:nvSpPr>
          <p:cNvPr id="33802" name="Text Box 1033"/>
          <p:cNvSpPr txBox="1">
            <a:spLocks noChangeArrowheads="1"/>
          </p:cNvSpPr>
          <p:nvPr/>
        </p:nvSpPr>
        <p:spPr bwMode="auto">
          <a:xfrm>
            <a:off x="6656388" y="4005263"/>
            <a:ext cx="1790700" cy="1006475"/>
          </a:xfrm>
          <a:prstGeom prst="rect">
            <a:avLst/>
          </a:prstGeom>
          <a:noFill/>
          <a:ln w="19050">
            <a:noFill/>
            <a:prstDash val="sysDot"/>
            <a:miter lim="800000"/>
            <a:headEnd/>
            <a:tailEnd/>
          </a:ln>
        </p:spPr>
        <p:txBody>
          <a:bodyPr wrap="none" lIns="90000" tIns="46800" rIns="90000" bIns="46800">
            <a:prstTxWarp prst="textNoShape">
              <a:avLst/>
            </a:prstTxWarp>
            <a:spAutoFit/>
          </a:bodyPr>
          <a:lstStyle/>
          <a:p>
            <a:pPr algn="ctr" eaLnBrk="0" hangingPunct="0"/>
            <a:r>
              <a:rPr lang="it-IT" b="1">
                <a:latin typeface="Tahoma" pitchFamily="-108" charset="0"/>
              </a:rPr>
              <a:t>A.K. </a:t>
            </a:r>
          </a:p>
          <a:p>
            <a:pPr algn="ctr" eaLnBrk="0" hangingPunct="0"/>
            <a:r>
              <a:rPr lang="it-IT">
                <a:latin typeface="Tahoma" pitchFamily="-108" charset="0"/>
              </a:rPr>
              <a:t>Apprendimento </a:t>
            </a:r>
          </a:p>
          <a:p>
            <a:pPr algn="ctr" eaLnBrk="0" hangingPunct="0"/>
            <a:r>
              <a:rPr lang="it-IT">
                <a:latin typeface="Tahoma" pitchFamily="-108" charset="0"/>
              </a:rPr>
              <a:t>Connettivo</a:t>
            </a:r>
          </a:p>
        </p:txBody>
      </p:sp>
      <p:sp>
        <p:nvSpPr>
          <p:cNvPr id="33803" name="Rectangle 1034"/>
          <p:cNvSpPr>
            <a:spLocks noChangeArrowheads="1"/>
          </p:cNvSpPr>
          <p:nvPr/>
        </p:nvSpPr>
        <p:spPr bwMode="auto">
          <a:xfrm>
            <a:off x="4643438" y="3644900"/>
            <a:ext cx="3887787" cy="2232025"/>
          </a:xfrm>
          <a:prstGeom prst="rect">
            <a:avLst/>
          </a:prstGeom>
          <a:noFill/>
          <a:ln w="19050">
            <a:solidFill>
              <a:schemeClr val="tx1"/>
            </a:solidFill>
            <a:prstDash val="sysDot"/>
            <a:miter lim="800000"/>
            <a:headEnd/>
            <a:tailEnd/>
          </a:ln>
        </p:spPr>
        <p:txBody>
          <a:bodyPr lIns="90000" tIns="46800" rIns="90000" bIns="46800" anchor="ctr">
            <a:prstTxWarp prst="textNoShape">
              <a:avLst/>
            </a:prstTxWarp>
            <a:spAutoFit/>
          </a:bodyPr>
          <a:lstStyle/>
          <a:p>
            <a:pPr eaLnBrk="0" hangingPunct="0"/>
            <a:endParaRPr lang="it-IT">
              <a:latin typeface="Calibri" pitchFamily="-108" charset="0"/>
            </a:endParaRPr>
          </a:p>
        </p:txBody>
      </p:sp>
      <p:sp>
        <p:nvSpPr>
          <p:cNvPr id="33804" name="Rectangle 1035"/>
          <p:cNvSpPr>
            <a:spLocks noChangeArrowheads="1"/>
          </p:cNvSpPr>
          <p:nvPr/>
        </p:nvSpPr>
        <p:spPr bwMode="auto">
          <a:xfrm>
            <a:off x="1042988" y="2419350"/>
            <a:ext cx="1582737" cy="936625"/>
          </a:xfrm>
          <a:prstGeom prst="rect">
            <a:avLst/>
          </a:prstGeom>
          <a:noFill/>
          <a:ln w="19050">
            <a:solidFill>
              <a:schemeClr val="tx1"/>
            </a:solidFill>
            <a:prstDash val="sysDot"/>
            <a:miter lim="800000"/>
            <a:headEnd/>
            <a:tailEnd/>
          </a:ln>
        </p:spPr>
        <p:txBody>
          <a:bodyPr lIns="90000" tIns="46800" rIns="90000" bIns="46800" anchor="ctr">
            <a:prstTxWarp prst="textNoShape">
              <a:avLst/>
            </a:prstTxWarp>
            <a:spAutoFit/>
          </a:bodyPr>
          <a:lstStyle/>
          <a:p>
            <a:pPr eaLnBrk="0" hangingPunct="0"/>
            <a:endParaRPr lang="it-IT">
              <a:latin typeface="Calibri" pitchFamily="-108" charset="0"/>
            </a:endParaRPr>
          </a:p>
        </p:txBody>
      </p:sp>
      <p:sp>
        <p:nvSpPr>
          <p:cNvPr id="33805" name="Text Box 1036"/>
          <p:cNvSpPr txBox="1">
            <a:spLocks noChangeArrowheads="1"/>
          </p:cNvSpPr>
          <p:nvPr/>
        </p:nvSpPr>
        <p:spPr bwMode="auto">
          <a:xfrm>
            <a:off x="1158875" y="2411413"/>
            <a:ext cx="1612900" cy="946150"/>
          </a:xfrm>
          <a:prstGeom prst="rect">
            <a:avLst/>
          </a:prstGeom>
          <a:noFill/>
          <a:ln w="19050">
            <a:noFill/>
            <a:prstDash val="sysDot"/>
            <a:miter lim="800000"/>
            <a:headEnd/>
            <a:tailEnd/>
          </a:ln>
        </p:spPr>
        <p:txBody>
          <a:bodyPr wrap="none" lIns="90000" tIns="46800" rIns="90000" bIns="46800">
            <a:prstTxWarp prst="textNoShape">
              <a:avLst/>
            </a:prstTxWarp>
            <a:spAutoFit/>
          </a:bodyPr>
          <a:lstStyle/>
          <a:p>
            <a:pPr algn="ctr" eaLnBrk="0" hangingPunct="0"/>
            <a:r>
              <a:rPr lang="it-IT" b="1">
                <a:latin typeface="Tahoma" pitchFamily="-108" charset="0"/>
              </a:rPr>
              <a:t>A.A. </a:t>
            </a:r>
          </a:p>
          <a:p>
            <a:pPr algn="ctr" eaLnBrk="0" hangingPunct="0"/>
            <a:r>
              <a:rPr lang="it-IT">
                <a:latin typeface="Tahoma" pitchFamily="-108" charset="0"/>
              </a:rPr>
              <a:t>Apprendimento </a:t>
            </a:r>
          </a:p>
          <a:p>
            <a:pPr algn="ctr" eaLnBrk="0" hangingPunct="0"/>
            <a:r>
              <a:rPr lang="it-IT">
                <a:latin typeface="Tahoma" pitchFamily="-108" charset="0"/>
              </a:rPr>
              <a:t>Assistito</a:t>
            </a:r>
          </a:p>
        </p:txBody>
      </p:sp>
      <p:sp>
        <p:nvSpPr>
          <p:cNvPr id="33806" name="Text Box 1037"/>
          <p:cNvSpPr txBox="1">
            <a:spLocks noChangeArrowheads="1"/>
          </p:cNvSpPr>
          <p:nvPr/>
        </p:nvSpPr>
        <p:spPr bwMode="auto">
          <a:xfrm>
            <a:off x="2265363" y="5373688"/>
            <a:ext cx="1930400" cy="517525"/>
          </a:xfrm>
          <a:prstGeom prst="rect">
            <a:avLst/>
          </a:prstGeom>
          <a:noFill/>
          <a:ln w="19050">
            <a:noFill/>
            <a:prstDash val="sysDot"/>
            <a:miter lim="800000"/>
            <a:headEnd/>
            <a:tailEnd/>
          </a:ln>
        </p:spPr>
        <p:txBody>
          <a:bodyPr wrap="none" lIns="90000" tIns="46800" rIns="90000" bIns="46800">
            <a:prstTxWarp prst="textNoShape">
              <a:avLst/>
            </a:prstTxWarp>
            <a:spAutoFit/>
          </a:bodyPr>
          <a:lstStyle/>
          <a:p>
            <a:pPr algn="ctr" eaLnBrk="0" hangingPunct="0"/>
            <a:r>
              <a:rPr lang="it-IT" sz="1400" i="1">
                <a:latin typeface="Calibri" pitchFamily="-108" charset="0"/>
              </a:rPr>
              <a:t>Aula –TV  </a:t>
            </a:r>
          </a:p>
          <a:p>
            <a:pPr algn="ctr" eaLnBrk="0" hangingPunct="0"/>
            <a:r>
              <a:rPr lang="it-IT" sz="1400" i="1">
                <a:latin typeface="Calibri" pitchFamily="-108" charset="0"/>
              </a:rPr>
              <a:t>Conduttore - Docente</a:t>
            </a:r>
            <a:r>
              <a:rPr lang="it-IT" sz="1400">
                <a:latin typeface="Calibri" pitchFamily="-108" charset="0"/>
              </a:rPr>
              <a:t> </a:t>
            </a:r>
          </a:p>
        </p:txBody>
      </p:sp>
      <p:sp>
        <p:nvSpPr>
          <p:cNvPr id="33807" name="Text Box 1038"/>
          <p:cNvSpPr txBox="1">
            <a:spLocks noChangeArrowheads="1"/>
          </p:cNvSpPr>
          <p:nvPr/>
        </p:nvSpPr>
        <p:spPr bwMode="auto">
          <a:xfrm>
            <a:off x="2808288" y="3116263"/>
            <a:ext cx="1476375" cy="457200"/>
          </a:xfrm>
          <a:prstGeom prst="rect">
            <a:avLst/>
          </a:prstGeom>
          <a:noFill/>
          <a:ln w="19050">
            <a:noFill/>
            <a:prstDash val="sysDot"/>
            <a:miter lim="800000"/>
            <a:headEnd/>
            <a:tailEnd/>
          </a:ln>
        </p:spPr>
        <p:txBody>
          <a:bodyPr lIns="90000" tIns="46800" rIns="90000" bIns="46800">
            <a:prstTxWarp prst="textNoShape">
              <a:avLst/>
            </a:prstTxWarp>
            <a:spAutoFit/>
          </a:bodyPr>
          <a:lstStyle/>
          <a:p>
            <a:pPr algn="ctr" eaLnBrk="0" hangingPunct="0"/>
            <a:r>
              <a:rPr lang="it-IT" sz="1200" i="1">
                <a:latin typeface="Calibri" pitchFamily="-108" charset="0"/>
              </a:rPr>
              <a:t>Libro – P.C - Multimedialità   </a:t>
            </a:r>
          </a:p>
        </p:txBody>
      </p:sp>
      <p:sp>
        <p:nvSpPr>
          <p:cNvPr id="33808" name="Text Box 1039"/>
          <p:cNvSpPr txBox="1">
            <a:spLocks noChangeArrowheads="1"/>
          </p:cNvSpPr>
          <p:nvPr/>
        </p:nvSpPr>
        <p:spPr bwMode="auto">
          <a:xfrm>
            <a:off x="6372225" y="3068638"/>
            <a:ext cx="1944688" cy="517525"/>
          </a:xfrm>
          <a:prstGeom prst="rect">
            <a:avLst/>
          </a:prstGeom>
          <a:noFill/>
          <a:ln w="19050">
            <a:noFill/>
            <a:prstDash val="sysDot"/>
            <a:miter lim="800000"/>
            <a:headEnd/>
            <a:tailEnd/>
          </a:ln>
        </p:spPr>
        <p:txBody>
          <a:bodyPr lIns="90000" tIns="46800" rIns="90000" bIns="46800">
            <a:prstTxWarp prst="textNoShape">
              <a:avLst/>
            </a:prstTxWarp>
            <a:spAutoFit/>
          </a:bodyPr>
          <a:lstStyle/>
          <a:p>
            <a:pPr algn="ctr" eaLnBrk="0" hangingPunct="0"/>
            <a:r>
              <a:rPr lang="it-IT" sz="1400" i="1">
                <a:latin typeface="Calibri" pitchFamily="-108" charset="0"/>
              </a:rPr>
              <a:t>Verbalizzazione</a:t>
            </a:r>
          </a:p>
          <a:p>
            <a:pPr algn="ctr" eaLnBrk="0" hangingPunct="0"/>
            <a:r>
              <a:rPr lang="it-IT" sz="1400" i="1">
                <a:latin typeface="Calibri" pitchFamily="-108" charset="0"/>
              </a:rPr>
              <a:t>Amb collaborativi</a:t>
            </a:r>
          </a:p>
        </p:txBody>
      </p:sp>
      <p:sp>
        <p:nvSpPr>
          <p:cNvPr id="33809" name="Text Box 1040"/>
          <p:cNvSpPr txBox="1">
            <a:spLocks noChangeArrowheads="1"/>
          </p:cNvSpPr>
          <p:nvPr/>
        </p:nvSpPr>
        <p:spPr bwMode="auto">
          <a:xfrm>
            <a:off x="4922838" y="5111750"/>
            <a:ext cx="3570287" cy="730250"/>
          </a:xfrm>
          <a:prstGeom prst="rect">
            <a:avLst/>
          </a:prstGeom>
          <a:noFill/>
          <a:ln w="19050">
            <a:noFill/>
            <a:prstDash val="sysDot"/>
            <a:miter lim="800000"/>
            <a:headEnd/>
            <a:tailEnd/>
          </a:ln>
        </p:spPr>
        <p:txBody>
          <a:bodyPr wrap="none" lIns="90000" tIns="46800" rIns="90000" bIns="46800">
            <a:prstTxWarp prst="textNoShape">
              <a:avLst/>
            </a:prstTxWarp>
            <a:spAutoFit/>
          </a:bodyPr>
          <a:lstStyle/>
          <a:p>
            <a:pPr algn="ctr" eaLnBrk="0" hangingPunct="0"/>
            <a:r>
              <a:rPr lang="it-IT" sz="1400" i="1">
                <a:latin typeface="Calibri" pitchFamily="-108" charset="0"/>
              </a:rPr>
              <a:t>New e Social media, artefatti digitali</a:t>
            </a:r>
          </a:p>
          <a:p>
            <a:pPr algn="ctr" eaLnBrk="0" hangingPunct="0"/>
            <a:r>
              <a:rPr lang="it-IT" sz="1400" i="1">
                <a:latin typeface="Calibri" pitchFamily="-108" charset="0"/>
              </a:rPr>
              <a:t>Ambienti in rete </a:t>
            </a:r>
          </a:p>
          <a:p>
            <a:pPr algn="ctr" eaLnBrk="0" hangingPunct="0"/>
            <a:r>
              <a:rPr lang="it-IT" sz="1400" i="1">
                <a:latin typeface="Calibri" pitchFamily="-108" charset="0"/>
              </a:rPr>
              <a:t>Content sharing - User Content Generation</a:t>
            </a:r>
          </a:p>
        </p:txBody>
      </p:sp>
      <p:sp>
        <p:nvSpPr>
          <p:cNvPr id="33810" name="Text Box 1041"/>
          <p:cNvSpPr txBox="1">
            <a:spLocks noChangeArrowheads="1"/>
          </p:cNvSpPr>
          <p:nvPr/>
        </p:nvSpPr>
        <p:spPr bwMode="auto">
          <a:xfrm>
            <a:off x="6800850" y="1268413"/>
            <a:ext cx="1360488" cy="244475"/>
          </a:xfrm>
          <a:prstGeom prst="rect">
            <a:avLst/>
          </a:prstGeom>
          <a:noFill/>
          <a:ln w="19050">
            <a:noFill/>
            <a:prstDash val="sysDot"/>
            <a:miter lim="800000"/>
            <a:headEnd/>
            <a:tailEnd/>
          </a:ln>
        </p:spPr>
        <p:txBody>
          <a:bodyPr wrap="none" lIns="90000" tIns="46800" rIns="90000" bIns="46800">
            <a:prstTxWarp prst="textNoShape">
              <a:avLst/>
            </a:prstTxWarp>
            <a:spAutoFit/>
          </a:bodyPr>
          <a:lstStyle/>
          <a:p>
            <a:pPr algn="ctr" eaLnBrk="0" hangingPunct="0"/>
            <a:r>
              <a:rPr lang="it-IT" sz="1000">
                <a:latin typeface="Calibri" pitchFamily="-108" charset="0"/>
              </a:rPr>
              <a:t>3- 5 (max 7) persone</a:t>
            </a:r>
          </a:p>
        </p:txBody>
      </p:sp>
      <p:sp>
        <p:nvSpPr>
          <p:cNvPr id="33811" name="Text Box 1042"/>
          <p:cNvSpPr txBox="1">
            <a:spLocks noChangeArrowheads="1"/>
          </p:cNvSpPr>
          <p:nvPr/>
        </p:nvSpPr>
        <p:spPr bwMode="auto">
          <a:xfrm>
            <a:off x="3279775" y="1268413"/>
            <a:ext cx="858838" cy="244475"/>
          </a:xfrm>
          <a:prstGeom prst="rect">
            <a:avLst/>
          </a:prstGeom>
          <a:noFill/>
          <a:ln w="19050">
            <a:noFill/>
            <a:prstDash val="sysDot"/>
            <a:miter lim="800000"/>
            <a:headEnd/>
            <a:tailEnd/>
          </a:ln>
        </p:spPr>
        <p:txBody>
          <a:bodyPr wrap="none" lIns="90000" tIns="46800" rIns="90000" bIns="46800">
            <a:prstTxWarp prst="textNoShape">
              <a:avLst/>
            </a:prstTxWarp>
            <a:spAutoFit/>
          </a:bodyPr>
          <a:lstStyle/>
          <a:p>
            <a:pPr algn="ctr" eaLnBrk="0" hangingPunct="0"/>
            <a:r>
              <a:rPr lang="it-IT" sz="1000">
                <a:latin typeface="Calibri" pitchFamily="-108" charset="0"/>
              </a:rPr>
              <a:t>1-2 persone</a:t>
            </a:r>
          </a:p>
        </p:txBody>
      </p:sp>
      <p:sp>
        <p:nvSpPr>
          <p:cNvPr id="33812" name="Text Box 1043"/>
          <p:cNvSpPr txBox="1">
            <a:spLocks noChangeArrowheads="1"/>
          </p:cNvSpPr>
          <p:nvPr/>
        </p:nvSpPr>
        <p:spPr bwMode="auto">
          <a:xfrm>
            <a:off x="2676525" y="3771900"/>
            <a:ext cx="1679575" cy="517525"/>
          </a:xfrm>
          <a:prstGeom prst="rect">
            <a:avLst/>
          </a:prstGeom>
          <a:noFill/>
          <a:ln w="19050">
            <a:noFill/>
            <a:prstDash val="sysDot"/>
            <a:miter lim="800000"/>
            <a:headEnd/>
            <a:tailEnd/>
          </a:ln>
        </p:spPr>
        <p:txBody>
          <a:bodyPr lIns="90000" tIns="46800" rIns="90000" bIns="46800">
            <a:prstTxWarp prst="textNoShape">
              <a:avLst/>
            </a:prstTxWarp>
            <a:spAutoFit/>
          </a:bodyPr>
          <a:lstStyle/>
          <a:p>
            <a:pPr algn="ctr" eaLnBrk="0" hangingPunct="0"/>
            <a:r>
              <a:rPr lang="it-IT" sz="1400">
                <a:latin typeface="Calibri" pitchFamily="-108" charset="0"/>
              </a:rPr>
              <a:t> 20 </a:t>
            </a:r>
            <a:r>
              <a:rPr lang="it-IT" sz="1400">
                <a:latin typeface="Calibri" pitchFamily="-108" charset="0"/>
                <a:sym typeface="Wingdings" pitchFamily="-108" charset="2"/>
              </a:rPr>
              <a:t> centinaia </a:t>
            </a:r>
            <a:r>
              <a:rPr lang="it-IT" sz="1400">
                <a:latin typeface="Calibri" pitchFamily="-108" charset="0"/>
              </a:rPr>
              <a:t>persone</a:t>
            </a:r>
          </a:p>
        </p:txBody>
      </p:sp>
      <p:sp>
        <p:nvSpPr>
          <p:cNvPr id="33813" name="Text Box 1044"/>
          <p:cNvSpPr txBox="1">
            <a:spLocks noChangeArrowheads="1"/>
          </p:cNvSpPr>
          <p:nvPr/>
        </p:nvSpPr>
        <p:spPr bwMode="auto">
          <a:xfrm>
            <a:off x="6875463" y="3629025"/>
            <a:ext cx="1633537" cy="304800"/>
          </a:xfrm>
          <a:prstGeom prst="rect">
            <a:avLst/>
          </a:prstGeom>
          <a:noFill/>
          <a:ln w="19050">
            <a:noFill/>
            <a:prstDash val="sysDot"/>
            <a:miter lim="800000"/>
            <a:headEnd/>
            <a:tailEnd/>
          </a:ln>
        </p:spPr>
        <p:txBody>
          <a:bodyPr wrap="none" lIns="90000" tIns="46800" rIns="90000" bIns="46800">
            <a:prstTxWarp prst="textNoShape">
              <a:avLst/>
            </a:prstTxWarp>
            <a:spAutoFit/>
          </a:bodyPr>
          <a:lstStyle/>
          <a:p>
            <a:pPr algn="ctr" eaLnBrk="0" hangingPunct="0"/>
            <a:r>
              <a:rPr lang="it-IT" sz="1400">
                <a:latin typeface="Calibri" pitchFamily="-108" charset="0"/>
              </a:rPr>
              <a:t> centinaia persone</a:t>
            </a:r>
          </a:p>
        </p:txBody>
      </p:sp>
      <p:pic>
        <p:nvPicPr>
          <p:cNvPr id="33814" name="Picture 1045" descr="Chakra"/>
          <p:cNvPicPr>
            <a:picLocks noChangeAspect="1" noChangeArrowheads="1"/>
          </p:cNvPicPr>
          <p:nvPr/>
        </p:nvPicPr>
        <p:blipFill>
          <a:blip r:embed="rId3"/>
          <a:srcRect/>
          <a:stretch>
            <a:fillRect/>
          </a:stretch>
        </p:blipFill>
        <p:spPr bwMode="auto">
          <a:xfrm>
            <a:off x="468313" y="1252538"/>
            <a:ext cx="1065212" cy="1219200"/>
          </a:xfrm>
          <a:prstGeom prst="rect">
            <a:avLst/>
          </a:prstGeom>
          <a:noFill/>
          <a:ln w="9525">
            <a:noFill/>
            <a:miter lim="800000"/>
            <a:headEnd/>
            <a:tailEnd/>
          </a:ln>
        </p:spPr>
      </p:pic>
      <p:pic>
        <p:nvPicPr>
          <p:cNvPr id="33815" name="Picture 1046" descr="breeze"/>
          <p:cNvPicPr>
            <a:picLocks noChangeAspect="1" noChangeArrowheads="1"/>
          </p:cNvPicPr>
          <p:nvPr/>
        </p:nvPicPr>
        <p:blipFill>
          <a:blip r:embed="rId4"/>
          <a:srcRect/>
          <a:stretch>
            <a:fillRect/>
          </a:stretch>
        </p:blipFill>
        <p:spPr bwMode="auto">
          <a:xfrm>
            <a:off x="4643438" y="3644900"/>
            <a:ext cx="1622425" cy="1169988"/>
          </a:xfrm>
          <a:prstGeom prst="rect">
            <a:avLst/>
          </a:prstGeom>
          <a:noFill/>
          <a:ln w="9525">
            <a:noFill/>
            <a:miter lim="800000"/>
            <a:headEnd/>
            <a:tailEnd/>
          </a:ln>
        </p:spPr>
      </p:pic>
      <p:sp>
        <p:nvSpPr>
          <p:cNvPr id="33816" name="Text Box 1047"/>
          <p:cNvSpPr txBox="1">
            <a:spLocks noChangeArrowheads="1"/>
          </p:cNvSpPr>
          <p:nvPr/>
        </p:nvSpPr>
        <p:spPr bwMode="auto">
          <a:xfrm>
            <a:off x="2625725" y="2157413"/>
            <a:ext cx="1801813" cy="1004887"/>
          </a:xfrm>
          <a:prstGeom prst="rect">
            <a:avLst/>
          </a:prstGeom>
          <a:noFill/>
          <a:ln w="19050">
            <a:noFill/>
            <a:prstDash val="sysDot"/>
            <a:miter lim="800000"/>
            <a:headEnd/>
            <a:tailEnd/>
          </a:ln>
        </p:spPr>
        <p:txBody>
          <a:bodyPr lIns="90000" tIns="46800" rIns="90000" bIns="46800">
            <a:prstTxWarp prst="textNoShape">
              <a:avLst/>
            </a:prstTxWarp>
            <a:spAutoFit/>
          </a:bodyPr>
          <a:lstStyle/>
          <a:p>
            <a:pPr algn="ctr" eaLnBrk="0" hangingPunct="0"/>
            <a:r>
              <a:rPr lang="it-IT" sz="1200">
                <a:latin typeface="Calibri" pitchFamily="-108" charset="0"/>
              </a:rPr>
              <a:t>Riflessione, concentrazione, espressione </a:t>
            </a:r>
          </a:p>
          <a:p>
            <a:pPr algn="ctr" eaLnBrk="0" hangingPunct="0"/>
            <a:r>
              <a:rPr lang="it-IT" sz="1200">
                <a:latin typeface="Calibri" pitchFamily="-108" charset="0"/>
              </a:rPr>
              <a:t>rappresentazione, cognizione emozione</a:t>
            </a:r>
          </a:p>
        </p:txBody>
      </p:sp>
      <p:sp>
        <p:nvSpPr>
          <p:cNvPr id="33817" name="Text Box 1048"/>
          <p:cNvSpPr txBox="1">
            <a:spLocks noChangeArrowheads="1"/>
          </p:cNvSpPr>
          <p:nvPr/>
        </p:nvSpPr>
        <p:spPr bwMode="auto">
          <a:xfrm>
            <a:off x="6075363" y="2492375"/>
            <a:ext cx="2457450" cy="639763"/>
          </a:xfrm>
          <a:prstGeom prst="rect">
            <a:avLst/>
          </a:prstGeom>
          <a:noFill/>
          <a:ln w="19050">
            <a:noFill/>
            <a:prstDash val="sysDot"/>
            <a:miter lim="800000"/>
            <a:headEnd/>
            <a:tailEnd/>
          </a:ln>
        </p:spPr>
        <p:txBody>
          <a:bodyPr lIns="90000" tIns="46800" rIns="90000" bIns="46800">
            <a:prstTxWarp prst="textNoShape">
              <a:avLst/>
            </a:prstTxWarp>
            <a:spAutoFit/>
          </a:bodyPr>
          <a:lstStyle/>
          <a:p>
            <a:pPr algn="ctr" eaLnBrk="0" hangingPunct="0"/>
            <a:r>
              <a:rPr lang="it-IT" sz="1200">
                <a:latin typeface="Calibri" pitchFamily="-108" charset="0"/>
              </a:rPr>
              <a:t>Dialettica, condivisione, visione multipla, cognizione emozione, </a:t>
            </a:r>
          </a:p>
          <a:p>
            <a:pPr algn="ctr" eaLnBrk="0" hangingPunct="0"/>
            <a:r>
              <a:rPr lang="it-IT" sz="1200">
                <a:latin typeface="Calibri" pitchFamily="-108" charset="0"/>
              </a:rPr>
              <a:t>Capacità critica, argomentativa</a:t>
            </a:r>
          </a:p>
        </p:txBody>
      </p:sp>
      <p:sp>
        <p:nvSpPr>
          <p:cNvPr id="33818" name="Text Box 1049"/>
          <p:cNvSpPr txBox="1">
            <a:spLocks noChangeArrowheads="1"/>
          </p:cNvSpPr>
          <p:nvPr/>
        </p:nvSpPr>
        <p:spPr bwMode="auto">
          <a:xfrm>
            <a:off x="490538" y="4995863"/>
            <a:ext cx="1703387" cy="304800"/>
          </a:xfrm>
          <a:prstGeom prst="rect">
            <a:avLst/>
          </a:prstGeom>
          <a:noFill/>
          <a:ln w="19050">
            <a:noFill/>
            <a:prstDash val="sysDot"/>
            <a:miter lim="800000"/>
            <a:headEnd/>
            <a:tailEnd/>
          </a:ln>
        </p:spPr>
        <p:txBody>
          <a:bodyPr wrap="none" lIns="90000" tIns="46800" rIns="90000" bIns="46800">
            <a:prstTxWarp prst="textNoShape">
              <a:avLst/>
            </a:prstTxWarp>
            <a:spAutoFit/>
          </a:bodyPr>
          <a:lstStyle/>
          <a:p>
            <a:pPr algn="ctr" eaLnBrk="0" hangingPunct="0"/>
            <a:r>
              <a:rPr lang="it-IT" sz="1400">
                <a:latin typeface="Calibri" pitchFamily="-108" charset="0"/>
              </a:rPr>
              <a:t>Visione condivisa,  </a:t>
            </a:r>
          </a:p>
        </p:txBody>
      </p:sp>
      <p:pic>
        <p:nvPicPr>
          <p:cNvPr id="33819" name="Picture 1050"/>
          <p:cNvPicPr>
            <a:picLocks noChangeAspect="1" noChangeArrowheads="1"/>
          </p:cNvPicPr>
          <p:nvPr/>
        </p:nvPicPr>
        <p:blipFill>
          <a:blip r:embed="rId5"/>
          <a:srcRect/>
          <a:stretch>
            <a:fillRect/>
          </a:stretch>
        </p:blipFill>
        <p:spPr bwMode="auto">
          <a:xfrm>
            <a:off x="4995863" y="2636838"/>
            <a:ext cx="800100" cy="806450"/>
          </a:xfrm>
          <a:prstGeom prst="rect">
            <a:avLst/>
          </a:prstGeom>
          <a:noFill/>
          <a:ln w="19050">
            <a:noFill/>
            <a:prstDash val="sysDot"/>
            <a:miter lim="800000"/>
            <a:headEnd/>
            <a:tailEnd/>
          </a:ln>
        </p:spPr>
      </p:pic>
      <p:pic>
        <p:nvPicPr>
          <p:cNvPr id="33820" name="Picture 1051"/>
          <p:cNvPicPr>
            <a:picLocks noChangeAspect="1" noChangeArrowheads="1"/>
          </p:cNvPicPr>
          <p:nvPr/>
        </p:nvPicPr>
        <p:blipFill>
          <a:blip r:embed="rId6"/>
          <a:srcRect/>
          <a:stretch>
            <a:fillRect/>
          </a:stretch>
        </p:blipFill>
        <p:spPr bwMode="auto">
          <a:xfrm>
            <a:off x="468313" y="3644900"/>
            <a:ext cx="1755775" cy="1103313"/>
          </a:xfrm>
          <a:prstGeom prst="rect">
            <a:avLst/>
          </a:prstGeom>
          <a:noFill/>
          <a:ln w="19050">
            <a:noFill/>
            <a:prstDash val="sysDot"/>
            <a:miter lim="800000"/>
            <a:headEnd/>
            <a:tailEnd/>
          </a:ln>
        </p:spPr>
      </p:pic>
      <p:sp>
        <p:nvSpPr>
          <p:cNvPr id="462876" name="AutoShape 1052"/>
          <p:cNvSpPr>
            <a:spLocks noChangeArrowheads="1"/>
          </p:cNvSpPr>
          <p:nvPr/>
        </p:nvSpPr>
        <p:spPr bwMode="auto">
          <a:xfrm>
            <a:off x="8170863" y="1270000"/>
            <a:ext cx="720725" cy="358775"/>
          </a:xfrm>
          <a:prstGeom prst="downArrow">
            <a:avLst>
              <a:gd name="adj1" fmla="val 49861"/>
              <a:gd name="adj2" fmla="val 46037"/>
            </a:avLst>
          </a:prstGeom>
          <a:gradFill rotWithShape="1">
            <a:gsLst>
              <a:gs pos="0">
                <a:srgbClr val="761800"/>
              </a:gs>
              <a:gs pos="100000">
                <a:srgbClr val="FF3300"/>
              </a:gs>
            </a:gsLst>
            <a:lin ang="5400000" scaled="1"/>
          </a:gradFill>
          <a:ln w="19050">
            <a:solidFill>
              <a:schemeClr val="tx1"/>
            </a:solidFill>
            <a:prstDash val="sysDot"/>
            <a:miter lim="800000"/>
            <a:headEnd/>
            <a:tailEnd/>
          </a:ln>
          <a:effectLst>
            <a:outerShdw blurRad="63500" dist="38099" dir="2700000" algn="ctr" rotWithShape="0">
              <a:schemeClr val="bg2">
                <a:alpha val="74997"/>
              </a:schemeClr>
            </a:outerShdw>
          </a:effectLst>
        </p:spPr>
        <p:txBody>
          <a:bodyPr lIns="90000" tIns="46800" rIns="90000" bIns="46800" anchor="ctr">
            <a:prstTxWarp prst="textNoShape">
              <a:avLst/>
            </a:prstTxWarp>
            <a:spAutoFit/>
          </a:bodyPr>
          <a:lstStyle/>
          <a:p>
            <a:pPr eaLnBrk="0" fontAlgn="auto" hangingPunct="0">
              <a:spcBef>
                <a:spcPts val="0"/>
              </a:spcBef>
              <a:spcAft>
                <a:spcPts val="0"/>
              </a:spcAft>
              <a:defRPr/>
            </a:pPr>
            <a:endParaRPr lang="it-IT">
              <a:latin typeface="+mn-lt"/>
              <a:ea typeface="+mn-ea"/>
              <a:cs typeface="+mn-cs"/>
            </a:endParaRPr>
          </a:p>
        </p:txBody>
      </p:sp>
      <p:sp>
        <p:nvSpPr>
          <p:cNvPr id="462877" name="AutoShape 1053"/>
          <p:cNvSpPr>
            <a:spLocks noChangeArrowheads="1"/>
          </p:cNvSpPr>
          <p:nvPr/>
        </p:nvSpPr>
        <p:spPr bwMode="auto">
          <a:xfrm>
            <a:off x="8170863" y="3930650"/>
            <a:ext cx="720725" cy="358775"/>
          </a:xfrm>
          <a:prstGeom prst="downArrow">
            <a:avLst>
              <a:gd name="adj1" fmla="val 49861"/>
              <a:gd name="adj2" fmla="val 46037"/>
            </a:avLst>
          </a:prstGeom>
          <a:gradFill rotWithShape="1">
            <a:gsLst>
              <a:gs pos="0">
                <a:srgbClr val="761800"/>
              </a:gs>
              <a:gs pos="100000">
                <a:srgbClr val="FF3300"/>
              </a:gs>
            </a:gsLst>
            <a:lin ang="5400000" scaled="1"/>
          </a:gradFill>
          <a:ln w="19050">
            <a:solidFill>
              <a:schemeClr val="tx1"/>
            </a:solidFill>
            <a:prstDash val="sysDot"/>
            <a:miter lim="800000"/>
            <a:headEnd/>
            <a:tailEnd/>
          </a:ln>
          <a:effectLst>
            <a:outerShdw blurRad="63500" dist="38099" dir="2700000" algn="ctr" rotWithShape="0">
              <a:schemeClr val="bg2">
                <a:alpha val="74997"/>
              </a:schemeClr>
            </a:outerShdw>
          </a:effectLst>
        </p:spPr>
        <p:txBody>
          <a:bodyPr lIns="90000" tIns="46800" rIns="90000" bIns="46800" anchor="ctr">
            <a:prstTxWarp prst="textNoShape">
              <a:avLst/>
            </a:prstTxWarp>
            <a:spAutoFit/>
          </a:bodyPr>
          <a:lstStyle/>
          <a:p>
            <a:pPr eaLnBrk="0" fontAlgn="auto" hangingPunct="0">
              <a:spcBef>
                <a:spcPts val="0"/>
              </a:spcBef>
              <a:spcAft>
                <a:spcPts val="0"/>
              </a:spcAft>
              <a:defRPr/>
            </a:pPr>
            <a:endParaRPr lang="it-IT">
              <a:latin typeface="+mn-lt"/>
              <a:ea typeface="+mn-ea"/>
              <a:cs typeface="+mn-cs"/>
            </a:endParaRPr>
          </a:p>
        </p:txBody>
      </p:sp>
      <p:pic>
        <p:nvPicPr>
          <p:cNvPr id="33823" name="Picture 1054"/>
          <p:cNvPicPr>
            <a:picLocks noChangeAspect="1" noChangeArrowheads="1"/>
          </p:cNvPicPr>
          <p:nvPr/>
        </p:nvPicPr>
        <p:blipFill>
          <a:blip r:embed="rId7"/>
          <a:srcRect/>
          <a:stretch>
            <a:fillRect/>
          </a:stretch>
        </p:blipFill>
        <p:spPr bwMode="auto">
          <a:xfrm>
            <a:off x="4643438" y="1328738"/>
            <a:ext cx="1560512" cy="1236662"/>
          </a:xfrm>
          <a:prstGeom prst="rect">
            <a:avLst/>
          </a:prstGeom>
          <a:noFill/>
          <a:ln w="19050">
            <a:noFill/>
            <a:prstDash val="sysDot"/>
            <a:miter lim="800000"/>
            <a:headEnd/>
            <a:tailEnd/>
          </a:ln>
        </p:spPr>
      </p:pic>
      <p:pic>
        <p:nvPicPr>
          <p:cNvPr id="33824" name="Picture 1055"/>
          <p:cNvPicPr>
            <a:picLocks noChangeAspect="1" noChangeArrowheads="1"/>
          </p:cNvPicPr>
          <p:nvPr/>
        </p:nvPicPr>
        <p:blipFill>
          <a:blip r:embed="rId8"/>
          <a:srcRect/>
          <a:stretch>
            <a:fillRect/>
          </a:stretch>
        </p:blipFill>
        <p:spPr bwMode="auto">
          <a:xfrm>
            <a:off x="425450" y="2565400"/>
            <a:ext cx="833438" cy="681038"/>
          </a:xfrm>
          <a:prstGeom prst="rect">
            <a:avLst/>
          </a:prstGeom>
          <a:noFill/>
          <a:ln w="19050">
            <a:noFill/>
            <a:prstDash val="sysDot"/>
            <a:miter lim="800000"/>
            <a:headEnd/>
            <a:tailEnd/>
          </a:ln>
        </p:spPr>
      </p:pic>
      <p:sp>
        <p:nvSpPr>
          <p:cNvPr id="462880" name="AutoShape 1056"/>
          <p:cNvSpPr>
            <a:spLocks noChangeArrowheads="1"/>
          </p:cNvSpPr>
          <p:nvPr/>
        </p:nvSpPr>
        <p:spPr bwMode="auto">
          <a:xfrm>
            <a:off x="65088" y="2722563"/>
            <a:ext cx="720725" cy="358775"/>
          </a:xfrm>
          <a:prstGeom prst="downArrow">
            <a:avLst>
              <a:gd name="adj1" fmla="val 49861"/>
              <a:gd name="adj2" fmla="val 46037"/>
            </a:avLst>
          </a:prstGeom>
          <a:gradFill rotWithShape="1">
            <a:gsLst>
              <a:gs pos="0">
                <a:srgbClr val="761800"/>
              </a:gs>
              <a:gs pos="100000">
                <a:srgbClr val="FF3300"/>
              </a:gs>
            </a:gsLst>
            <a:lin ang="5400000" scaled="1"/>
          </a:gradFill>
          <a:ln w="19050">
            <a:solidFill>
              <a:schemeClr val="tx1"/>
            </a:solidFill>
            <a:prstDash val="sysDot"/>
            <a:miter lim="800000"/>
            <a:headEnd/>
            <a:tailEnd/>
          </a:ln>
          <a:effectLst>
            <a:outerShdw blurRad="63500" dist="38099" dir="2700000" algn="ctr" rotWithShape="0">
              <a:schemeClr val="bg2">
                <a:alpha val="74997"/>
              </a:schemeClr>
            </a:outerShdw>
          </a:effectLst>
        </p:spPr>
        <p:txBody>
          <a:bodyPr lIns="90000" tIns="46800" rIns="90000" bIns="46800" anchor="ctr">
            <a:prstTxWarp prst="textNoShape">
              <a:avLst/>
            </a:prstTxWarp>
            <a:spAutoFit/>
          </a:bodyPr>
          <a:lstStyle/>
          <a:p>
            <a:pPr eaLnBrk="0" fontAlgn="auto" hangingPunct="0">
              <a:spcBef>
                <a:spcPts val="0"/>
              </a:spcBef>
              <a:spcAft>
                <a:spcPts val="0"/>
              </a:spcAft>
              <a:defRPr/>
            </a:pPr>
            <a:endParaRPr lang="it-IT">
              <a:latin typeface="+mn-lt"/>
              <a:ea typeface="+mn-ea"/>
              <a:cs typeface="+mn-cs"/>
            </a:endParaRPr>
          </a:p>
        </p:txBody>
      </p:sp>
    </p:spTree>
  </p:cSld>
  <p:clrMapOvr>
    <a:masterClrMapping/>
  </p:clrMapOvr>
  <p:transition>
    <p:dissolve/>
  </p:transition>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54274" name="Segnaposto numero diapositiva 3"/>
          <p:cNvSpPr>
            <a:spLocks noGrp="1"/>
          </p:cNvSpPr>
          <p:nvPr>
            <p:ph type="sldNum" sz="quarter" idx="12"/>
          </p:nvPr>
        </p:nvSpPr>
        <p:spPr/>
        <p:txBody>
          <a:bodyPr/>
          <a:lstStyle/>
          <a:p>
            <a:pPr>
              <a:defRPr/>
            </a:pPr>
            <a:fld id="{E8CCF9D9-7955-5749-86F9-D6B074C0464A}" type="slidenum">
              <a:rPr lang="it-IT"/>
              <a:pPr>
                <a:defRPr/>
              </a:pPr>
              <a:t>9</a:t>
            </a:fld>
            <a:endParaRPr lang="it-IT"/>
          </a:p>
        </p:txBody>
      </p:sp>
      <p:sp>
        <p:nvSpPr>
          <p:cNvPr id="452610" name="AutoShape 1026"/>
          <p:cNvSpPr>
            <a:spLocks noChangeArrowheads="1"/>
          </p:cNvSpPr>
          <p:nvPr/>
        </p:nvSpPr>
        <p:spPr bwMode="auto">
          <a:xfrm>
            <a:off x="34925" y="992188"/>
            <a:ext cx="9109075" cy="4452937"/>
          </a:xfrm>
          <a:prstGeom prst="rightArrow">
            <a:avLst>
              <a:gd name="adj1" fmla="val 50000"/>
              <a:gd name="adj2" fmla="val 51141"/>
            </a:avLst>
          </a:prstGeom>
          <a:gradFill rotWithShape="1">
            <a:gsLst>
              <a:gs pos="0">
                <a:srgbClr val="761800"/>
              </a:gs>
              <a:gs pos="100000">
                <a:srgbClr val="FF3300"/>
              </a:gs>
            </a:gsLst>
            <a:lin ang="5400000" scaled="1"/>
          </a:gradFill>
          <a:ln w="19050">
            <a:solidFill>
              <a:schemeClr val="tx1"/>
            </a:solidFill>
            <a:prstDash val="sysDot"/>
            <a:miter lim="800000"/>
            <a:headEnd/>
            <a:tailEnd/>
          </a:ln>
          <a:effectLst>
            <a:outerShdw blurRad="63500" dist="38099" dir="2700000" algn="ctr" rotWithShape="0">
              <a:schemeClr val="bg2">
                <a:alpha val="74997"/>
              </a:schemeClr>
            </a:outerShdw>
          </a:effectLst>
        </p:spPr>
        <p:txBody>
          <a:bodyPr lIns="90000" tIns="46800" rIns="90000" bIns="46800" anchor="ctr">
            <a:prstTxWarp prst="textNoShape">
              <a:avLst/>
            </a:prstTxWarp>
            <a:spAutoFit/>
          </a:bodyPr>
          <a:lstStyle/>
          <a:p>
            <a:pPr eaLnBrk="0" fontAlgn="auto" hangingPunct="0">
              <a:spcBef>
                <a:spcPts val="0"/>
              </a:spcBef>
              <a:spcAft>
                <a:spcPts val="0"/>
              </a:spcAft>
              <a:defRPr/>
            </a:pPr>
            <a:endParaRPr lang="it-IT">
              <a:latin typeface="+mn-lt"/>
              <a:ea typeface="+mn-ea"/>
              <a:cs typeface="+mn-cs"/>
            </a:endParaRPr>
          </a:p>
        </p:txBody>
      </p:sp>
      <p:sp>
        <p:nvSpPr>
          <p:cNvPr id="35844" name="Rectangle 1027"/>
          <p:cNvSpPr>
            <a:spLocks noChangeArrowheads="1"/>
          </p:cNvSpPr>
          <p:nvPr/>
        </p:nvSpPr>
        <p:spPr bwMode="auto">
          <a:xfrm>
            <a:off x="323850" y="1557338"/>
            <a:ext cx="8443913" cy="3311525"/>
          </a:xfrm>
          <a:prstGeom prst="rect">
            <a:avLst/>
          </a:prstGeom>
          <a:solidFill>
            <a:schemeClr val="bg1">
              <a:alpha val="38039"/>
            </a:schemeClr>
          </a:solidFill>
          <a:ln w="9525" cap="rnd">
            <a:solidFill>
              <a:schemeClr val="tx1"/>
            </a:solidFill>
            <a:prstDash val="sysDot"/>
            <a:miter lim="800000"/>
            <a:headEnd/>
            <a:tailEnd/>
          </a:ln>
        </p:spPr>
        <p:txBody>
          <a:bodyPr anchor="ctr">
            <a:prstTxWarp prst="textNoShape">
              <a:avLst/>
            </a:prstTxWarp>
            <a:spAutoFit/>
          </a:bodyPr>
          <a:lstStyle/>
          <a:p>
            <a:pPr eaLnBrk="0" hangingPunct="0"/>
            <a:endParaRPr lang="it-IT">
              <a:latin typeface="Calibri" pitchFamily="-108" charset="0"/>
            </a:endParaRPr>
          </a:p>
        </p:txBody>
      </p:sp>
      <p:sp>
        <p:nvSpPr>
          <p:cNvPr id="452612" name="Rectangle 1028"/>
          <p:cNvSpPr>
            <a:spLocks noChangeArrowheads="1"/>
          </p:cNvSpPr>
          <p:nvPr/>
        </p:nvSpPr>
        <p:spPr bwMode="auto">
          <a:xfrm>
            <a:off x="34925" y="306388"/>
            <a:ext cx="9144000" cy="457200"/>
          </a:xfrm>
          <a:prstGeom prst="rect">
            <a:avLst/>
          </a:prstGeom>
          <a:noFill/>
          <a:ln w="19050">
            <a:noFill/>
            <a:prstDash val="sysDot"/>
            <a:miter lim="800000"/>
            <a:headEnd/>
            <a:tailEnd/>
          </a:ln>
          <a:effectLst/>
        </p:spPr>
        <p:txBody>
          <a:bodyPr wrap="none" lIns="90000" tIns="46800" rIns="90000" bIns="46800">
            <a:prstTxWarp prst="textNoShape">
              <a:avLst/>
            </a:prstTxWarp>
            <a:spAutoFit/>
          </a:bodyPr>
          <a:lstStyle/>
          <a:p>
            <a:pPr fontAlgn="auto">
              <a:spcBef>
                <a:spcPts val="0"/>
              </a:spcBef>
              <a:spcAft>
                <a:spcPts val="0"/>
              </a:spcAft>
              <a:defRPr/>
            </a:pPr>
            <a:r>
              <a:rPr lang="it-IT" b="1">
                <a:effectLst>
                  <a:outerShdw blurRad="38100" dist="38100" dir="2700000" algn="tl">
                    <a:srgbClr val="DDDDDD"/>
                  </a:outerShdw>
                </a:effectLst>
                <a:latin typeface="Verdana" charset="0"/>
                <a:ea typeface="+mn-ea"/>
                <a:cs typeface="+mn-cs"/>
              </a:rPr>
              <a:t>L’ambiente didattico e le modalità di apprendimento</a:t>
            </a:r>
          </a:p>
        </p:txBody>
      </p:sp>
      <p:sp>
        <p:nvSpPr>
          <p:cNvPr id="35846" name="Text Box 1029"/>
          <p:cNvSpPr txBox="1">
            <a:spLocks noChangeArrowheads="1"/>
          </p:cNvSpPr>
          <p:nvPr/>
        </p:nvSpPr>
        <p:spPr bwMode="auto">
          <a:xfrm>
            <a:off x="2390775" y="2924175"/>
            <a:ext cx="1646238" cy="792163"/>
          </a:xfrm>
          <a:prstGeom prst="rect">
            <a:avLst/>
          </a:prstGeom>
          <a:noFill/>
          <a:ln w="19050">
            <a:noFill/>
            <a:prstDash val="sysDot"/>
            <a:miter lim="800000"/>
            <a:headEnd/>
            <a:tailEnd/>
          </a:ln>
        </p:spPr>
        <p:txBody>
          <a:bodyPr lIns="90000" tIns="46800" rIns="90000" bIns="46800">
            <a:prstTxWarp prst="textNoShape">
              <a:avLst/>
            </a:prstTxWarp>
            <a:spAutoFit/>
          </a:bodyPr>
          <a:lstStyle/>
          <a:p>
            <a:pPr algn="ctr" eaLnBrk="0" hangingPunct="0"/>
            <a:r>
              <a:rPr lang="it-IT" b="1">
                <a:latin typeface="Tahoma" pitchFamily="-108" charset="0"/>
              </a:rPr>
              <a:t>A.I. </a:t>
            </a:r>
          </a:p>
          <a:p>
            <a:pPr algn="ctr" eaLnBrk="0" hangingPunct="0"/>
            <a:r>
              <a:rPr lang="it-IT" sz="1400">
                <a:latin typeface="Tahoma" pitchFamily="-108" charset="0"/>
              </a:rPr>
              <a:t>Apprendimento </a:t>
            </a:r>
          </a:p>
          <a:p>
            <a:pPr algn="ctr" eaLnBrk="0" hangingPunct="0"/>
            <a:r>
              <a:rPr lang="it-IT" sz="1400">
                <a:latin typeface="Tahoma" pitchFamily="-108" charset="0"/>
              </a:rPr>
              <a:t>Individuale</a:t>
            </a:r>
          </a:p>
        </p:txBody>
      </p:sp>
      <p:sp>
        <p:nvSpPr>
          <p:cNvPr id="35847" name="Rectangle 1030"/>
          <p:cNvSpPr>
            <a:spLocks noChangeArrowheads="1"/>
          </p:cNvSpPr>
          <p:nvPr/>
        </p:nvSpPr>
        <p:spPr bwMode="auto">
          <a:xfrm>
            <a:off x="2390775" y="2925763"/>
            <a:ext cx="1819275" cy="935037"/>
          </a:xfrm>
          <a:prstGeom prst="rect">
            <a:avLst/>
          </a:prstGeom>
          <a:noFill/>
          <a:ln w="19050">
            <a:solidFill>
              <a:schemeClr val="tx1"/>
            </a:solidFill>
            <a:prstDash val="sysDot"/>
            <a:miter lim="800000"/>
            <a:headEnd/>
            <a:tailEnd/>
          </a:ln>
        </p:spPr>
        <p:txBody>
          <a:bodyPr lIns="90000" tIns="46800" rIns="90000" bIns="46800" anchor="ctr">
            <a:prstTxWarp prst="textNoShape">
              <a:avLst/>
            </a:prstTxWarp>
            <a:spAutoFit/>
          </a:bodyPr>
          <a:lstStyle/>
          <a:p>
            <a:pPr eaLnBrk="0" hangingPunct="0"/>
            <a:endParaRPr lang="it-IT">
              <a:latin typeface="Calibri" pitchFamily="-108" charset="0"/>
            </a:endParaRPr>
          </a:p>
        </p:txBody>
      </p:sp>
      <p:sp>
        <p:nvSpPr>
          <p:cNvPr id="35848" name="Text Box 1031"/>
          <p:cNvSpPr txBox="1">
            <a:spLocks noChangeArrowheads="1"/>
          </p:cNvSpPr>
          <p:nvPr/>
        </p:nvSpPr>
        <p:spPr bwMode="auto">
          <a:xfrm>
            <a:off x="4140200" y="2347913"/>
            <a:ext cx="1433513" cy="792162"/>
          </a:xfrm>
          <a:prstGeom prst="rect">
            <a:avLst/>
          </a:prstGeom>
          <a:noFill/>
          <a:ln w="19050">
            <a:noFill/>
            <a:prstDash val="sysDot"/>
            <a:miter lim="800000"/>
            <a:headEnd/>
            <a:tailEnd/>
          </a:ln>
        </p:spPr>
        <p:txBody>
          <a:bodyPr wrap="none" lIns="90000" tIns="46800" rIns="90000" bIns="46800">
            <a:prstTxWarp prst="textNoShape">
              <a:avLst/>
            </a:prstTxWarp>
            <a:spAutoFit/>
          </a:bodyPr>
          <a:lstStyle/>
          <a:p>
            <a:pPr algn="ctr" eaLnBrk="0" hangingPunct="0"/>
            <a:r>
              <a:rPr lang="it-IT" b="1">
                <a:latin typeface="Tahoma" pitchFamily="-108" charset="0"/>
              </a:rPr>
              <a:t>A.G. </a:t>
            </a:r>
          </a:p>
          <a:p>
            <a:pPr algn="ctr" eaLnBrk="0" hangingPunct="0"/>
            <a:r>
              <a:rPr lang="it-IT" sz="1400">
                <a:latin typeface="Tahoma" pitchFamily="-108" charset="0"/>
              </a:rPr>
              <a:t>Apprendimento </a:t>
            </a:r>
          </a:p>
          <a:p>
            <a:pPr algn="ctr" eaLnBrk="0" hangingPunct="0"/>
            <a:r>
              <a:rPr lang="it-IT" sz="1400">
                <a:latin typeface="Tahoma" pitchFamily="-108" charset="0"/>
              </a:rPr>
              <a:t>Gruppo</a:t>
            </a:r>
          </a:p>
        </p:txBody>
      </p:sp>
      <p:sp>
        <p:nvSpPr>
          <p:cNvPr id="35849" name="Rectangle 1032"/>
          <p:cNvSpPr>
            <a:spLocks noChangeArrowheads="1"/>
          </p:cNvSpPr>
          <p:nvPr/>
        </p:nvSpPr>
        <p:spPr bwMode="auto">
          <a:xfrm>
            <a:off x="4037013" y="2133600"/>
            <a:ext cx="1755775" cy="2232025"/>
          </a:xfrm>
          <a:prstGeom prst="rect">
            <a:avLst/>
          </a:prstGeom>
          <a:noFill/>
          <a:ln w="19050">
            <a:solidFill>
              <a:schemeClr val="tx1"/>
            </a:solidFill>
            <a:prstDash val="sysDot"/>
            <a:miter lim="800000"/>
            <a:headEnd/>
            <a:tailEnd/>
          </a:ln>
        </p:spPr>
        <p:txBody>
          <a:bodyPr lIns="90000" tIns="46800" rIns="90000" bIns="46800" anchor="ctr">
            <a:prstTxWarp prst="textNoShape">
              <a:avLst/>
            </a:prstTxWarp>
            <a:spAutoFit/>
          </a:bodyPr>
          <a:lstStyle/>
          <a:p>
            <a:pPr eaLnBrk="0" hangingPunct="0"/>
            <a:endParaRPr lang="it-IT">
              <a:latin typeface="Calibri" pitchFamily="-108" charset="0"/>
            </a:endParaRPr>
          </a:p>
        </p:txBody>
      </p:sp>
      <p:sp>
        <p:nvSpPr>
          <p:cNvPr id="35850" name="Text Box 1033"/>
          <p:cNvSpPr txBox="1">
            <a:spLocks noChangeArrowheads="1"/>
          </p:cNvSpPr>
          <p:nvPr/>
        </p:nvSpPr>
        <p:spPr bwMode="auto">
          <a:xfrm>
            <a:off x="777875" y="2998788"/>
            <a:ext cx="1433513" cy="792162"/>
          </a:xfrm>
          <a:prstGeom prst="rect">
            <a:avLst/>
          </a:prstGeom>
          <a:noFill/>
          <a:ln w="19050">
            <a:noFill/>
            <a:prstDash val="sysDot"/>
            <a:miter lim="800000"/>
            <a:headEnd/>
            <a:tailEnd/>
          </a:ln>
        </p:spPr>
        <p:txBody>
          <a:bodyPr wrap="none" lIns="90000" tIns="46800" rIns="90000" bIns="46800">
            <a:prstTxWarp prst="textNoShape">
              <a:avLst/>
            </a:prstTxWarp>
            <a:spAutoFit/>
          </a:bodyPr>
          <a:lstStyle/>
          <a:p>
            <a:pPr algn="ctr" eaLnBrk="0" hangingPunct="0"/>
            <a:r>
              <a:rPr lang="it-IT" b="1">
                <a:latin typeface="Tahoma" pitchFamily="-108" charset="0"/>
              </a:rPr>
              <a:t>A.C. </a:t>
            </a:r>
          </a:p>
          <a:p>
            <a:pPr algn="ctr" eaLnBrk="0" hangingPunct="0"/>
            <a:r>
              <a:rPr lang="it-IT" sz="1400">
                <a:latin typeface="Tahoma" pitchFamily="-108" charset="0"/>
              </a:rPr>
              <a:t>Apprendimento </a:t>
            </a:r>
          </a:p>
          <a:p>
            <a:pPr algn="ctr" eaLnBrk="0" hangingPunct="0"/>
            <a:r>
              <a:rPr lang="it-IT" sz="1400">
                <a:latin typeface="Tahoma" pitchFamily="-108" charset="0"/>
              </a:rPr>
              <a:t>Collettivo</a:t>
            </a:r>
          </a:p>
        </p:txBody>
      </p:sp>
      <p:sp>
        <p:nvSpPr>
          <p:cNvPr id="35851" name="Rectangle 1034"/>
          <p:cNvSpPr>
            <a:spLocks noChangeArrowheads="1"/>
          </p:cNvSpPr>
          <p:nvPr/>
        </p:nvSpPr>
        <p:spPr bwMode="auto">
          <a:xfrm>
            <a:off x="611188" y="2744788"/>
            <a:ext cx="1779587" cy="1260475"/>
          </a:xfrm>
          <a:prstGeom prst="rect">
            <a:avLst/>
          </a:prstGeom>
          <a:noFill/>
          <a:ln w="19050">
            <a:solidFill>
              <a:schemeClr val="tx1"/>
            </a:solidFill>
            <a:prstDash val="sysDot"/>
            <a:miter lim="800000"/>
            <a:headEnd/>
            <a:tailEnd/>
          </a:ln>
        </p:spPr>
        <p:txBody>
          <a:bodyPr lIns="90000" tIns="46800" rIns="90000" bIns="46800" anchor="ctr">
            <a:prstTxWarp prst="textNoShape">
              <a:avLst/>
            </a:prstTxWarp>
            <a:spAutoFit/>
          </a:bodyPr>
          <a:lstStyle/>
          <a:p>
            <a:pPr eaLnBrk="0" hangingPunct="0"/>
            <a:endParaRPr lang="it-IT">
              <a:latin typeface="Calibri" pitchFamily="-108" charset="0"/>
            </a:endParaRPr>
          </a:p>
        </p:txBody>
      </p:sp>
      <p:sp>
        <p:nvSpPr>
          <p:cNvPr id="35852" name="Text Box 1035"/>
          <p:cNvSpPr txBox="1">
            <a:spLocks noChangeArrowheads="1"/>
          </p:cNvSpPr>
          <p:nvPr/>
        </p:nvSpPr>
        <p:spPr bwMode="auto">
          <a:xfrm>
            <a:off x="5572125" y="2997200"/>
            <a:ext cx="1433513" cy="792163"/>
          </a:xfrm>
          <a:prstGeom prst="rect">
            <a:avLst/>
          </a:prstGeom>
          <a:noFill/>
          <a:ln w="19050">
            <a:noFill/>
            <a:prstDash val="sysDot"/>
            <a:miter lim="800000"/>
            <a:headEnd/>
            <a:tailEnd/>
          </a:ln>
        </p:spPr>
        <p:txBody>
          <a:bodyPr wrap="none" lIns="90000" tIns="46800" rIns="90000" bIns="46800">
            <a:prstTxWarp prst="textNoShape">
              <a:avLst/>
            </a:prstTxWarp>
            <a:spAutoFit/>
          </a:bodyPr>
          <a:lstStyle/>
          <a:p>
            <a:pPr algn="ctr" eaLnBrk="0" hangingPunct="0"/>
            <a:r>
              <a:rPr lang="it-IT" b="1">
                <a:latin typeface="Tahoma" pitchFamily="-108" charset="0"/>
              </a:rPr>
              <a:t>A.K. </a:t>
            </a:r>
          </a:p>
          <a:p>
            <a:pPr algn="ctr" eaLnBrk="0" hangingPunct="0"/>
            <a:r>
              <a:rPr lang="it-IT" sz="1400">
                <a:latin typeface="Tahoma" pitchFamily="-108" charset="0"/>
              </a:rPr>
              <a:t>Apprendimento </a:t>
            </a:r>
          </a:p>
          <a:p>
            <a:pPr algn="ctr" eaLnBrk="0" hangingPunct="0"/>
            <a:r>
              <a:rPr lang="it-IT" sz="1400">
                <a:latin typeface="Tahoma" pitchFamily="-108" charset="0"/>
              </a:rPr>
              <a:t>Connnettivo</a:t>
            </a:r>
          </a:p>
        </p:txBody>
      </p:sp>
      <p:sp>
        <p:nvSpPr>
          <p:cNvPr id="35853" name="Rectangle 1036"/>
          <p:cNvSpPr>
            <a:spLocks noChangeArrowheads="1"/>
          </p:cNvSpPr>
          <p:nvPr/>
        </p:nvSpPr>
        <p:spPr bwMode="auto">
          <a:xfrm>
            <a:off x="5572125" y="2924175"/>
            <a:ext cx="1447800" cy="936625"/>
          </a:xfrm>
          <a:prstGeom prst="rect">
            <a:avLst/>
          </a:prstGeom>
          <a:noFill/>
          <a:ln w="19050">
            <a:solidFill>
              <a:schemeClr val="tx1"/>
            </a:solidFill>
            <a:prstDash val="sysDot"/>
            <a:miter lim="800000"/>
            <a:headEnd/>
            <a:tailEnd/>
          </a:ln>
        </p:spPr>
        <p:txBody>
          <a:bodyPr lIns="90000" tIns="46800" rIns="90000" bIns="46800" anchor="ctr">
            <a:prstTxWarp prst="textNoShape">
              <a:avLst/>
            </a:prstTxWarp>
            <a:spAutoFit/>
          </a:bodyPr>
          <a:lstStyle/>
          <a:p>
            <a:pPr eaLnBrk="0" hangingPunct="0"/>
            <a:endParaRPr lang="it-IT">
              <a:latin typeface="Calibri" pitchFamily="-108" charset="0"/>
            </a:endParaRPr>
          </a:p>
        </p:txBody>
      </p:sp>
      <p:sp>
        <p:nvSpPr>
          <p:cNvPr id="35854" name="Text Box 1037"/>
          <p:cNvSpPr txBox="1">
            <a:spLocks noChangeArrowheads="1"/>
          </p:cNvSpPr>
          <p:nvPr/>
        </p:nvSpPr>
        <p:spPr bwMode="auto">
          <a:xfrm>
            <a:off x="4287838" y="3394075"/>
            <a:ext cx="1433512" cy="792163"/>
          </a:xfrm>
          <a:prstGeom prst="rect">
            <a:avLst/>
          </a:prstGeom>
          <a:noFill/>
          <a:ln w="19050">
            <a:noFill/>
            <a:prstDash val="sysDot"/>
            <a:miter lim="800000"/>
            <a:headEnd/>
            <a:tailEnd/>
          </a:ln>
        </p:spPr>
        <p:txBody>
          <a:bodyPr wrap="none" lIns="90000" tIns="46800" rIns="90000" bIns="46800">
            <a:prstTxWarp prst="textNoShape">
              <a:avLst/>
            </a:prstTxWarp>
            <a:spAutoFit/>
          </a:bodyPr>
          <a:lstStyle/>
          <a:p>
            <a:pPr algn="ctr" eaLnBrk="0" hangingPunct="0"/>
            <a:r>
              <a:rPr lang="it-IT" b="1">
                <a:latin typeface="Tahoma" pitchFamily="-108" charset="0"/>
              </a:rPr>
              <a:t>A.G. </a:t>
            </a:r>
          </a:p>
          <a:p>
            <a:pPr algn="ctr" eaLnBrk="0" hangingPunct="0"/>
            <a:r>
              <a:rPr lang="it-IT" sz="1400">
                <a:latin typeface="Tahoma" pitchFamily="-108" charset="0"/>
              </a:rPr>
              <a:t>Apprendimento </a:t>
            </a:r>
          </a:p>
          <a:p>
            <a:pPr algn="ctr" eaLnBrk="0" hangingPunct="0"/>
            <a:r>
              <a:rPr lang="it-IT" sz="1400">
                <a:latin typeface="Tahoma" pitchFamily="-108" charset="0"/>
              </a:rPr>
              <a:t>Gruppo</a:t>
            </a:r>
          </a:p>
        </p:txBody>
      </p:sp>
      <p:sp>
        <p:nvSpPr>
          <p:cNvPr id="35855" name="Text Box 1038"/>
          <p:cNvSpPr txBox="1">
            <a:spLocks noChangeArrowheads="1"/>
          </p:cNvSpPr>
          <p:nvPr/>
        </p:nvSpPr>
        <p:spPr bwMode="auto">
          <a:xfrm>
            <a:off x="6956425" y="3000375"/>
            <a:ext cx="1433513" cy="792163"/>
          </a:xfrm>
          <a:prstGeom prst="rect">
            <a:avLst/>
          </a:prstGeom>
          <a:noFill/>
          <a:ln w="19050">
            <a:noFill/>
            <a:prstDash val="sysDot"/>
            <a:miter lim="800000"/>
            <a:headEnd/>
            <a:tailEnd/>
          </a:ln>
        </p:spPr>
        <p:txBody>
          <a:bodyPr wrap="none" lIns="90000" tIns="46800" rIns="90000" bIns="46800">
            <a:prstTxWarp prst="textNoShape">
              <a:avLst/>
            </a:prstTxWarp>
            <a:spAutoFit/>
          </a:bodyPr>
          <a:lstStyle/>
          <a:p>
            <a:pPr algn="ctr" eaLnBrk="0" hangingPunct="0"/>
            <a:r>
              <a:rPr lang="it-IT" b="1">
                <a:latin typeface="Tahoma" pitchFamily="-108" charset="0"/>
              </a:rPr>
              <a:t>A.C. </a:t>
            </a:r>
          </a:p>
          <a:p>
            <a:pPr algn="ctr" eaLnBrk="0" hangingPunct="0"/>
            <a:r>
              <a:rPr lang="it-IT" sz="1400">
                <a:latin typeface="Tahoma" pitchFamily="-108" charset="0"/>
              </a:rPr>
              <a:t>Apprendimento </a:t>
            </a:r>
          </a:p>
          <a:p>
            <a:pPr algn="ctr" eaLnBrk="0" hangingPunct="0"/>
            <a:r>
              <a:rPr lang="it-IT" sz="1400">
                <a:latin typeface="Tahoma" pitchFamily="-108" charset="0"/>
              </a:rPr>
              <a:t>Collettivo</a:t>
            </a:r>
          </a:p>
        </p:txBody>
      </p:sp>
      <p:sp>
        <p:nvSpPr>
          <p:cNvPr id="35856" name="Rectangle 1039"/>
          <p:cNvSpPr>
            <a:spLocks noChangeArrowheads="1"/>
          </p:cNvSpPr>
          <p:nvPr/>
        </p:nvSpPr>
        <p:spPr bwMode="auto">
          <a:xfrm>
            <a:off x="7004050" y="2746375"/>
            <a:ext cx="1384300" cy="1260475"/>
          </a:xfrm>
          <a:prstGeom prst="rect">
            <a:avLst/>
          </a:prstGeom>
          <a:noFill/>
          <a:ln w="19050">
            <a:solidFill>
              <a:schemeClr val="tx1"/>
            </a:solidFill>
            <a:prstDash val="sysDot"/>
            <a:miter lim="800000"/>
            <a:headEnd/>
            <a:tailEnd/>
          </a:ln>
        </p:spPr>
        <p:txBody>
          <a:bodyPr lIns="90000" tIns="46800" rIns="90000" bIns="46800" anchor="ctr">
            <a:prstTxWarp prst="textNoShape">
              <a:avLst/>
            </a:prstTxWarp>
            <a:spAutoFit/>
          </a:bodyPr>
          <a:lstStyle/>
          <a:p>
            <a:pPr eaLnBrk="0" hangingPunct="0"/>
            <a:endParaRPr lang="it-IT">
              <a:latin typeface="Calibri" pitchFamily="-108" charset="0"/>
            </a:endParaRPr>
          </a:p>
        </p:txBody>
      </p:sp>
      <p:sp>
        <p:nvSpPr>
          <p:cNvPr id="35857" name="Text Box 1040"/>
          <p:cNvSpPr txBox="1">
            <a:spLocks noChangeArrowheads="1"/>
          </p:cNvSpPr>
          <p:nvPr/>
        </p:nvSpPr>
        <p:spPr bwMode="auto">
          <a:xfrm>
            <a:off x="1614488" y="5380038"/>
            <a:ext cx="6775450" cy="641350"/>
          </a:xfrm>
          <a:prstGeom prst="rect">
            <a:avLst/>
          </a:prstGeom>
          <a:noFill/>
          <a:ln w="19050">
            <a:noFill/>
            <a:prstDash val="sysDot"/>
            <a:miter lim="800000"/>
            <a:headEnd/>
            <a:tailEnd/>
          </a:ln>
        </p:spPr>
        <p:txBody>
          <a:bodyPr wrap="none" lIns="90000" tIns="46800" rIns="90000" bIns="46800">
            <a:prstTxWarp prst="textNoShape">
              <a:avLst/>
            </a:prstTxWarp>
            <a:spAutoFit/>
          </a:bodyPr>
          <a:lstStyle/>
          <a:p>
            <a:pPr algn="ctr" eaLnBrk="0" hangingPunct="0"/>
            <a:r>
              <a:rPr lang="it-IT">
                <a:latin typeface="Calibri" pitchFamily="-108" charset="0"/>
              </a:rPr>
              <a:t>E’ la corretta articolazione dei diversi momenti ciò che determina </a:t>
            </a:r>
          </a:p>
          <a:p>
            <a:pPr algn="ctr" eaLnBrk="0" hangingPunct="0"/>
            <a:r>
              <a:rPr lang="it-IT" b="1">
                <a:latin typeface="Tahoma" pitchFamily="-108" charset="0"/>
              </a:rPr>
              <a:t>l’apprendimento efficace, critico e creativo</a:t>
            </a:r>
          </a:p>
        </p:txBody>
      </p:sp>
    </p:spTree>
  </p:cSld>
  <p:clrMapOvr>
    <a:masterClrMapping/>
  </p:clrMapOvr>
  <p:transition>
    <p:dissolve/>
  </p:transition>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37890" name="CasellaDiTesto 1"/>
          <p:cNvSpPr txBox="1">
            <a:spLocks noChangeArrowheads="1"/>
          </p:cNvSpPr>
          <p:nvPr/>
        </p:nvSpPr>
        <p:spPr bwMode="auto">
          <a:xfrm>
            <a:off x="2986088" y="304800"/>
            <a:ext cx="3930650" cy="646113"/>
          </a:xfrm>
          <a:prstGeom prst="rect">
            <a:avLst/>
          </a:prstGeom>
          <a:noFill/>
          <a:ln w="9525">
            <a:noFill/>
            <a:miter lim="800000"/>
            <a:headEnd/>
            <a:tailEnd/>
          </a:ln>
        </p:spPr>
        <p:txBody>
          <a:bodyPr wrap="none">
            <a:prstTxWarp prst="textNoShape">
              <a:avLst/>
            </a:prstTxWarp>
            <a:spAutoFit/>
          </a:bodyPr>
          <a:lstStyle/>
          <a:p>
            <a:pPr algn="ctr"/>
            <a:r>
              <a:rPr lang="it-IT" sz="3600" b="1"/>
              <a:t>ALBERO E RETE</a:t>
            </a:r>
          </a:p>
        </p:txBody>
      </p:sp>
      <p:sp>
        <p:nvSpPr>
          <p:cNvPr id="3" name="CasellaDiTesto 2"/>
          <p:cNvSpPr txBox="1"/>
          <p:nvPr/>
        </p:nvSpPr>
        <p:spPr>
          <a:xfrm>
            <a:off x="117475" y="1409700"/>
            <a:ext cx="8780463" cy="3478213"/>
          </a:xfrm>
          <a:prstGeom prst="rect">
            <a:avLst/>
          </a:prstGeom>
          <a:noFill/>
        </p:spPr>
        <p:txBody>
          <a:bodyPr>
            <a:spAutoFit/>
          </a:bodyPr>
          <a:lstStyle/>
          <a:p>
            <a:pPr algn="just">
              <a:defRPr/>
            </a:pPr>
            <a:r>
              <a:rPr lang="it-IT" sz="2000" dirty="0">
                <a:latin typeface="Arial" pitchFamily="-1" charset="0"/>
                <a:ea typeface="ＭＳ Ｐゴシック" pitchFamily="-1" charset="-128"/>
                <a:cs typeface="ＭＳ Ｐゴシック" pitchFamily="-1" charset="-128"/>
              </a:rPr>
              <a:t>L'albero è da sempre considerato </a:t>
            </a:r>
            <a:r>
              <a:rPr lang="it-IT" sz="2000" b="1" dirty="0">
                <a:latin typeface="Arial" pitchFamily="-1" charset="0"/>
                <a:ea typeface="ＭＳ Ｐゴシック" pitchFamily="-1" charset="-128"/>
                <a:cs typeface="ＭＳ Ｐゴシック" pitchFamily="-1" charset="-128"/>
              </a:rPr>
              <a:t>simbolo dell'essere umano e della conoscenza, </a:t>
            </a:r>
            <a:r>
              <a:rPr lang="it-IT" sz="2000" dirty="0">
                <a:latin typeface="Arial" pitchFamily="-1" charset="0"/>
                <a:ea typeface="ＭＳ Ｐゴシック" pitchFamily="-1" charset="-128"/>
                <a:cs typeface="ＭＳ Ｐゴシック" pitchFamily="-1" charset="-128"/>
              </a:rPr>
              <a:t>in quanto la sua struttura verticale - terminante in basso con le radici ed in alto con i rami - lo rende una metafora perfetta dell'intermediazione fra alto e basso, fra visibile (il tronco e il ramo) e invisibile (le radici).</a:t>
            </a:r>
          </a:p>
          <a:p>
            <a:pPr algn="just">
              <a:defRPr/>
            </a:pPr>
            <a:r>
              <a:rPr lang="it-IT" sz="2000" b="1" dirty="0">
                <a:latin typeface="Arial" pitchFamily="-1" charset="0"/>
                <a:ea typeface="ＭＳ Ｐゴシック" pitchFamily="-1" charset="-128"/>
                <a:cs typeface="ＭＳ Ｐゴシック" pitchFamily="-1" charset="-128"/>
              </a:rPr>
              <a:t> </a:t>
            </a:r>
            <a:r>
              <a:rPr lang="it-IT" sz="2000" dirty="0">
                <a:latin typeface="Arial" pitchFamily="-1" charset="0"/>
                <a:ea typeface="ＭＳ Ｐゴシック" pitchFamily="-1" charset="-128"/>
                <a:cs typeface="ＭＳ Ｐゴシック" pitchFamily="-1" charset="-128"/>
              </a:rPr>
              <a:t>Questa</a:t>
            </a:r>
            <a:r>
              <a:rPr lang="it-IT" sz="2000" b="1" dirty="0">
                <a:latin typeface="Arial" pitchFamily="-1" charset="0"/>
                <a:ea typeface="ＭＳ Ｐゴシック" pitchFamily="-1" charset="-128"/>
                <a:cs typeface="ＭＳ Ｐゴシック" pitchFamily="-1" charset="-128"/>
              </a:rPr>
              <a:t> verticalità </a:t>
            </a:r>
            <a:r>
              <a:rPr lang="it-IT" sz="2000" dirty="0">
                <a:latin typeface="Arial" pitchFamily="-1" charset="0"/>
                <a:ea typeface="ＭＳ Ｐゴシック" pitchFamily="-1" charset="-128"/>
                <a:cs typeface="ＭＳ Ｐゴシック" pitchFamily="-1" charset="-128"/>
              </a:rPr>
              <a:t>simboleggia due esigenze: </a:t>
            </a:r>
          </a:p>
          <a:p>
            <a:pPr marL="457200" indent="-457200" algn="just">
              <a:buFont typeface="+mj-lt"/>
              <a:buAutoNum type="arabicPeriod"/>
              <a:defRPr/>
            </a:pPr>
            <a:r>
              <a:rPr lang="it-IT" sz="2000" dirty="0">
                <a:latin typeface="Arial" pitchFamily="-1" charset="0"/>
                <a:ea typeface="ＭＳ Ｐゴシック" pitchFamily="-1" charset="-128"/>
                <a:cs typeface="ＭＳ Ｐゴシック" pitchFamily="-1" charset="-128"/>
              </a:rPr>
              <a:t>la capacità di penetrare le profondità della realtà e della conoscenza (</a:t>
            </a:r>
            <a:r>
              <a:rPr lang="it-IT" sz="2000" b="1" dirty="0">
                <a:latin typeface="Arial" pitchFamily="-1" charset="0"/>
                <a:ea typeface="ＭＳ Ｐゴシック" pitchFamily="-1" charset="-128"/>
                <a:cs typeface="ＭＳ Ｐゴシック" pitchFamily="-1" charset="-128"/>
              </a:rPr>
              <a:t>approfondimento);</a:t>
            </a:r>
          </a:p>
          <a:p>
            <a:pPr marL="457200" indent="-457200" algn="just">
              <a:buFont typeface="+mj-lt"/>
              <a:buAutoNum type="arabicPeriod"/>
              <a:defRPr/>
            </a:pPr>
            <a:r>
              <a:rPr lang="it-IT" sz="2000" dirty="0">
                <a:latin typeface="Arial" pitchFamily="-1" charset="0"/>
                <a:ea typeface="ＭＳ Ｐゴシック" pitchFamily="-1" charset="-128"/>
                <a:cs typeface="ＭＳ Ｐゴシック" pitchFamily="-1" charset="-128"/>
              </a:rPr>
              <a:t>la capacità di far emergere e maturare, sulla base di questo fondamento e di questo primo livello, la </a:t>
            </a:r>
            <a:r>
              <a:rPr lang="it-IT" sz="2000" b="1" dirty="0">
                <a:latin typeface="Arial" pitchFamily="-1" charset="0"/>
                <a:ea typeface="ＭＳ Ｐゴシック" pitchFamily="-1" charset="-128"/>
                <a:cs typeface="ＭＳ Ｐゴシック" pitchFamily="-1" charset="-128"/>
              </a:rPr>
              <a:t>coscienza superiore</a:t>
            </a:r>
            <a:r>
              <a:rPr lang="it-IT" sz="2000" dirty="0">
                <a:latin typeface="Arial" pitchFamily="-1" charset="0"/>
                <a:ea typeface="ＭＳ Ｐゴシック" pitchFamily="-1" charset="-128"/>
                <a:cs typeface="ＭＳ Ｐゴシック" pitchFamily="-1" charset="-128"/>
              </a:rPr>
              <a:t>.</a:t>
            </a:r>
          </a:p>
        </p:txBody>
      </p:sp>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158722" name="Segnaposto numero diapositiva 6"/>
          <p:cNvSpPr>
            <a:spLocks noGrp="1"/>
          </p:cNvSpPr>
          <p:nvPr>
            <p:ph type="sldNum" sz="quarter" idx="12"/>
          </p:nvPr>
        </p:nvSpPr>
        <p:spPr/>
        <p:txBody>
          <a:bodyPr/>
          <a:lstStyle/>
          <a:p>
            <a:pPr>
              <a:defRPr/>
            </a:pPr>
            <a:fld id="{A759036E-880B-BB44-955F-07A4C2550376}" type="slidenum">
              <a:rPr lang="it-IT"/>
              <a:pPr>
                <a:defRPr/>
              </a:pPr>
              <a:t>11</a:t>
            </a:fld>
            <a:endParaRPr lang="it-IT"/>
          </a:p>
        </p:txBody>
      </p:sp>
      <p:pic>
        <p:nvPicPr>
          <p:cNvPr id="38915" name="Picture 2" descr="albero"/>
          <p:cNvPicPr>
            <a:picLocks noGrp="1" noChangeAspect="1" noChangeArrowheads="1"/>
          </p:cNvPicPr>
          <p:nvPr>
            <p:ph sz="half" idx="2"/>
          </p:nvPr>
        </p:nvPicPr>
        <p:blipFill>
          <a:blip r:embed="rId3">
            <a:lum bright="-36000"/>
          </a:blip>
          <a:srcRect/>
          <a:stretch>
            <a:fillRect/>
          </a:stretch>
        </p:blipFill>
        <p:spPr>
          <a:xfrm>
            <a:off x="2789238" y="2378075"/>
            <a:ext cx="2965450" cy="3178175"/>
          </a:xfrm>
        </p:spPr>
      </p:pic>
      <p:sp>
        <p:nvSpPr>
          <p:cNvPr id="337923" name="Rectangle 3"/>
          <p:cNvSpPr>
            <a:spLocks noChangeArrowheads="1"/>
          </p:cNvSpPr>
          <p:nvPr/>
        </p:nvSpPr>
        <p:spPr bwMode="auto">
          <a:xfrm>
            <a:off x="0" y="115888"/>
            <a:ext cx="9251950" cy="519112"/>
          </a:xfrm>
          <a:prstGeom prst="rect">
            <a:avLst/>
          </a:prstGeom>
          <a:noFill/>
          <a:ln w="9525">
            <a:noFill/>
            <a:prstDash val="sysDot"/>
            <a:miter lim="800000"/>
            <a:headEnd/>
            <a:tailEnd/>
          </a:ln>
          <a:effectLst/>
        </p:spPr>
        <p:txBody>
          <a:bodyPr>
            <a:prstTxWarp prst="textNoShape">
              <a:avLst/>
            </a:prstTxWarp>
            <a:spAutoFit/>
          </a:bodyPr>
          <a:lstStyle/>
          <a:p>
            <a:pPr algn="ctr" fontAlgn="auto">
              <a:spcBef>
                <a:spcPts val="0"/>
              </a:spcBef>
              <a:spcAft>
                <a:spcPts val="0"/>
              </a:spcAft>
              <a:defRPr/>
            </a:pPr>
            <a:r>
              <a:rPr lang="it-IT" sz="2800" b="1">
                <a:effectLst>
                  <a:outerShdw blurRad="38100" dist="38100" dir="2700000" algn="tl">
                    <a:srgbClr val="DDDDDD"/>
                  </a:outerShdw>
                </a:effectLst>
                <a:latin typeface="Tahoma" charset="0"/>
                <a:ea typeface="Times New Roman" charset="0"/>
                <a:cs typeface="Times New Roman" charset="0"/>
              </a:rPr>
              <a:t>Nuova organizzazione del sapere </a:t>
            </a:r>
            <a:endParaRPr lang="it-IT" sz="2800" b="1" i="1">
              <a:effectLst>
                <a:outerShdw blurRad="38100" dist="38100" dir="2700000" algn="tl">
                  <a:srgbClr val="DDDDDD"/>
                </a:outerShdw>
              </a:effectLst>
              <a:latin typeface="Tahoma" charset="0"/>
              <a:ea typeface="Times New Roman" charset="0"/>
              <a:cs typeface="Times New Roman" charset="0"/>
            </a:endParaRPr>
          </a:p>
        </p:txBody>
      </p:sp>
      <p:sp>
        <p:nvSpPr>
          <p:cNvPr id="38917" name="Text Box 4"/>
          <p:cNvSpPr txBox="1">
            <a:spLocks noChangeArrowheads="1"/>
          </p:cNvSpPr>
          <p:nvPr/>
        </p:nvSpPr>
        <p:spPr bwMode="auto">
          <a:xfrm>
            <a:off x="192088" y="2428875"/>
            <a:ext cx="2654300" cy="1371600"/>
          </a:xfrm>
          <a:prstGeom prst="rect">
            <a:avLst/>
          </a:prstGeom>
          <a:noFill/>
          <a:ln w="9525" cap="rnd">
            <a:noFill/>
            <a:prstDash val="sysDot"/>
            <a:miter lim="800000"/>
            <a:headEnd/>
            <a:tailEnd/>
          </a:ln>
        </p:spPr>
        <p:txBody>
          <a:bodyPr>
            <a:prstTxWarp prst="textNoShape">
              <a:avLst/>
            </a:prstTxWarp>
            <a:spAutoFit/>
          </a:bodyPr>
          <a:lstStyle/>
          <a:p>
            <a:pPr algn="ctr"/>
            <a:r>
              <a:rPr lang="it-IT" b="1">
                <a:latin typeface="Verdana" pitchFamily="-108" charset="0"/>
              </a:rPr>
              <a:t>Per insiemi e categorie</a:t>
            </a:r>
          </a:p>
          <a:p>
            <a:pPr algn="ctr"/>
            <a:r>
              <a:rPr lang="it-IT">
                <a:latin typeface="Verdana" pitchFamily="-108" charset="0"/>
              </a:rPr>
              <a:t>(rapporti di giustapposizione)</a:t>
            </a:r>
            <a:r>
              <a:rPr lang="it-IT" b="1">
                <a:latin typeface="Verdana" pitchFamily="-108" charset="0"/>
              </a:rPr>
              <a:t> </a:t>
            </a:r>
          </a:p>
        </p:txBody>
      </p:sp>
      <p:sp>
        <p:nvSpPr>
          <p:cNvPr id="38918" name="Text Box 5"/>
          <p:cNvSpPr txBox="1">
            <a:spLocks noChangeArrowheads="1"/>
          </p:cNvSpPr>
          <p:nvPr/>
        </p:nvSpPr>
        <p:spPr bwMode="auto">
          <a:xfrm>
            <a:off x="5518150" y="1163638"/>
            <a:ext cx="3673475" cy="1281112"/>
          </a:xfrm>
          <a:prstGeom prst="rect">
            <a:avLst/>
          </a:prstGeom>
          <a:noFill/>
          <a:ln w="9525" cap="rnd">
            <a:noFill/>
            <a:prstDash val="sysDot"/>
            <a:miter lim="800000"/>
            <a:headEnd/>
            <a:tailEnd/>
          </a:ln>
        </p:spPr>
        <p:txBody>
          <a:bodyPr>
            <a:prstTxWarp prst="textNoShape">
              <a:avLst/>
            </a:prstTxWarp>
            <a:spAutoFit/>
          </a:bodyPr>
          <a:lstStyle/>
          <a:p>
            <a:pPr algn="ctr"/>
            <a:r>
              <a:rPr lang="it-IT" b="1">
                <a:latin typeface="Verdana" pitchFamily="-108" charset="0"/>
              </a:rPr>
              <a:t>A Rete</a:t>
            </a:r>
          </a:p>
          <a:p>
            <a:pPr algn="ctr"/>
            <a:r>
              <a:rPr lang="it-IT">
                <a:latin typeface="Verdana" pitchFamily="-108" charset="0"/>
              </a:rPr>
              <a:t>(interconnessioni, </a:t>
            </a:r>
            <a:r>
              <a:rPr lang="it-IT">
                <a:solidFill>
                  <a:schemeClr val="bg2"/>
                </a:solidFill>
                <a:latin typeface="Verdana" pitchFamily="-108" charset="0"/>
              </a:rPr>
              <a:t>rapporti cooperativi e competitivi, retroazioni e circolarità</a:t>
            </a:r>
            <a:r>
              <a:rPr lang="it-IT">
                <a:latin typeface="Verdana" pitchFamily="-108" charset="0"/>
              </a:rPr>
              <a:t>)</a:t>
            </a:r>
          </a:p>
        </p:txBody>
      </p:sp>
      <p:pic>
        <p:nvPicPr>
          <p:cNvPr id="38919" name="Picture 6" descr="netmap"/>
          <p:cNvPicPr>
            <a:picLocks noGrp="1" noChangeAspect="1" noChangeArrowheads="1"/>
          </p:cNvPicPr>
          <p:nvPr>
            <p:ph sz="half" idx="1"/>
          </p:nvPr>
        </p:nvPicPr>
        <p:blipFill>
          <a:blip r:embed="rId4">
            <a:clrChange>
              <a:clrFrom>
                <a:srgbClr val="000000"/>
              </a:clrFrom>
              <a:clrTo>
                <a:srgbClr val="000000">
                  <a:alpha val="0"/>
                </a:srgbClr>
              </a:clrTo>
            </a:clrChange>
            <a:lum bright="22000" contrast="48000"/>
          </a:blip>
          <a:srcRect/>
          <a:stretch>
            <a:fillRect/>
          </a:stretch>
        </p:blipFill>
        <p:spPr>
          <a:xfrm>
            <a:off x="5903913" y="2552700"/>
            <a:ext cx="2730500" cy="2730500"/>
          </a:xfrm>
        </p:spPr>
      </p:pic>
      <p:grpSp>
        <p:nvGrpSpPr>
          <p:cNvPr id="2" name="Group 7"/>
          <p:cNvGrpSpPr>
            <a:grpSpLocks/>
          </p:cNvGrpSpPr>
          <p:nvPr/>
        </p:nvGrpSpPr>
        <p:grpSpPr bwMode="auto">
          <a:xfrm>
            <a:off x="3197225" y="2836863"/>
            <a:ext cx="1693863" cy="2662237"/>
            <a:chOff x="1303" y="1787"/>
            <a:chExt cx="1067" cy="1677"/>
          </a:xfrm>
        </p:grpSpPr>
        <p:grpSp>
          <p:nvGrpSpPr>
            <p:cNvPr id="3" name="Group 8"/>
            <p:cNvGrpSpPr>
              <a:grpSpLocks/>
            </p:cNvGrpSpPr>
            <p:nvPr/>
          </p:nvGrpSpPr>
          <p:grpSpPr bwMode="auto">
            <a:xfrm>
              <a:off x="1303" y="1787"/>
              <a:ext cx="1067" cy="1451"/>
              <a:chOff x="817" y="1069"/>
              <a:chExt cx="1454" cy="1998"/>
            </a:xfrm>
          </p:grpSpPr>
          <p:sp>
            <p:nvSpPr>
              <p:cNvPr id="38940" name="Line 9"/>
              <p:cNvSpPr>
                <a:spLocks noChangeShapeType="1"/>
              </p:cNvSpPr>
              <p:nvPr/>
            </p:nvSpPr>
            <p:spPr bwMode="auto">
              <a:xfrm flipV="1">
                <a:off x="1817" y="1205"/>
                <a:ext cx="454" cy="1862"/>
              </a:xfrm>
              <a:prstGeom prst="line">
                <a:avLst/>
              </a:prstGeom>
              <a:noFill/>
              <a:ln w="38100" cap="rnd">
                <a:solidFill>
                  <a:srgbClr val="FF0000"/>
                </a:solidFill>
                <a:prstDash val="sysDot"/>
                <a:round/>
                <a:headEnd/>
                <a:tailEnd/>
              </a:ln>
            </p:spPr>
            <p:txBody>
              <a:bodyPr wrap="none" anchor="ctr">
                <a:prstTxWarp prst="textNoShape">
                  <a:avLst/>
                </a:prstTxWarp>
              </a:bodyPr>
              <a:lstStyle/>
              <a:p>
                <a:endParaRPr lang="it-IT"/>
              </a:p>
            </p:txBody>
          </p:sp>
          <p:sp>
            <p:nvSpPr>
              <p:cNvPr id="38941" name="Line 10"/>
              <p:cNvSpPr>
                <a:spLocks noChangeShapeType="1"/>
              </p:cNvSpPr>
              <p:nvPr/>
            </p:nvSpPr>
            <p:spPr bwMode="auto">
              <a:xfrm flipH="1" flipV="1">
                <a:off x="1328" y="1069"/>
                <a:ext cx="499" cy="1998"/>
              </a:xfrm>
              <a:prstGeom prst="line">
                <a:avLst/>
              </a:prstGeom>
              <a:noFill/>
              <a:ln w="38100" cap="rnd">
                <a:solidFill>
                  <a:srgbClr val="FF0000"/>
                </a:solidFill>
                <a:prstDash val="sysDot"/>
                <a:round/>
                <a:headEnd/>
                <a:tailEnd/>
              </a:ln>
            </p:spPr>
            <p:txBody>
              <a:bodyPr wrap="none" anchor="ctr">
                <a:prstTxWarp prst="textNoShape">
                  <a:avLst/>
                </a:prstTxWarp>
              </a:bodyPr>
              <a:lstStyle/>
              <a:p>
                <a:endParaRPr lang="it-IT"/>
              </a:p>
            </p:txBody>
          </p:sp>
          <p:sp>
            <p:nvSpPr>
              <p:cNvPr id="38942" name="Line 11"/>
              <p:cNvSpPr>
                <a:spLocks noChangeShapeType="1"/>
              </p:cNvSpPr>
              <p:nvPr/>
            </p:nvSpPr>
            <p:spPr bwMode="auto">
              <a:xfrm flipH="1" flipV="1">
                <a:off x="817" y="1746"/>
                <a:ext cx="738" cy="595"/>
              </a:xfrm>
              <a:prstGeom prst="line">
                <a:avLst/>
              </a:prstGeom>
              <a:noFill/>
              <a:ln w="38100" cap="rnd">
                <a:solidFill>
                  <a:srgbClr val="FF0000"/>
                </a:solidFill>
                <a:prstDash val="sysDot"/>
                <a:round/>
                <a:headEnd/>
                <a:tailEnd/>
              </a:ln>
            </p:spPr>
            <p:txBody>
              <a:bodyPr wrap="none" anchor="ctr">
                <a:prstTxWarp prst="textNoShape">
                  <a:avLst/>
                </a:prstTxWarp>
              </a:bodyPr>
              <a:lstStyle/>
              <a:p>
                <a:endParaRPr lang="it-IT"/>
              </a:p>
            </p:txBody>
          </p:sp>
          <p:sp>
            <p:nvSpPr>
              <p:cNvPr id="38943" name="Line 12"/>
              <p:cNvSpPr>
                <a:spLocks noChangeShapeType="1"/>
              </p:cNvSpPr>
              <p:nvPr/>
            </p:nvSpPr>
            <p:spPr bwMode="auto">
              <a:xfrm flipH="1" flipV="1">
                <a:off x="1454" y="1205"/>
                <a:ext cx="101" cy="1136"/>
              </a:xfrm>
              <a:prstGeom prst="line">
                <a:avLst/>
              </a:prstGeom>
              <a:noFill/>
              <a:ln w="38100" cap="rnd">
                <a:solidFill>
                  <a:srgbClr val="FF0000"/>
                </a:solidFill>
                <a:prstDash val="sysDot"/>
                <a:round/>
                <a:headEnd/>
                <a:tailEnd/>
              </a:ln>
            </p:spPr>
            <p:txBody>
              <a:bodyPr wrap="none" anchor="ctr">
                <a:prstTxWarp prst="textNoShape">
                  <a:avLst/>
                </a:prstTxWarp>
              </a:bodyPr>
              <a:lstStyle/>
              <a:p>
                <a:endParaRPr lang="it-IT"/>
              </a:p>
            </p:txBody>
          </p:sp>
        </p:grpSp>
        <p:sp>
          <p:nvSpPr>
            <p:cNvPr id="38939" name="Line 13"/>
            <p:cNvSpPr>
              <a:spLocks noChangeShapeType="1"/>
            </p:cNvSpPr>
            <p:nvPr/>
          </p:nvSpPr>
          <p:spPr bwMode="auto">
            <a:xfrm flipH="1" flipV="1">
              <a:off x="2044" y="3152"/>
              <a:ext cx="0" cy="312"/>
            </a:xfrm>
            <a:prstGeom prst="line">
              <a:avLst/>
            </a:prstGeom>
            <a:noFill/>
            <a:ln w="38100" cap="rnd">
              <a:solidFill>
                <a:srgbClr val="FF0000"/>
              </a:solidFill>
              <a:prstDash val="sysDot"/>
              <a:round/>
              <a:headEnd/>
              <a:tailEnd/>
            </a:ln>
          </p:spPr>
          <p:txBody>
            <a:bodyPr wrap="none" anchor="ctr">
              <a:prstTxWarp prst="textNoShape">
                <a:avLst/>
              </a:prstTxWarp>
            </a:bodyPr>
            <a:lstStyle/>
            <a:p>
              <a:endParaRPr lang="it-IT"/>
            </a:p>
          </p:txBody>
        </p:sp>
      </p:grpSp>
      <p:sp>
        <p:nvSpPr>
          <p:cNvPr id="38921" name="Text Box 14"/>
          <p:cNvSpPr txBox="1">
            <a:spLocks noChangeArrowheads="1"/>
          </p:cNvSpPr>
          <p:nvPr/>
        </p:nvSpPr>
        <p:spPr bwMode="auto">
          <a:xfrm>
            <a:off x="4673600" y="6329363"/>
            <a:ext cx="184150" cy="381000"/>
          </a:xfrm>
          <a:prstGeom prst="rect">
            <a:avLst/>
          </a:prstGeom>
          <a:noFill/>
          <a:ln w="9525" cap="rnd">
            <a:noFill/>
            <a:prstDash val="sysDot"/>
            <a:miter lim="800000"/>
            <a:headEnd/>
            <a:tailEnd/>
          </a:ln>
        </p:spPr>
        <p:txBody>
          <a:bodyPr wrap="none">
            <a:prstTxWarp prst="textNoShape">
              <a:avLst/>
            </a:prstTxWarp>
            <a:spAutoFit/>
          </a:bodyPr>
          <a:lstStyle/>
          <a:p>
            <a:pPr algn="ctr"/>
            <a:endParaRPr lang="it-IT" sz="900" b="1">
              <a:latin typeface="Verdana" pitchFamily="-108" charset="0"/>
            </a:endParaRPr>
          </a:p>
          <a:p>
            <a:pPr algn="ctr"/>
            <a:endParaRPr lang="it-IT" sz="1000" b="1">
              <a:latin typeface="Verdana" pitchFamily="-108" charset="0"/>
            </a:endParaRPr>
          </a:p>
        </p:txBody>
      </p:sp>
      <p:sp>
        <p:nvSpPr>
          <p:cNvPr id="38922" name="Text Box 15"/>
          <p:cNvSpPr txBox="1">
            <a:spLocks noChangeArrowheads="1"/>
          </p:cNvSpPr>
          <p:nvPr/>
        </p:nvSpPr>
        <p:spPr bwMode="auto">
          <a:xfrm>
            <a:off x="5665788" y="5803900"/>
            <a:ext cx="2860675" cy="228600"/>
          </a:xfrm>
          <a:prstGeom prst="rect">
            <a:avLst/>
          </a:prstGeom>
          <a:noFill/>
          <a:ln w="9525" cap="rnd">
            <a:noFill/>
            <a:prstDash val="sysDot"/>
            <a:miter lim="800000"/>
            <a:headEnd/>
            <a:tailEnd/>
          </a:ln>
        </p:spPr>
        <p:txBody>
          <a:bodyPr wrap="none">
            <a:prstTxWarp prst="textNoShape">
              <a:avLst/>
            </a:prstTxWarp>
            <a:spAutoFit/>
          </a:bodyPr>
          <a:lstStyle/>
          <a:p>
            <a:pPr algn="ctr"/>
            <a:r>
              <a:rPr lang="it-IT" sz="900" b="1">
                <a:latin typeface="Verdana" pitchFamily="-108" charset="0"/>
              </a:rPr>
              <a:t>Interconnessioni paritetiche e a più livelli</a:t>
            </a:r>
          </a:p>
        </p:txBody>
      </p:sp>
      <p:sp>
        <p:nvSpPr>
          <p:cNvPr id="38923" name="Text Box 16"/>
          <p:cNvSpPr txBox="1">
            <a:spLocks noChangeArrowheads="1"/>
          </p:cNvSpPr>
          <p:nvPr/>
        </p:nvSpPr>
        <p:spPr bwMode="auto">
          <a:xfrm>
            <a:off x="2803525" y="5749925"/>
            <a:ext cx="2468563" cy="365125"/>
          </a:xfrm>
          <a:prstGeom prst="rect">
            <a:avLst/>
          </a:prstGeom>
          <a:noFill/>
          <a:ln w="9525" cap="rnd">
            <a:noFill/>
            <a:prstDash val="sysDot"/>
            <a:miter lim="800000"/>
            <a:headEnd/>
            <a:tailEnd/>
          </a:ln>
        </p:spPr>
        <p:txBody>
          <a:bodyPr>
            <a:prstTxWarp prst="textNoShape">
              <a:avLst/>
            </a:prstTxWarp>
            <a:spAutoFit/>
          </a:bodyPr>
          <a:lstStyle/>
          <a:p>
            <a:pPr algn="ctr"/>
            <a:r>
              <a:rPr lang="it-IT" sz="900" b="1">
                <a:latin typeface="Verdana" pitchFamily="-108" charset="0"/>
              </a:rPr>
              <a:t>Interconnessione secondo una regola predefinita (gerarchica)</a:t>
            </a:r>
          </a:p>
        </p:txBody>
      </p:sp>
      <p:sp>
        <p:nvSpPr>
          <p:cNvPr id="38924" name="Text Box 17"/>
          <p:cNvSpPr txBox="1">
            <a:spLocks noChangeArrowheads="1"/>
          </p:cNvSpPr>
          <p:nvPr/>
        </p:nvSpPr>
        <p:spPr bwMode="auto">
          <a:xfrm>
            <a:off x="2578100" y="1165225"/>
            <a:ext cx="2651125" cy="1371600"/>
          </a:xfrm>
          <a:prstGeom prst="rect">
            <a:avLst/>
          </a:prstGeom>
          <a:noFill/>
          <a:ln w="9525" cap="rnd">
            <a:noFill/>
            <a:prstDash val="sysDot"/>
            <a:miter lim="800000"/>
            <a:headEnd/>
            <a:tailEnd/>
          </a:ln>
        </p:spPr>
        <p:txBody>
          <a:bodyPr>
            <a:prstTxWarp prst="textNoShape">
              <a:avLst/>
            </a:prstTxWarp>
            <a:spAutoFit/>
          </a:bodyPr>
          <a:lstStyle/>
          <a:p>
            <a:pPr algn="ctr"/>
            <a:r>
              <a:rPr lang="it-IT" b="1">
                <a:latin typeface="Verdana" pitchFamily="-108" charset="0"/>
              </a:rPr>
              <a:t>Ad Albero e a mappe </a:t>
            </a:r>
          </a:p>
          <a:p>
            <a:pPr algn="ctr"/>
            <a:r>
              <a:rPr lang="it-IT">
                <a:latin typeface="Verdana" pitchFamily="-108" charset="0"/>
              </a:rPr>
              <a:t>(rapporti gerarchici,  </a:t>
            </a:r>
            <a:r>
              <a:rPr lang="it-IT">
                <a:solidFill>
                  <a:schemeClr val="bg2"/>
                </a:solidFill>
                <a:latin typeface="Verdana" pitchFamily="-108" charset="0"/>
              </a:rPr>
              <a:t>di interazione</a:t>
            </a:r>
            <a:r>
              <a:rPr lang="it-IT">
                <a:latin typeface="Verdana" pitchFamily="-108" charset="0"/>
              </a:rPr>
              <a:t>)</a:t>
            </a:r>
            <a:endParaRPr lang="it-IT" b="1">
              <a:latin typeface="Verdana" pitchFamily="-108" charset="0"/>
            </a:endParaRPr>
          </a:p>
        </p:txBody>
      </p:sp>
      <p:sp>
        <p:nvSpPr>
          <p:cNvPr id="337938" name="Rectangle 18"/>
          <p:cNvSpPr>
            <a:spLocks noChangeArrowheads="1"/>
          </p:cNvSpPr>
          <p:nvPr/>
        </p:nvSpPr>
        <p:spPr bwMode="auto">
          <a:xfrm>
            <a:off x="434975" y="4211638"/>
            <a:ext cx="658813" cy="1020762"/>
          </a:xfrm>
          <a:prstGeom prst="rect">
            <a:avLst/>
          </a:prstGeom>
          <a:gradFill rotWithShape="1">
            <a:gsLst>
              <a:gs pos="0">
                <a:srgbClr val="760000"/>
              </a:gs>
              <a:gs pos="100000">
                <a:srgbClr val="FF0000">
                  <a:alpha val="98000"/>
                </a:srgbClr>
              </a:gs>
            </a:gsLst>
            <a:lin ang="5400000" scaled="1"/>
          </a:gradFill>
          <a:ln w="9525" cap="rnd">
            <a:solidFill>
              <a:schemeClr val="tx1"/>
            </a:solidFill>
            <a:prstDash val="sysDot"/>
            <a:miter lim="800000"/>
            <a:headEnd/>
            <a:tailEnd/>
          </a:ln>
          <a:effectLst>
            <a:outerShdw blurRad="63500" dist="46662" dir="3284183" algn="ctr" rotWithShape="0">
              <a:schemeClr val="bg2">
                <a:alpha val="50000"/>
              </a:schemeClr>
            </a:outerShdw>
          </a:effectLst>
        </p:spPr>
        <p:txBody>
          <a:bodyPr anchor="ctr">
            <a:prstTxWarp prst="textNoShape">
              <a:avLst/>
            </a:prstTxWarp>
            <a:spAutoFit/>
          </a:bodyPr>
          <a:lstStyle/>
          <a:p>
            <a:pPr eaLnBrk="0" fontAlgn="auto" hangingPunct="0">
              <a:spcBef>
                <a:spcPts val="0"/>
              </a:spcBef>
              <a:spcAft>
                <a:spcPts val="0"/>
              </a:spcAft>
              <a:defRPr/>
            </a:pPr>
            <a:endParaRPr lang="it-IT">
              <a:latin typeface="+mn-lt"/>
              <a:ea typeface="+mn-ea"/>
              <a:cs typeface="+mn-cs"/>
            </a:endParaRPr>
          </a:p>
        </p:txBody>
      </p:sp>
      <p:sp>
        <p:nvSpPr>
          <p:cNvPr id="337939" name="Rectangle 19"/>
          <p:cNvSpPr>
            <a:spLocks noChangeArrowheads="1"/>
          </p:cNvSpPr>
          <p:nvPr/>
        </p:nvSpPr>
        <p:spPr bwMode="auto">
          <a:xfrm>
            <a:off x="1143000" y="4214813"/>
            <a:ext cx="658813" cy="1020762"/>
          </a:xfrm>
          <a:prstGeom prst="rect">
            <a:avLst/>
          </a:prstGeom>
          <a:gradFill rotWithShape="1">
            <a:gsLst>
              <a:gs pos="0">
                <a:srgbClr val="760000"/>
              </a:gs>
              <a:gs pos="100000">
                <a:srgbClr val="FF0000">
                  <a:alpha val="98000"/>
                </a:srgbClr>
              </a:gs>
            </a:gsLst>
            <a:lin ang="5400000" scaled="1"/>
          </a:gradFill>
          <a:ln w="9525" cap="rnd">
            <a:solidFill>
              <a:schemeClr val="tx1"/>
            </a:solidFill>
            <a:prstDash val="sysDot"/>
            <a:miter lim="800000"/>
            <a:headEnd/>
            <a:tailEnd/>
          </a:ln>
          <a:effectLst>
            <a:outerShdw blurRad="63500" dist="46662" dir="3284183" algn="ctr" rotWithShape="0">
              <a:schemeClr val="bg2">
                <a:alpha val="50000"/>
              </a:schemeClr>
            </a:outerShdw>
          </a:effectLst>
        </p:spPr>
        <p:txBody>
          <a:bodyPr anchor="ctr">
            <a:prstTxWarp prst="textNoShape">
              <a:avLst/>
            </a:prstTxWarp>
            <a:spAutoFit/>
          </a:bodyPr>
          <a:lstStyle/>
          <a:p>
            <a:pPr eaLnBrk="0" fontAlgn="auto" hangingPunct="0">
              <a:spcBef>
                <a:spcPts val="0"/>
              </a:spcBef>
              <a:spcAft>
                <a:spcPts val="0"/>
              </a:spcAft>
              <a:defRPr/>
            </a:pPr>
            <a:endParaRPr lang="it-IT">
              <a:latin typeface="+mn-lt"/>
              <a:ea typeface="+mn-ea"/>
              <a:cs typeface="+mn-cs"/>
            </a:endParaRPr>
          </a:p>
        </p:txBody>
      </p:sp>
      <p:sp>
        <p:nvSpPr>
          <p:cNvPr id="337940" name="Rectangle 20"/>
          <p:cNvSpPr>
            <a:spLocks noChangeArrowheads="1"/>
          </p:cNvSpPr>
          <p:nvPr/>
        </p:nvSpPr>
        <p:spPr bwMode="auto">
          <a:xfrm>
            <a:off x="2090738" y="4213225"/>
            <a:ext cx="658812" cy="1020763"/>
          </a:xfrm>
          <a:prstGeom prst="rect">
            <a:avLst/>
          </a:prstGeom>
          <a:gradFill rotWithShape="1">
            <a:gsLst>
              <a:gs pos="0">
                <a:srgbClr val="760000"/>
              </a:gs>
              <a:gs pos="100000">
                <a:srgbClr val="FF0000">
                  <a:alpha val="98000"/>
                </a:srgbClr>
              </a:gs>
            </a:gsLst>
            <a:lin ang="5400000" scaled="1"/>
          </a:gradFill>
          <a:ln w="9525" cap="rnd">
            <a:solidFill>
              <a:schemeClr val="tx1"/>
            </a:solidFill>
            <a:prstDash val="sysDot"/>
            <a:miter lim="800000"/>
            <a:headEnd/>
            <a:tailEnd/>
          </a:ln>
          <a:effectLst>
            <a:outerShdw blurRad="63500" dist="46662" dir="3284183" algn="ctr" rotWithShape="0">
              <a:schemeClr val="bg2">
                <a:alpha val="50000"/>
              </a:schemeClr>
            </a:outerShdw>
          </a:effectLst>
        </p:spPr>
        <p:txBody>
          <a:bodyPr anchor="ctr">
            <a:prstTxWarp prst="textNoShape">
              <a:avLst/>
            </a:prstTxWarp>
            <a:spAutoFit/>
          </a:bodyPr>
          <a:lstStyle/>
          <a:p>
            <a:pPr eaLnBrk="0" fontAlgn="auto" hangingPunct="0">
              <a:spcBef>
                <a:spcPts val="0"/>
              </a:spcBef>
              <a:spcAft>
                <a:spcPts val="0"/>
              </a:spcAft>
              <a:defRPr/>
            </a:pPr>
            <a:endParaRPr lang="it-IT">
              <a:latin typeface="+mn-lt"/>
              <a:ea typeface="+mn-ea"/>
              <a:cs typeface="+mn-cs"/>
            </a:endParaRPr>
          </a:p>
        </p:txBody>
      </p:sp>
      <p:sp>
        <p:nvSpPr>
          <p:cNvPr id="337941" name="Rectangle 21"/>
          <p:cNvSpPr>
            <a:spLocks noChangeArrowheads="1"/>
          </p:cNvSpPr>
          <p:nvPr/>
        </p:nvSpPr>
        <p:spPr bwMode="auto">
          <a:xfrm>
            <a:off x="422275" y="5278438"/>
            <a:ext cx="2097088" cy="360362"/>
          </a:xfrm>
          <a:prstGeom prst="rect">
            <a:avLst/>
          </a:prstGeom>
          <a:gradFill rotWithShape="1">
            <a:gsLst>
              <a:gs pos="0">
                <a:srgbClr val="760000"/>
              </a:gs>
              <a:gs pos="100000">
                <a:srgbClr val="FF0000">
                  <a:alpha val="98000"/>
                </a:srgbClr>
              </a:gs>
            </a:gsLst>
            <a:lin ang="5400000" scaled="1"/>
          </a:gradFill>
          <a:ln w="9525" cap="rnd">
            <a:solidFill>
              <a:schemeClr val="tx1"/>
            </a:solidFill>
            <a:prstDash val="sysDot"/>
            <a:miter lim="800000"/>
            <a:headEnd/>
            <a:tailEnd/>
          </a:ln>
          <a:effectLst>
            <a:outerShdw blurRad="63500" dist="46662" dir="3284183" algn="ctr" rotWithShape="0">
              <a:schemeClr val="bg2">
                <a:alpha val="50000"/>
              </a:schemeClr>
            </a:outerShdw>
          </a:effectLst>
        </p:spPr>
        <p:txBody>
          <a:bodyPr anchor="ctr">
            <a:prstTxWarp prst="textNoShape">
              <a:avLst/>
            </a:prstTxWarp>
            <a:spAutoFit/>
          </a:bodyPr>
          <a:lstStyle/>
          <a:p>
            <a:pPr eaLnBrk="0" fontAlgn="auto" hangingPunct="0">
              <a:spcBef>
                <a:spcPts val="0"/>
              </a:spcBef>
              <a:spcAft>
                <a:spcPts val="0"/>
              </a:spcAft>
              <a:defRPr/>
            </a:pPr>
            <a:endParaRPr lang="it-IT">
              <a:latin typeface="+mn-lt"/>
              <a:ea typeface="+mn-ea"/>
              <a:cs typeface="+mn-cs"/>
            </a:endParaRPr>
          </a:p>
        </p:txBody>
      </p:sp>
      <p:sp>
        <p:nvSpPr>
          <p:cNvPr id="38929" name="Text Box 22"/>
          <p:cNvSpPr txBox="1">
            <a:spLocks noChangeArrowheads="1"/>
          </p:cNvSpPr>
          <p:nvPr/>
        </p:nvSpPr>
        <p:spPr bwMode="auto">
          <a:xfrm>
            <a:off x="257175" y="5751513"/>
            <a:ext cx="2468563" cy="228600"/>
          </a:xfrm>
          <a:prstGeom prst="rect">
            <a:avLst/>
          </a:prstGeom>
          <a:noFill/>
          <a:ln w="9525" cap="rnd">
            <a:noFill/>
            <a:prstDash val="sysDot"/>
            <a:miter lim="800000"/>
            <a:headEnd/>
            <a:tailEnd/>
          </a:ln>
        </p:spPr>
        <p:txBody>
          <a:bodyPr>
            <a:prstTxWarp prst="textNoShape">
              <a:avLst/>
            </a:prstTxWarp>
            <a:spAutoFit/>
          </a:bodyPr>
          <a:lstStyle/>
          <a:p>
            <a:pPr algn="ctr"/>
            <a:r>
              <a:rPr lang="it-IT" sz="900" b="1">
                <a:latin typeface="Verdana" pitchFamily="-108" charset="0"/>
              </a:rPr>
              <a:t>Elencazioni ordinate o casuali</a:t>
            </a:r>
          </a:p>
        </p:txBody>
      </p:sp>
      <p:sp>
        <p:nvSpPr>
          <p:cNvPr id="38930" name="Line 23"/>
          <p:cNvSpPr>
            <a:spLocks noChangeShapeType="1"/>
          </p:cNvSpPr>
          <p:nvPr/>
        </p:nvSpPr>
        <p:spPr bwMode="auto">
          <a:xfrm>
            <a:off x="509588" y="1106488"/>
            <a:ext cx="2698750" cy="0"/>
          </a:xfrm>
          <a:prstGeom prst="line">
            <a:avLst/>
          </a:prstGeom>
          <a:noFill/>
          <a:ln w="9525" cap="rnd">
            <a:solidFill>
              <a:schemeClr val="tx1"/>
            </a:solidFill>
            <a:prstDash val="sysDot"/>
            <a:round/>
            <a:headEnd/>
            <a:tailEnd type="triangle" w="med" len="med"/>
          </a:ln>
        </p:spPr>
        <p:txBody>
          <a:bodyPr>
            <a:prstTxWarp prst="textNoShape">
              <a:avLst/>
            </a:prstTxWarp>
            <a:spAutoFit/>
          </a:bodyPr>
          <a:lstStyle/>
          <a:p>
            <a:endParaRPr lang="it-IT"/>
          </a:p>
        </p:txBody>
      </p:sp>
      <p:sp>
        <p:nvSpPr>
          <p:cNvPr id="38931" name="Line 24"/>
          <p:cNvSpPr>
            <a:spLocks noChangeShapeType="1"/>
          </p:cNvSpPr>
          <p:nvPr/>
        </p:nvSpPr>
        <p:spPr bwMode="auto">
          <a:xfrm>
            <a:off x="2233613" y="1244600"/>
            <a:ext cx="6415087" cy="14288"/>
          </a:xfrm>
          <a:prstGeom prst="line">
            <a:avLst/>
          </a:prstGeom>
          <a:noFill/>
          <a:ln w="9525" cap="rnd">
            <a:solidFill>
              <a:schemeClr val="tx1"/>
            </a:solidFill>
            <a:prstDash val="sysDot"/>
            <a:round/>
            <a:headEnd/>
            <a:tailEnd type="triangle" w="med" len="med"/>
          </a:ln>
        </p:spPr>
        <p:txBody>
          <a:bodyPr>
            <a:prstTxWarp prst="textNoShape">
              <a:avLst/>
            </a:prstTxWarp>
            <a:spAutoFit/>
          </a:bodyPr>
          <a:lstStyle/>
          <a:p>
            <a:endParaRPr lang="it-IT"/>
          </a:p>
        </p:txBody>
      </p:sp>
      <p:sp>
        <p:nvSpPr>
          <p:cNvPr id="38932" name="Text Box 25"/>
          <p:cNvSpPr txBox="1">
            <a:spLocks noChangeArrowheads="1"/>
          </p:cNvSpPr>
          <p:nvPr/>
        </p:nvSpPr>
        <p:spPr bwMode="auto">
          <a:xfrm>
            <a:off x="336550" y="800100"/>
            <a:ext cx="2828925" cy="304800"/>
          </a:xfrm>
          <a:prstGeom prst="rect">
            <a:avLst/>
          </a:prstGeom>
          <a:noFill/>
          <a:ln w="9525" cap="rnd">
            <a:noFill/>
            <a:prstDash val="sysDot"/>
            <a:miter lim="800000"/>
            <a:headEnd/>
            <a:tailEnd/>
          </a:ln>
        </p:spPr>
        <p:txBody>
          <a:bodyPr wrap="none">
            <a:prstTxWarp prst="textNoShape">
              <a:avLst/>
            </a:prstTxWarp>
            <a:spAutoFit/>
          </a:bodyPr>
          <a:lstStyle/>
          <a:p>
            <a:pPr algn="ctr"/>
            <a:r>
              <a:rPr lang="it-IT" sz="1400">
                <a:latin typeface="Verdana" pitchFamily="-108" charset="0"/>
              </a:rPr>
              <a:t>Elencazioni e categorizzazioni</a:t>
            </a:r>
          </a:p>
        </p:txBody>
      </p:sp>
      <p:sp>
        <p:nvSpPr>
          <p:cNvPr id="38933" name="Text Box 26"/>
          <p:cNvSpPr txBox="1">
            <a:spLocks noChangeArrowheads="1"/>
          </p:cNvSpPr>
          <p:nvPr/>
        </p:nvSpPr>
        <p:spPr bwMode="auto">
          <a:xfrm>
            <a:off x="4835525" y="966788"/>
            <a:ext cx="1878013" cy="304800"/>
          </a:xfrm>
          <a:prstGeom prst="rect">
            <a:avLst/>
          </a:prstGeom>
          <a:noFill/>
          <a:ln w="9525" cap="rnd">
            <a:noFill/>
            <a:prstDash val="sysDot"/>
            <a:miter lim="800000"/>
            <a:headEnd/>
            <a:tailEnd/>
          </a:ln>
        </p:spPr>
        <p:txBody>
          <a:bodyPr wrap="none">
            <a:prstTxWarp prst="textNoShape">
              <a:avLst/>
            </a:prstTxWarp>
            <a:spAutoFit/>
          </a:bodyPr>
          <a:lstStyle/>
          <a:p>
            <a:pPr algn="ctr"/>
            <a:r>
              <a:rPr lang="it-IT" sz="1400">
                <a:latin typeface="Verdana" pitchFamily="-108" charset="0"/>
              </a:rPr>
              <a:t>Sistemi di relazioni</a:t>
            </a:r>
          </a:p>
        </p:txBody>
      </p:sp>
      <p:sp>
        <p:nvSpPr>
          <p:cNvPr id="337947" name="Rectangle 27"/>
          <p:cNvSpPr>
            <a:spLocks noChangeArrowheads="1"/>
          </p:cNvSpPr>
          <p:nvPr/>
        </p:nvSpPr>
        <p:spPr bwMode="auto">
          <a:xfrm>
            <a:off x="2109788" y="4498975"/>
            <a:ext cx="274637" cy="608013"/>
          </a:xfrm>
          <a:prstGeom prst="rect">
            <a:avLst/>
          </a:prstGeom>
          <a:gradFill rotWithShape="1">
            <a:gsLst>
              <a:gs pos="0">
                <a:srgbClr val="760000"/>
              </a:gs>
              <a:gs pos="100000">
                <a:srgbClr val="FF0000">
                  <a:alpha val="98000"/>
                </a:srgbClr>
              </a:gs>
            </a:gsLst>
            <a:lin ang="5400000" scaled="1"/>
          </a:gradFill>
          <a:ln w="9525" cap="rnd">
            <a:solidFill>
              <a:schemeClr val="tx1"/>
            </a:solidFill>
            <a:prstDash val="sysDot"/>
            <a:miter lim="800000"/>
            <a:headEnd/>
            <a:tailEnd/>
          </a:ln>
          <a:effectLst>
            <a:outerShdw blurRad="63500" dist="46662" dir="3284183" algn="ctr" rotWithShape="0">
              <a:schemeClr val="bg2">
                <a:alpha val="50000"/>
              </a:schemeClr>
            </a:outerShdw>
          </a:effectLst>
        </p:spPr>
        <p:txBody>
          <a:bodyPr anchor="ctr">
            <a:prstTxWarp prst="textNoShape">
              <a:avLst/>
            </a:prstTxWarp>
            <a:spAutoFit/>
          </a:bodyPr>
          <a:lstStyle/>
          <a:p>
            <a:pPr eaLnBrk="0" fontAlgn="auto" hangingPunct="0">
              <a:spcBef>
                <a:spcPts val="0"/>
              </a:spcBef>
              <a:spcAft>
                <a:spcPts val="0"/>
              </a:spcAft>
              <a:defRPr/>
            </a:pPr>
            <a:endParaRPr lang="it-IT">
              <a:latin typeface="+mn-lt"/>
              <a:ea typeface="+mn-ea"/>
              <a:cs typeface="+mn-cs"/>
            </a:endParaRPr>
          </a:p>
        </p:txBody>
      </p:sp>
      <p:sp>
        <p:nvSpPr>
          <p:cNvPr id="337948" name="Rectangle 28"/>
          <p:cNvSpPr>
            <a:spLocks noChangeArrowheads="1"/>
          </p:cNvSpPr>
          <p:nvPr/>
        </p:nvSpPr>
        <p:spPr bwMode="auto">
          <a:xfrm>
            <a:off x="2395538" y="4530725"/>
            <a:ext cx="220662" cy="557213"/>
          </a:xfrm>
          <a:prstGeom prst="rect">
            <a:avLst/>
          </a:prstGeom>
          <a:gradFill rotWithShape="1">
            <a:gsLst>
              <a:gs pos="0">
                <a:srgbClr val="760000"/>
              </a:gs>
              <a:gs pos="100000">
                <a:srgbClr val="FF0000">
                  <a:alpha val="98000"/>
                </a:srgbClr>
              </a:gs>
            </a:gsLst>
            <a:lin ang="5400000" scaled="1"/>
          </a:gradFill>
          <a:ln w="9525" cap="rnd">
            <a:solidFill>
              <a:schemeClr val="tx1"/>
            </a:solidFill>
            <a:prstDash val="sysDot"/>
            <a:miter lim="800000"/>
            <a:headEnd/>
            <a:tailEnd/>
          </a:ln>
          <a:effectLst>
            <a:outerShdw blurRad="63500" dist="46662" dir="3284183" algn="ctr" rotWithShape="0">
              <a:schemeClr val="bg2">
                <a:alpha val="50000"/>
              </a:schemeClr>
            </a:outerShdw>
          </a:effectLst>
        </p:spPr>
        <p:txBody>
          <a:bodyPr anchor="ctr">
            <a:prstTxWarp prst="textNoShape">
              <a:avLst/>
            </a:prstTxWarp>
            <a:spAutoFit/>
          </a:bodyPr>
          <a:lstStyle/>
          <a:p>
            <a:pPr eaLnBrk="0" fontAlgn="auto" hangingPunct="0">
              <a:spcBef>
                <a:spcPts val="0"/>
              </a:spcBef>
              <a:spcAft>
                <a:spcPts val="0"/>
              </a:spcAft>
              <a:defRPr/>
            </a:pPr>
            <a:endParaRPr lang="it-IT">
              <a:latin typeface="+mn-lt"/>
              <a:ea typeface="+mn-ea"/>
              <a:cs typeface="+mn-cs"/>
            </a:endParaRPr>
          </a:p>
        </p:txBody>
      </p:sp>
      <p:sp>
        <p:nvSpPr>
          <p:cNvPr id="337949" name="Rectangle 29"/>
          <p:cNvSpPr>
            <a:spLocks noChangeArrowheads="1"/>
          </p:cNvSpPr>
          <p:nvPr/>
        </p:nvSpPr>
        <p:spPr bwMode="auto">
          <a:xfrm>
            <a:off x="2111375" y="4246563"/>
            <a:ext cx="581025" cy="239712"/>
          </a:xfrm>
          <a:prstGeom prst="rect">
            <a:avLst/>
          </a:prstGeom>
          <a:gradFill rotWithShape="1">
            <a:gsLst>
              <a:gs pos="0">
                <a:srgbClr val="760000"/>
              </a:gs>
              <a:gs pos="100000">
                <a:srgbClr val="FF0000">
                  <a:alpha val="98000"/>
                </a:srgbClr>
              </a:gs>
            </a:gsLst>
            <a:lin ang="5400000" scaled="1"/>
          </a:gradFill>
          <a:ln w="9525" cap="rnd">
            <a:solidFill>
              <a:schemeClr val="tx1"/>
            </a:solidFill>
            <a:prstDash val="sysDot"/>
            <a:miter lim="800000"/>
            <a:headEnd/>
            <a:tailEnd/>
          </a:ln>
          <a:effectLst>
            <a:outerShdw blurRad="63500" dist="46662" dir="3284183" algn="ctr" rotWithShape="0">
              <a:schemeClr val="bg2">
                <a:alpha val="50000"/>
              </a:schemeClr>
            </a:outerShdw>
          </a:effectLst>
        </p:spPr>
        <p:txBody>
          <a:bodyPr anchor="ctr">
            <a:prstTxWarp prst="textNoShape">
              <a:avLst/>
            </a:prstTxWarp>
            <a:spAutoFit/>
          </a:bodyPr>
          <a:lstStyle/>
          <a:p>
            <a:pPr eaLnBrk="0" fontAlgn="auto" hangingPunct="0">
              <a:spcBef>
                <a:spcPts val="0"/>
              </a:spcBef>
              <a:spcAft>
                <a:spcPts val="0"/>
              </a:spcAft>
              <a:defRPr/>
            </a:pPr>
            <a:endParaRPr lang="it-IT">
              <a:latin typeface="+mn-lt"/>
              <a:ea typeface="+mn-ea"/>
              <a:cs typeface="+mn-cs"/>
            </a:endParaRPr>
          </a:p>
        </p:txBody>
      </p:sp>
      <p:sp>
        <p:nvSpPr>
          <p:cNvPr id="38937" name="Text Box 30"/>
          <p:cNvSpPr txBox="1">
            <a:spLocks noChangeArrowheads="1"/>
          </p:cNvSpPr>
          <p:nvPr/>
        </p:nvSpPr>
        <p:spPr bwMode="auto">
          <a:xfrm>
            <a:off x="2774950" y="4778375"/>
            <a:ext cx="908050" cy="214313"/>
          </a:xfrm>
          <a:prstGeom prst="rect">
            <a:avLst/>
          </a:prstGeom>
          <a:noFill/>
          <a:ln w="19050">
            <a:noFill/>
            <a:prstDash val="sysDot"/>
            <a:miter lim="800000"/>
            <a:headEnd/>
            <a:tailEnd/>
          </a:ln>
        </p:spPr>
        <p:txBody>
          <a:bodyPr wrap="none" lIns="90000" tIns="46800" rIns="90000" bIns="46800">
            <a:prstTxWarp prst="textNoShape">
              <a:avLst/>
            </a:prstTxWarp>
            <a:spAutoFit/>
          </a:bodyPr>
          <a:lstStyle/>
          <a:p>
            <a:pPr algn="ctr"/>
            <a:r>
              <a:rPr lang="it-IT" sz="800">
                <a:latin typeface="Verdana" pitchFamily="-108" charset="0"/>
              </a:rPr>
              <a:t>sottocategorie</a:t>
            </a:r>
          </a:p>
        </p:txBody>
      </p:sp>
    </p:spTree>
  </p:cSld>
  <p:clrMapOvr>
    <a:masterClrMapping/>
  </p:clrMapOvr>
  <p:transition/>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40962" name="CasellaDiTesto 1"/>
          <p:cNvSpPr txBox="1">
            <a:spLocks noChangeArrowheads="1"/>
          </p:cNvSpPr>
          <p:nvPr/>
        </p:nvSpPr>
        <p:spPr bwMode="auto">
          <a:xfrm>
            <a:off x="427038" y="1185863"/>
            <a:ext cx="8462962" cy="4432300"/>
          </a:xfrm>
          <a:prstGeom prst="rect">
            <a:avLst/>
          </a:prstGeom>
          <a:noFill/>
          <a:ln w="9525">
            <a:noFill/>
            <a:miter lim="800000"/>
            <a:headEnd/>
            <a:tailEnd/>
          </a:ln>
        </p:spPr>
        <p:txBody>
          <a:bodyPr>
            <a:prstTxWarp prst="textNoShape">
              <a:avLst/>
            </a:prstTxWarp>
            <a:spAutoFit/>
          </a:bodyPr>
          <a:lstStyle/>
          <a:p>
            <a:pPr algn="just"/>
            <a:r>
              <a:rPr lang="it-IT"/>
              <a:t>“….</a:t>
            </a:r>
            <a:r>
              <a:rPr lang="it-IT" sz="2400"/>
              <a:t>alcuni studiosi hanno relazionato intorno a certe osservazioni condotte su gruppi di alberi consociati e hanno constatato che questi si scambiano elementi vitali attraverso le radici per meglio sopportare le traversie della loro esistenza e che insieme uniscono i rami per meglio reggere le inclemenze delle perturbazioni climatiche. Insomma dall’albero singolo si passa al gruppo; dal gruppo al bosco: dalla vita breve – da qualche decennio a qualche secolo – dell’albero alla millenaria della foresta”</a:t>
            </a:r>
            <a:r>
              <a:rPr lang="it-IT" sz="2400" i="1"/>
              <a:t> </a:t>
            </a:r>
            <a:r>
              <a:rPr lang="it-IT" sz="2400"/>
              <a:t> da un presente che isolava e appiattiva si può guardare al passato e  al futuro non solo dell’individuo ma anche della specie”. </a:t>
            </a:r>
          </a:p>
          <a:p>
            <a:r>
              <a:rPr lang="it-IT"/>
              <a:t> </a:t>
            </a:r>
          </a:p>
        </p:txBody>
      </p:sp>
      <p:sp>
        <p:nvSpPr>
          <p:cNvPr id="40963" name="CasellaDiTesto 2"/>
          <p:cNvSpPr txBox="1">
            <a:spLocks noChangeArrowheads="1"/>
          </p:cNvSpPr>
          <p:nvPr/>
        </p:nvSpPr>
        <p:spPr bwMode="auto">
          <a:xfrm>
            <a:off x="398463" y="203200"/>
            <a:ext cx="8631237" cy="523875"/>
          </a:xfrm>
          <a:prstGeom prst="rect">
            <a:avLst/>
          </a:prstGeom>
          <a:noFill/>
          <a:ln w="9525">
            <a:noFill/>
            <a:miter lim="800000"/>
            <a:headEnd/>
            <a:tailEnd/>
          </a:ln>
        </p:spPr>
        <p:txBody>
          <a:bodyPr>
            <a:prstTxWarp prst="textNoShape">
              <a:avLst/>
            </a:prstTxWarp>
            <a:spAutoFit/>
          </a:bodyPr>
          <a:lstStyle/>
          <a:p>
            <a:pPr algn="ctr"/>
            <a:r>
              <a:rPr lang="it-IT" sz="2800" b="1"/>
              <a:t>L’“Arboreto salvatico” di Mario Rigoni Stern</a:t>
            </a:r>
          </a:p>
        </p:txBody>
      </p:sp>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41986" name="CasellaDiTesto 1"/>
          <p:cNvSpPr txBox="1">
            <a:spLocks noChangeArrowheads="1"/>
          </p:cNvSpPr>
          <p:nvPr/>
        </p:nvSpPr>
        <p:spPr bwMode="auto">
          <a:xfrm>
            <a:off x="111125" y="1185863"/>
            <a:ext cx="8778875" cy="4894262"/>
          </a:xfrm>
          <a:prstGeom prst="rect">
            <a:avLst/>
          </a:prstGeom>
          <a:noFill/>
          <a:ln w="9525">
            <a:noFill/>
            <a:miter lim="800000"/>
            <a:headEnd/>
            <a:tailEnd/>
          </a:ln>
        </p:spPr>
        <p:txBody>
          <a:bodyPr>
            <a:prstTxWarp prst="textNoShape">
              <a:avLst/>
            </a:prstTxWarp>
            <a:spAutoFit/>
          </a:bodyPr>
          <a:lstStyle/>
          <a:p>
            <a:pPr algn="just"/>
            <a:r>
              <a:rPr lang="it-IT" sz="2400"/>
              <a:t>Viene così chiamata la rete viva del sottosuolo, la rete delle </a:t>
            </a:r>
            <a:r>
              <a:rPr lang="it-IT" sz="2400" i="1"/>
              <a:t>ife </a:t>
            </a:r>
            <a:r>
              <a:rPr lang="it-IT" sz="2400"/>
              <a:t>di quei filamenti sottilissimi prodotti dai funghi che vivono in simbiosi con le radici delle piante. Grazie a questa fitta rete sotterranea alberi e arbusti comunicano tra di loro e si scambiano sostanze importanti per la sopravvivenza, formando una sorta di grande comunità di mutuo soccorso, all’interno della quale, ad esempio, se una nuova piantina non riceve abbastanza luce per la fotosintesi, lancia un segnale di aiuto, e proprio attraverso la rete riceve zuccheri e nutrienti sintetizzati dalle altre piante che svolgono un’intesa fotosintesi durante il giorno. Da questo scambio di segnali chimici, informazione genetica e nutrienti tutti i componenti dell’ecosistema vegetale traggono vantaggio.</a:t>
            </a:r>
          </a:p>
        </p:txBody>
      </p:sp>
      <p:sp>
        <p:nvSpPr>
          <p:cNvPr id="41987" name="CasellaDiTesto 2"/>
          <p:cNvSpPr txBox="1">
            <a:spLocks noChangeArrowheads="1"/>
          </p:cNvSpPr>
          <p:nvPr/>
        </p:nvSpPr>
        <p:spPr bwMode="auto">
          <a:xfrm>
            <a:off x="111125" y="203200"/>
            <a:ext cx="9032875" cy="708025"/>
          </a:xfrm>
          <a:prstGeom prst="rect">
            <a:avLst/>
          </a:prstGeom>
          <a:noFill/>
          <a:ln w="9525">
            <a:noFill/>
            <a:miter lim="800000"/>
            <a:headEnd/>
            <a:tailEnd/>
          </a:ln>
        </p:spPr>
        <p:txBody>
          <a:bodyPr>
            <a:prstTxWarp prst="textNoShape">
              <a:avLst/>
            </a:prstTxWarp>
            <a:spAutoFit/>
          </a:bodyPr>
          <a:lstStyle/>
          <a:p>
            <a:pPr algn="ctr"/>
            <a:r>
              <a:rPr lang="it-IT" sz="4000" b="1"/>
              <a:t>Il “Wood Wide Web” </a:t>
            </a:r>
          </a:p>
        </p:txBody>
      </p:sp>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pic>
        <p:nvPicPr>
          <p:cNvPr id="43010" name="Immagine 1" descr="colori10.gif"/>
          <p:cNvPicPr>
            <a:picLocks noChangeAspect="1"/>
          </p:cNvPicPr>
          <p:nvPr/>
        </p:nvPicPr>
        <p:blipFill>
          <a:blip r:embed="rId2"/>
          <a:srcRect/>
          <a:stretch>
            <a:fillRect/>
          </a:stretch>
        </p:blipFill>
        <p:spPr bwMode="auto">
          <a:xfrm>
            <a:off x="1419225" y="1581150"/>
            <a:ext cx="5689600" cy="3238500"/>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grpSp>
        <p:nvGrpSpPr>
          <p:cNvPr id="2" name="Group 2"/>
          <p:cNvGrpSpPr>
            <a:grpSpLocks/>
          </p:cNvGrpSpPr>
          <p:nvPr/>
        </p:nvGrpSpPr>
        <p:grpSpPr bwMode="auto">
          <a:xfrm>
            <a:off x="1409700" y="1028700"/>
            <a:ext cx="5940425" cy="5410200"/>
            <a:chOff x="1134" y="2553"/>
            <a:chExt cx="9354" cy="8520"/>
          </a:xfrm>
        </p:grpSpPr>
        <p:sp>
          <p:nvSpPr>
            <p:cNvPr id="323587" name="Rectangle 6"/>
            <p:cNvSpPr>
              <a:spLocks noChangeArrowheads="1"/>
            </p:cNvSpPr>
            <p:nvPr/>
          </p:nvSpPr>
          <p:spPr bwMode="auto">
            <a:xfrm>
              <a:off x="6813" y="2553"/>
              <a:ext cx="1712" cy="1135"/>
            </a:xfrm>
            <a:prstGeom prst="rect">
              <a:avLst/>
            </a:prstGeom>
            <a:solidFill>
              <a:srgbClr val="4F81BD"/>
            </a:solidFill>
            <a:ln w="38100">
              <a:solidFill>
                <a:srgbClr val="F2F2F2"/>
              </a:solidFill>
              <a:miter lim="800000"/>
              <a:headEnd/>
              <a:tailEnd/>
            </a:ln>
            <a:effectLst>
              <a:outerShdw blurRad="63500" dist="29783" dir="3885598" algn="ctr" rotWithShape="0">
                <a:srgbClr val="243F60">
                  <a:alpha val="50000"/>
                </a:srgbClr>
              </a:outerShdw>
            </a:effectLst>
          </p:spPr>
          <p:txBody>
            <a:bodyPr lIns="50731" tIns="25366" rIns="50731" bIns="25366" anchor="ctr">
              <a:prstTxWarp prst="textNoShape">
                <a:avLst/>
              </a:prstTxWarp>
            </a:bodyPr>
            <a:lstStyle/>
            <a:p>
              <a:pPr algn="ctr" defTabSz="914400">
                <a:defRPr/>
              </a:pPr>
              <a:r>
                <a:rPr lang="it-IT" sz="1000">
                  <a:solidFill>
                    <a:srgbClr val="000000"/>
                  </a:solidFill>
                  <a:latin typeface="Cambria" pitchFamily="-84" charset="0"/>
                  <a:ea typeface="Times New Roman" pitchFamily="-84" charset="0"/>
                  <a:cs typeface="ＭＳ Ｐゴシック" pitchFamily="-65" charset="-128"/>
                </a:rPr>
                <a:t>Profili utente</a:t>
              </a:r>
              <a:endParaRPr lang="it-IT" sz="1000">
                <a:solidFill>
                  <a:srgbClr val="000000"/>
                </a:solidFill>
                <a:latin typeface="Times New Roman" pitchFamily="-84" charset="0"/>
                <a:ea typeface="Times New Roman" pitchFamily="-84" charset="0"/>
                <a:cs typeface="ＭＳ Ｐゴシック" pitchFamily="-65" charset="-128"/>
              </a:endParaRPr>
            </a:p>
          </p:txBody>
        </p:sp>
        <p:sp>
          <p:nvSpPr>
            <p:cNvPr id="323588" name="Rectangle 6"/>
            <p:cNvSpPr>
              <a:spLocks noChangeArrowheads="1"/>
            </p:cNvSpPr>
            <p:nvPr/>
          </p:nvSpPr>
          <p:spPr bwMode="auto">
            <a:xfrm>
              <a:off x="4541" y="2553"/>
              <a:ext cx="1705" cy="1135"/>
            </a:xfrm>
            <a:prstGeom prst="rect">
              <a:avLst/>
            </a:prstGeom>
            <a:solidFill>
              <a:srgbClr val="4F81BD"/>
            </a:solidFill>
            <a:ln w="38100">
              <a:solidFill>
                <a:srgbClr val="F2F2F2"/>
              </a:solidFill>
              <a:miter lim="800000"/>
              <a:headEnd/>
              <a:tailEnd/>
            </a:ln>
            <a:effectLst>
              <a:outerShdw blurRad="63500" dist="29783" dir="3885598" algn="ctr" rotWithShape="0">
                <a:srgbClr val="243F60">
                  <a:alpha val="50000"/>
                </a:srgbClr>
              </a:outerShdw>
            </a:effectLst>
          </p:spPr>
          <p:txBody>
            <a:bodyPr lIns="50731" tIns="25366" rIns="50731" bIns="25366" anchor="ctr">
              <a:prstTxWarp prst="textNoShape">
                <a:avLst/>
              </a:prstTxWarp>
            </a:bodyPr>
            <a:lstStyle/>
            <a:p>
              <a:pPr algn="ctr" defTabSz="914400">
                <a:defRPr/>
              </a:pPr>
              <a:r>
                <a:rPr lang="it-IT" sz="1000">
                  <a:solidFill>
                    <a:srgbClr val="000000"/>
                  </a:solidFill>
                  <a:latin typeface="Cambria" pitchFamily="-84" charset="0"/>
                  <a:ea typeface="Times New Roman" pitchFamily="-84" charset="0"/>
                  <a:cs typeface="ＭＳ Ｐゴシック" pitchFamily="-65" charset="-128"/>
                </a:rPr>
                <a:t>ePortfolio </a:t>
              </a:r>
            </a:p>
          </p:txBody>
        </p:sp>
        <p:sp>
          <p:nvSpPr>
            <p:cNvPr id="323589" name="Rectangle 8"/>
            <p:cNvSpPr>
              <a:spLocks noChangeArrowheads="1"/>
            </p:cNvSpPr>
            <p:nvPr/>
          </p:nvSpPr>
          <p:spPr bwMode="auto">
            <a:xfrm>
              <a:off x="2839" y="6813"/>
              <a:ext cx="1702" cy="1420"/>
            </a:xfrm>
            <a:prstGeom prst="rect">
              <a:avLst/>
            </a:prstGeom>
            <a:solidFill>
              <a:srgbClr val="C0504D"/>
            </a:solidFill>
            <a:ln w="38100">
              <a:solidFill>
                <a:srgbClr val="F2F2F2"/>
              </a:solidFill>
              <a:miter lim="800000"/>
              <a:headEnd/>
              <a:tailEnd/>
            </a:ln>
            <a:effectLst>
              <a:outerShdw blurRad="63500" dist="29783" dir="3885598" algn="ctr" rotWithShape="0">
                <a:srgbClr val="622423">
                  <a:alpha val="50000"/>
                </a:srgbClr>
              </a:outerShdw>
            </a:effectLst>
          </p:spPr>
          <p:txBody>
            <a:bodyPr lIns="50731" tIns="25366" rIns="50731" bIns="25366" anchor="ctr">
              <a:prstTxWarp prst="textNoShape">
                <a:avLst/>
              </a:prstTxWarp>
            </a:bodyPr>
            <a:lstStyle/>
            <a:p>
              <a:pPr algn="ctr" defTabSz="914400">
                <a:defRPr/>
              </a:pPr>
              <a:r>
                <a:rPr lang="it-IT" sz="1000">
                  <a:solidFill>
                    <a:srgbClr val="000000"/>
                  </a:solidFill>
                  <a:latin typeface="Cambria" pitchFamily="-84" charset="0"/>
                  <a:ea typeface="Times New Roman" pitchFamily="-84" charset="0"/>
                  <a:cs typeface="ＭＳ Ｐゴシック" pitchFamily="-65" charset="-128"/>
                </a:rPr>
                <a:t>Archivio delle </a:t>
              </a:r>
              <a:br>
                <a:rPr lang="it-IT" sz="1000">
                  <a:solidFill>
                    <a:srgbClr val="000000"/>
                  </a:solidFill>
                  <a:latin typeface="Cambria" pitchFamily="-84" charset="0"/>
                  <a:ea typeface="Times New Roman" pitchFamily="-84" charset="0"/>
                  <a:cs typeface="ＭＳ Ｐゴシック" pitchFamily="-65" charset="-128"/>
                </a:rPr>
              </a:br>
              <a:r>
                <a:rPr lang="it-IT" sz="1000">
                  <a:solidFill>
                    <a:srgbClr val="000000"/>
                  </a:solidFill>
                  <a:latin typeface="Cambria" pitchFamily="-84" charset="0"/>
                  <a:ea typeface="Times New Roman" pitchFamily="-84" charset="0"/>
                  <a:cs typeface="ＭＳ Ｐゴシック" pitchFamily="-65" charset="-128"/>
                </a:rPr>
                <a:t>risorse digitali</a:t>
              </a:r>
              <a:endParaRPr lang="it-IT" sz="1000">
                <a:solidFill>
                  <a:srgbClr val="000000"/>
                </a:solidFill>
                <a:latin typeface="Times New Roman" pitchFamily="-84" charset="0"/>
                <a:ea typeface="Times New Roman" pitchFamily="-84" charset="0"/>
                <a:cs typeface="ＭＳ Ｐゴシック" pitchFamily="-65" charset="-128"/>
              </a:endParaRPr>
            </a:p>
          </p:txBody>
        </p:sp>
        <p:sp>
          <p:nvSpPr>
            <p:cNvPr id="323590" name="Rectangle 6"/>
            <p:cNvSpPr>
              <a:spLocks noChangeArrowheads="1"/>
            </p:cNvSpPr>
            <p:nvPr/>
          </p:nvSpPr>
          <p:spPr bwMode="auto">
            <a:xfrm>
              <a:off x="7381" y="6813"/>
              <a:ext cx="1687" cy="1400"/>
            </a:xfrm>
            <a:prstGeom prst="rect">
              <a:avLst/>
            </a:prstGeom>
            <a:solidFill>
              <a:srgbClr val="F79646"/>
            </a:solidFill>
            <a:ln w="38100">
              <a:solidFill>
                <a:srgbClr val="F2F2F2"/>
              </a:solidFill>
              <a:miter lim="800000"/>
              <a:headEnd/>
              <a:tailEnd/>
            </a:ln>
            <a:effectLst>
              <a:outerShdw blurRad="63500" dist="29783" dir="3885598" algn="ctr" rotWithShape="0">
                <a:srgbClr val="974706">
                  <a:alpha val="50000"/>
                </a:srgbClr>
              </a:outerShdw>
            </a:effectLst>
          </p:spPr>
          <p:txBody>
            <a:bodyPr lIns="50731" tIns="25366" rIns="50731" bIns="25366" anchor="ctr">
              <a:prstTxWarp prst="textNoShape">
                <a:avLst/>
              </a:prstTxWarp>
            </a:bodyPr>
            <a:lstStyle/>
            <a:p>
              <a:pPr algn="ctr" defTabSz="914400">
                <a:defRPr/>
              </a:pPr>
              <a:r>
                <a:rPr lang="it-IT" sz="1000">
                  <a:solidFill>
                    <a:srgbClr val="000000"/>
                  </a:solidFill>
                  <a:latin typeface="Cambria" pitchFamily="-84" charset="0"/>
                  <a:ea typeface="Times New Roman" pitchFamily="-84" charset="0"/>
                  <a:cs typeface="ＭＳ Ｐゴシック" pitchFamily="-65" charset="-128"/>
                </a:rPr>
                <a:t>Ambiente di approfondimento e gestione delle attività</a:t>
              </a:r>
              <a:endParaRPr lang="it-IT" sz="1000">
                <a:solidFill>
                  <a:srgbClr val="000000"/>
                </a:solidFill>
                <a:latin typeface="Times New Roman" pitchFamily="-84" charset="0"/>
                <a:ea typeface="Times New Roman" pitchFamily="-84" charset="0"/>
                <a:cs typeface="ＭＳ Ｐゴシック" pitchFamily="-65" charset="-128"/>
              </a:endParaRPr>
            </a:p>
          </p:txBody>
        </p:sp>
        <p:sp>
          <p:nvSpPr>
            <p:cNvPr id="323591" name="Rectangle 6"/>
            <p:cNvSpPr>
              <a:spLocks noChangeArrowheads="1"/>
            </p:cNvSpPr>
            <p:nvPr/>
          </p:nvSpPr>
          <p:spPr bwMode="auto">
            <a:xfrm>
              <a:off x="8803" y="4541"/>
              <a:ext cx="1685" cy="1137"/>
            </a:xfrm>
            <a:prstGeom prst="rect">
              <a:avLst/>
            </a:prstGeom>
            <a:solidFill>
              <a:srgbClr val="F79646"/>
            </a:solidFill>
            <a:ln w="38100">
              <a:solidFill>
                <a:srgbClr val="F2F2F2"/>
              </a:solidFill>
              <a:miter lim="800000"/>
              <a:headEnd/>
              <a:tailEnd/>
            </a:ln>
            <a:effectLst>
              <a:outerShdw blurRad="63500" dist="29783" dir="3885598" algn="ctr" rotWithShape="0">
                <a:srgbClr val="974706">
                  <a:alpha val="50000"/>
                </a:srgbClr>
              </a:outerShdw>
            </a:effectLst>
          </p:spPr>
          <p:txBody>
            <a:bodyPr lIns="50731" tIns="25366" rIns="50731" bIns="25366" anchor="ctr">
              <a:prstTxWarp prst="textNoShape">
                <a:avLst/>
              </a:prstTxWarp>
            </a:bodyPr>
            <a:lstStyle/>
            <a:p>
              <a:pPr algn="ctr" defTabSz="914400">
                <a:defRPr/>
              </a:pPr>
              <a:r>
                <a:rPr lang="it-IT" sz="1000">
                  <a:solidFill>
                    <a:srgbClr val="000000"/>
                  </a:solidFill>
                  <a:latin typeface="Cambria" pitchFamily="-84" charset="0"/>
                  <a:ea typeface="Times New Roman" pitchFamily="-84" charset="0"/>
                  <a:cs typeface="ＭＳ Ｐゴシック" pitchFamily="-65" charset="-128"/>
                </a:rPr>
                <a:t>Spazio di interazione sociale</a:t>
              </a:r>
              <a:endParaRPr lang="it-IT" sz="1000">
                <a:solidFill>
                  <a:srgbClr val="000000"/>
                </a:solidFill>
                <a:latin typeface="Times New Roman" pitchFamily="-84" charset="0"/>
                <a:ea typeface="Times New Roman" pitchFamily="-84" charset="0"/>
                <a:cs typeface="ＭＳ Ｐゴシック" pitchFamily="-65" charset="-128"/>
              </a:endParaRPr>
            </a:p>
          </p:txBody>
        </p:sp>
        <p:sp>
          <p:nvSpPr>
            <p:cNvPr id="323592" name="Rectangle 8"/>
            <p:cNvSpPr>
              <a:spLocks noChangeArrowheads="1"/>
            </p:cNvSpPr>
            <p:nvPr/>
          </p:nvSpPr>
          <p:spPr bwMode="auto">
            <a:xfrm>
              <a:off x="5111" y="6813"/>
              <a:ext cx="1702" cy="1420"/>
            </a:xfrm>
            <a:prstGeom prst="rect">
              <a:avLst/>
            </a:prstGeom>
            <a:solidFill>
              <a:srgbClr val="000000"/>
            </a:solidFill>
            <a:ln w="38100">
              <a:solidFill>
                <a:srgbClr val="F2F2F2"/>
              </a:solidFill>
              <a:miter lim="800000"/>
              <a:headEnd/>
              <a:tailEnd/>
            </a:ln>
            <a:effectLst>
              <a:outerShdw blurRad="63500" dist="29783" dir="3885598" algn="ctr" rotWithShape="0">
                <a:srgbClr val="7F7F7F">
                  <a:alpha val="50000"/>
                </a:srgbClr>
              </a:outerShdw>
            </a:effectLst>
          </p:spPr>
          <p:txBody>
            <a:bodyPr lIns="50731" tIns="25366" rIns="50731" bIns="25366" anchor="ctr">
              <a:prstTxWarp prst="textNoShape">
                <a:avLst/>
              </a:prstTxWarp>
            </a:bodyPr>
            <a:lstStyle/>
            <a:p>
              <a:pPr algn="ctr" defTabSz="914400">
                <a:defRPr/>
              </a:pPr>
              <a:r>
                <a:rPr lang="it-IT" sz="1000">
                  <a:solidFill>
                    <a:srgbClr val="F2F2F2"/>
                  </a:solidFill>
                  <a:latin typeface="Cambria" pitchFamily="-84" charset="0"/>
                  <a:ea typeface="Times New Roman" pitchFamily="-84" charset="0"/>
                  <a:cs typeface="ＭＳ Ｐゴシック" pitchFamily="-65" charset="-128"/>
                </a:rPr>
                <a:t>Aggregatore Didattico </a:t>
              </a:r>
              <a:br>
                <a:rPr lang="it-IT" sz="1000">
                  <a:solidFill>
                    <a:srgbClr val="F2F2F2"/>
                  </a:solidFill>
                  <a:latin typeface="Cambria" pitchFamily="-84" charset="0"/>
                  <a:ea typeface="Times New Roman" pitchFamily="-84" charset="0"/>
                  <a:cs typeface="ＭＳ Ｐゴシック" pitchFamily="-65" charset="-128"/>
                </a:rPr>
              </a:br>
              <a:r>
                <a:rPr lang="it-IT" sz="1000">
                  <a:solidFill>
                    <a:srgbClr val="F2F2F2"/>
                  </a:solidFill>
                  <a:latin typeface="Cambria" pitchFamily="-84" charset="0"/>
                  <a:ea typeface="Times New Roman" pitchFamily="-84" charset="0"/>
                  <a:cs typeface="ＭＳ Ｐゴシック" pitchFamily="-65" charset="-128"/>
                </a:rPr>
                <a:t>(editor)</a:t>
              </a:r>
              <a:endParaRPr lang="it-IT" sz="1000">
                <a:solidFill>
                  <a:srgbClr val="F2F2F2"/>
                </a:solidFill>
                <a:latin typeface="Times New Roman" pitchFamily="-84" charset="0"/>
                <a:ea typeface="Times New Roman" pitchFamily="-84" charset="0"/>
                <a:cs typeface="ＭＳ Ｐゴシック" pitchFamily="-65" charset="-128"/>
              </a:endParaRPr>
            </a:p>
          </p:txBody>
        </p:sp>
        <p:sp>
          <p:nvSpPr>
            <p:cNvPr id="323593" name="Rectangle 8"/>
            <p:cNvSpPr>
              <a:spLocks noChangeArrowheads="1"/>
            </p:cNvSpPr>
            <p:nvPr/>
          </p:nvSpPr>
          <p:spPr bwMode="auto">
            <a:xfrm>
              <a:off x="5111" y="8823"/>
              <a:ext cx="1702" cy="850"/>
            </a:xfrm>
            <a:prstGeom prst="rect">
              <a:avLst/>
            </a:prstGeom>
            <a:solidFill>
              <a:srgbClr val="C0504D"/>
            </a:solidFill>
            <a:ln w="38100">
              <a:solidFill>
                <a:srgbClr val="F2F2F2"/>
              </a:solidFill>
              <a:miter lim="800000"/>
              <a:headEnd/>
              <a:tailEnd/>
            </a:ln>
            <a:effectLst>
              <a:outerShdw blurRad="63500" dist="29783" dir="3885598" algn="ctr" rotWithShape="0">
                <a:srgbClr val="622423">
                  <a:alpha val="50000"/>
                </a:srgbClr>
              </a:outerShdw>
            </a:effectLst>
          </p:spPr>
          <p:txBody>
            <a:bodyPr lIns="50731" tIns="25366" rIns="50731" bIns="25366" anchor="ctr">
              <a:prstTxWarp prst="textNoShape">
                <a:avLst/>
              </a:prstTxWarp>
            </a:bodyPr>
            <a:lstStyle/>
            <a:p>
              <a:pPr algn="ctr" defTabSz="914400">
                <a:defRPr/>
              </a:pPr>
              <a:r>
                <a:rPr lang="it-IT" sz="900">
                  <a:solidFill>
                    <a:srgbClr val="000000"/>
                  </a:solidFill>
                  <a:latin typeface="Cambria" pitchFamily="-84" charset="0"/>
                  <a:ea typeface="Times New Roman" pitchFamily="-84" charset="0"/>
                  <a:cs typeface="ＭＳ Ｐゴシック" pitchFamily="-65" charset="-128"/>
                </a:rPr>
                <a:t>Contenuti digitali </a:t>
              </a:r>
              <a:br>
                <a:rPr lang="it-IT" sz="900">
                  <a:solidFill>
                    <a:srgbClr val="000000"/>
                  </a:solidFill>
                  <a:latin typeface="Cambria" pitchFamily="-84" charset="0"/>
                  <a:ea typeface="Times New Roman" pitchFamily="-84" charset="0"/>
                  <a:cs typeface="ＭＳ Ｐゴシック" pitchFamily="-65" charset="-128"/>
                </a:rPr>
              </a:br>
              <a:r>
                <a:rPr lang="it-IT" sz="900">
                  <a:solidFill>
                    <a:srgbClr val="000000"/>
                  </a:solidFill>
                  <a:latin typeface="Cambria" pitchFamily="-84" charset="0"/>
                  <a:ea typeface="Times New Roman" pitchFamily="-84" charset="0"/>
                  <a:cs typeface="ＭＳ Ｐゴシック" pitchFamily="-65" charset="-128"/>
                </a:rPr>
                <a:t>(asset di II livello)</a:t>
              </a:r>
              <a:endParaRPr lang="it-IT" sz="900">
                <a:solidFill>
                  <a:srgbClr val="000000"/>
                </a:solidFill>
                <a:latin typeface="Times New Roman" pitchFamily="-84" charset="0"/>
                <a:ea typeface="Times New Roman" pitchFamily="-84" charset="0"/>
                <a:cs typeface="ＭＳ Ｐゴシック" pitchFamily="-65" charset="-128"/>
              </a:endParaRPr>
            </a:p>
            <a:p>
              <a:pPr defTabSz="914400">
                <a:defRPr/>
              </a:pPr>
              <a:endParaRPr lang="it-IT" sz="1200">
                <a:latin typeface="Times New Roman" pitchFamily="-84" charset="0"/>
                <a:ea typeface="Times New Roman" pitchFamily="-84" charset="0"/>
                <a:cs typeface="ＭＳ Ｐゴシック" pitchFamily="-65" charset="-128"/>
              </a:endParaRPr>
            </a:p>
          </p:txBody>
        </p:sp>
        <p:sp>
          <p:nvSpPr>
            <p:cNvPr id="323594" name="Rectangle 8"/>
            <p:cNvSpPr>
              <a:spLocks noChangeArrowheads="1"/>
            </p:cNvSpPr>
            <p:nvPr/>
          </p:nvSpPr>
          <p:spPr bwMode="auto">
            <a:xfrm>
              <a:off x="2839" y="8823"/>
              <a:ext cx="1702" cy="830"/>
            </a:xfrm>
            <a:prstGeom prst="rect">
              <a:avLst/>
            </a:prstGeom>
            <a:solidFill>
              <a:srgbClr val="C0504D"/>
            </a:solidFill>
            <a:ln w="38100">
              <a:solidFill>
                <a:srgbClr val="F2F2F2"/>
              </a:solidFill>
              <a:miter lim="800000"/>
              <a:headEnd/>
              <a:tailEnd/>
            </a:ln>
            <a:effectLst>
              <a:outerShdw blurRad="63500" dist="29783" dir="3885598" algn="ctr" rotWithShape="0">
                <a:srgbClr val="622423">
                  <a:alpha val="50000"/>
                </a:srgbClr>
              </a:outerShdw>
            </a:effectLst>
          </p:spPr>
          <p:txBody>
            <a:bodyPr lIns="50731" tIns="25366" rIns="50731" bIns="25366" anchor="ctr">
              <a:prstTxWarp prst="textNoShape">
                <a:avLst/>
              </a:prstTxWarp>
            </a:bodyPr>
            <a:lstStyle/>
            <a:p>
              <a:pPr algn="ctr" defTabSz="914400">
                <a:defRPr/>
              </a:pPr>
              <a:r>
                <a:rPr lang="it-IT" sz="900">
                  <a:solidFill>
                    <a:srgbClr val="000000"/>
                  </a:solidFill>
                  <a:latin typeface="Cambria" pitchFamily="-84" charset="0"/>
                  <a:ea typeface="Times New Roman" pitchFamily="-84" charset="0"/>
                  <a:cs typeface="ＭＳ Ｐゴシック" pitchFamily="-65" charset="-128"/>
                </a:rPr>
                <a:t>Contenuti digitali </a:t>
              </a:r>
              <a:br>
                <a:rPr lang="it-IT" sz="900">
                  <a:solidFill>
                    <a:srgbClr val="000000"/>
                  </a:solidFill>
                  <a:latin typeface="Cambria" pitchFamily="-84" charset="0"/>
                  <a:ea typeface="Times New Roman" pitchFamily="-84" charset="0"/>
                  <a:cs typeface="ＭＳ Ｐゴシック" pitchFamily="-65" charset="-128"/>
                </a:rPr>
              </a:br>
              <a:r>
                <a:rPr lang="it-IT" sz="900">
                  <a:solidFill>
                    <a:srgbClr val="000000"/>
                  </a:solidFill>
                  <a:latin typeface="Cambria" pitchFamily="-84" charset="0"/>
                  <a:ea typeface="Times New Roman" pitchFamily="-84" charset="0"/>
                  <a:cs typeface="ＭＳ Ｐゴシック" pitchFamily="-65" charset="-128"/>
                </a:rPr>
                <a:t>(asset di I livello)</a:t>
              </a:r>
              <a:endParaRPr lang="it-IT" sz="900">
                <a:solidFill>
                  <a:srgbClr val="000000"/>
                </a:solidFill>
                <a:latin typeface="Times New Roman" pitchFamily="-84" charset="0"/>
                <a:ea typeface="Times New Roman" pitchFamily="-84" charset="0"/>
                <a:cs typeface="ＭＳ Ｐゴシック" pitchFamily="-65" charset="-128"/>
              </a:endParaRPr>
            </a:p>
          </p:txBody>
        </p:sp>
        <p:sp>
          <p:nvSpPr>
            <p:cNvPr id="323595" name="Rectangle 10"/>
            <p:cNvSpPr>
              <a:spLocks noChangeArrowheads="1"/>
            </p:cNvSpPr>
            <p:nvPr/>
          </p:nvSpPr>
          <p:spPr bwMode="auto">
            <a:xfrm>
              <a:off x="1134" y="3973"/>
              <a:ext cx="1420" cy="1135"/>
            </a:xfrm>
            <a:prstGeom prst="rect">
              <a:avLst/>
            </a:prstGeom>
            <a:solidFill>
              <a:srgbClr val="9BBB59"/>
            </a:solidFill>
            <a:ln w="38100">
              <a:solidFill>
                <a:srgbClr val="F2F2F2"/>
              </a:solidFill>
              <a:miter lim="800000"/>
              <a:headEnd/>
              <a:tailEnd/>
            </a:ln>
            <a:effectLst>
              <a:outerShdw blurRad="63500" dist="29783" dir="3885598" algn="ctr" rotWithShape="0">
                <a:srgbClr val="4E6128">
                  <a:alpha val="50000"/>
                </a:srgbClr>
              </a:outerShdw>
            </a:effectLst>
          </p:spPr>
          <p:txBody>
            <a:bodyPr lIns="50731" tIns="25366" rIns="50731" bIns="25366" anchor="ctr">
              <a:prstTxWarp prst="textNoShape">
                <a:avLst/>
              </a:prstTxWarp>
            </a:bodyPr>
            <a:lstStyle/>
            <a:p>
              <a:pPr algn="ctr" defTabSz="914400">
                <a:defRPr/>
              </a:pPr>
              <a:r>
                <a:rPr lang="it-IT" sz="800">
                  <a:solidFill>
                    <a:srgbClr val="000000"/>
                  </a:solidFill>
                  <a:latin typeface="Cambria" pitchFamily="-84" charset="0"/>
                  <a:ea typeface="Times New Roman" pitchFamily="-84" charset="0"/>
                  <a:cs typeface="ＭＳ Ｐゴシック" pitchFamily="-65" charset="-128"/>
                </a:rPr>
                <a:t>Strumenti di gestione dei diritti e della sicurezza</a:t>
              </a:r>
              <a:endParaRPr lang="it-IT" sz="800">
                <a:solidFill>
                  <a:srgbClr val="000000"/>
                </a:solidFill>
                <a:latin typeface="Times New Roman" pitchFamily="-84" charset="0"/>
                <a:ea typeface="Times New Roman" pitchFamily="-84" charset="0"/>
                <a:cs typeface="ＭＳ Ｐゴシック" pitchFamily="-65" charset="-128"/>
              </a:endParaRPr>
            </a:p>
          </p:txBody>
        </p:sp>
        <p:sp>
          <p:nvSpPr>
            <p:cNvPr id="323596" name="Rectangle 11"/>
            <p:cNvSpPr>
              <a:spLocks noChangeArrowheads="1"/>
            </p:cNvSpPr>
            <p:nvPr/>
          </p:nvSpPr>
          <p:spPr bwMode="auto">
            <a:xfrm>
              <a:off x="2839" y="2553"/>
              <a:ext cx="1135" cy="1135"/>
            </a:xfrm>
            <a:prstGeom prst="rect">
              <a:avLst/>
            </a:prstGeom>
            <a:solidFill>
              <a:srgbClr val="9BBB59"/>
            </a:solidFill>
            <a:ln w="38100">
              <a:solidFill>
                <a:srgbClr val="F2F2F2"/>
              </a:solidFill>
              <a:miter lim="800000"/>
              <a:headEnd/>
              <a:tailEnd/>
            </a:ln>
            <a:effectLst>
              <a:outerShdw blurRad="63500" dist="29783" dir="3885598" algn="ctr" rotWithShape="0">
                <a:srgbClr val="4E6128">
                  <a:alpha val="50000"/>
                </a:srgbClr>
              </a:outerShdw>
            </a:effectLst>
          </p:spPr>
          <p:txBody>
            <a:bodyPr lIns="50731" tIns="25366" rIns="50731" bIns="25366" anchor="ctr">
              <a:prstTxWarp prst="textNoShape">
                <a:avLst/>
              </a:prstTxWarp>
            </a:bodyPr>
            <a:lstStyle/>
            <a:p>
              <a:pPr algn="ctr" defTabSz="914400">
                <a:defRPr/>
              </a:pPr>
              <a:r>
                <a:rPr lang="it-IT" sz="800">
                  <a:solidFill>
                    <a:srgbClr val="000000"/>
                  </a:solidFill>
                  <a:latin typeface="Cambria" pitchFamily="-84" charset="0"/>
                  <a:ea typeface="Times New Roman" pitchFamily="-84" charset="0"/>
                  <a:cs typeface="ＭＳ Ｐゴシック" pitchFamily="-65" charset="-128"/>
                </a:rPr>
                <a:t>Strumenti di tracciamento</a:t>
              </a:r>
              <a:endParaRPr lang="it-IT" sz="800">
                <a:solidFill>
                  <a:srgbClr val="000000"/>
                </a:solidFill>
                <a:latin typeface="Times New Roman" pitchFamily="-84" charset="0"/>
                <a:ea typeface="Times New Roman" pitchFamily="-84" charset="0"/>
                <a:cs typeface="ＭＳ Ｐゴシック" pitchFamily="-65" charset="-128"/>
              </a:endParaRPr>
            </a:p>
            <a:p>
              <a:pPr defTabSz="914400">
                <a:defRPr/>
              </a:pPr>
              <a:endParaRPr lang="it-IT" sz="1200">
                <a:latin typeface="Times New Roman" pitchFamily="-84" charset="0"/>
                <a:ea typeface="Times New Roman" pitchFamily="-84" charset="0"/>
                <a:cs typeface="ＭＳ Ｐゴシック" pitchFamily="-65" charset="-128"/>
              </a:endParaRPr>
            </a:p>
          </p:txBody>
        </p:sp>
        <p:sp>
          <p:nvSpPr>
            <p:cNvPr id="323597" name="Rectangle 12"/>
            <p:cNvSpPr>
              <a:spLocks noChangeArrowheads="1"/>
            </p:cNvSpPr>
            <p:nvPr/>
          </p:nvSpPr>
          <p:spPr bwMode="auto">
            <a:xfrm>
              <a:off x="1134" y="2553"/>
              <a:ext cx="1420" cy="1135"/>
            </a:xfrm>
            <a:prstGeom prst="rect">
              <a:avLst/>
            </a:prstGeom>
            <a:solidFill>
              <a:srgbClr val="8064A2"/>
            </a:solidFill>
            <a:ln w="38100">
              <a:solidFill>
                <a:srgbClr val="F2F2F2"/>
              </a:solidFill>
              <a:miter lim="800000"/>
              <a:headEnd/>
              <a:tailEnd/>
            </a:ln>
            <a:effectLst>
              <a:outerShdw blurRad="63500" dist="29783" dir="3885598" algn="ctr" rotWithShape="0">
                <a:srgbClr val="3F3151">
                  <a:alpha val="50000"/>
                </a:srgbClr>
              </a:outerShdw>
            </a:effectLst>
          </p:spPr>
          <p:txBody>
            <a:bodyPr lIns="50731" tIns="25366" rIns="50731" bIns="25366" anchor="ctr">
              <a:prstTxWarp prst="textNoShape">
                <a:avLst/>
              </a:prstTxWarp>
            </a:bodyPr>
            <a:lstStyle/>
            <a:p>
              <a:pPr algn="ctr" defTabSz="914400">
                <a:defRPr/>
              </a:pPr>
              <a:r>
                <a:rPr lang="it-IT" sz="800">
                  <a:solidFill>
                    <a:srgbClr val="000000"/>
                  </a:solidFill>
                  <a:latin typeface="Cambria" pitchFamily="-84" charset="0"/>
                  <a:ea typeface="Times New Roman" pitchFamily="-84" charset="0"/>
                  <a:cs typeface="ＭＳ Ｐゴシック" pitchFamily="-65" charset="-128"/>
                </a:rPr>
                <a:t>Strumenti di amministrazione</a:t>
              </a:r>
            </a:p>
          </p:txBody>
        </p:sp>
        <p:sp>
          <p:nvSpPr>
            <p:cNvPr id="323598" name="Rectangle 11"/>
            <p:cNvSpPr>
              <a:spLocks noChangeArrowheads="1"/>
            </p:cNvSpPr>
            <p:nvPr/>
          </p:nvSpPr>
          <p:spPr bwMode="auto">
            <a:xfrm>
              <a:off x="1134" y="8801"/>
              <a:ext cx="1420" cy="852"/>
            </a:xfrm>
            <a:prstGeom prst="rect">
              <a:avLst/>
            </a:prstGeom>
            <a:solidFill>
              <a:srgbClr val="9BBB59"/>
            </a:solidFill>
            <a:ln w="38100">
              <a:solidFill>
                <a:srgbClr val="F2F2F2"/>
              </a:solidFill>
              <a:miter lim="800000"/>
              <a:headEnd/>
              <a:tailEnd/>
            </a:ln>
            <a:effectLst>
              <a:outerShdw blurRad="63500" dist="29783" dir="3885598" algn="ctr" rotWithShape="0">
                <a:srgbClr val="4E6128">
                  <a:alpha val="50000"/>
                </a:srgbClr>
              </a:outerShdw>
            </a:effectLst>
          </p:spPr>
          <p:txBody>
            <a:bodyPr lIns="50731" tIns="25366" rIns="50731" bIns="25366" anchor="ctr">
              <a:prstTxWarp prst="textNoShape">
                <a:avLst/>
              </a:prstTxWarp>
            </a:bodyPr>
            <a:lstStyle/>
            <a:p>
              <a:pPr algn="ctr" defTabSz="914400">
                <a:defRPr/>
              </a:pPr>
              <a:r>
                <a:rPr lang="it-IT" sz="900">
                  <a:solidFill>
                    <a:srgbClr val="000000"/>
                  </a:solidFill>
                  <a:latin typeface="Cambria" pitchFamily="-84" charset="0"/>
                  <a:ea typeface="Times New Roman" pitchFamily="-84" charset="0"/>
                  <a:cs typeface="ＭＳ Ｐゴシック" pitchFamily="-65" charset="-128"/>
                </a:rPr>
                <a:t>Strumenti di validazione</a:t>
              </a:r>
              <a:endParaRPr lang="it-IT" sz="900">
                <a:solidFill>
                  <a:srgbClr val="000000"/>
                </a:solidFill>
                <a:latin typeface="Times New Roman" pitchFamily="-84" charset="0"/>
                <a:ea typeface="Times New Roman" pitchFamily="-84" charset="0"/>
                <a:cs typeface="ＭＳ Ｐゴシック" pitchFamily="-65" charset="-128"/>
              </a:endParaRPr>
            </a:p>
          </p:txBody>
        </p:sp>
        <p:sp>
          <p:nvSpPr>
            <p:cNvPr id="323599" name="Rectangle 25"/>
            <p:cNvSpPr>
              <a:spLocks noChangeArrowheads="1"/>
            </p:cNvSpPr>
            <p:nvPr/>
          </p:nvSpPr>
          <p:spPr bwMode="auto">
            <a:xfrm>
              <a:off x="2839" y="3973"/>
              <a:ext cx="1987" cy="1705"/>
            </a:xfrm>
            <a:prstGeom prst="rect">
              <a:avLst/>
            </a:prstGeom>
            <a:solidFill>
              <a:srgbClr val="4BACC6"/>
            </a:solidFill>
            <a:ln w="38100">
              <a:solidFill>
                <a:srgbClr val="F2F2F2"/>
              </a:solidFill>
              <a:miter lim="800000"/>
              <a:headEnd/>
              <a:tailEnd/>
            </a:ln>
            <a:effectLst>
              <a:outerShdw blurRad="63500" dist="29783" dir="3885598" algn="ctr" rotWithShape="0">
                <a:srgbClr val="205867">
                  <a:alpha val="50000"/>
                </a:srgbClr>
              </a:outerShdw>
            </a:effectLst>
          </p:spPr>
          <p:txBody>
            <a:bodyPr lIns="50731" tIns="25366" rIns="50731" bIns="25366" anchor="ctr">
              <a:prstTxWarp prst="textNoShape">
                <a:avLst/>
              </a:prstTxWarp>
            </a:bodyPr>
            <a:lstStyle/>
            <a:p>
              <a:pPr algn="ctr" defTabSz="914400">
                <a:defRPr/>
              </a:pPr>
              <a:r>
                <a:rPr lang="en-US" sz="1000">
                  <a:solidFill>
                    <a:srgbClr val="000000"/>
                  </a:solidFill>
                  <a:latin typeface="Cambria" pitchFamily="-84" charset="0"/>
                  <a:ea typeface="Times New Roman" pitchFamily="-84" charset="0"/>
                  <a:cs typeface="ＭＳ Ｐゴシック" pitchFamily="-65" charset="-128"/>
                </a:rPr>
                <a:t>"motore" di EduCloud</a:t>
              </a:r>
              <a:endParaRPr lang="en-US" sz="1000">
                <a:solidFill>
                  <a:srgbClr val="000000"/>
                </a:solidFill>
                <a:latin typeface="Times New Roman" pitchFamily="-84" charset="0"/>
                <a:ea typeface="Times New Roman" pitchFamily="-84" charset="0"/>
                <a:cs typeface="ＭＳ Ｐゴシック" pitchFamily="-65" charset="-128"/>
              </a:endParaRPr>
            </a:p>
          </p:txBody>
        </p:sp>
        <p:sp>
          <p:nvSpPr>
            <p:cNvPr id="44049" name="Rectangle 14"/>
            <p:cNvSpPr>
              <a:spLocks noChangeArrowheads="1"/>
            </p:cNvSpPr>
            <p:nvPr/>
          </p:nvSpPr>
          <p:spPr bwMode="auto">
            <a:xfrm>
              <a:off x="4542" y="4257"/>
              <a:ext cx="2840" cy="2272"/>
            </a:xfrm>
            <a:prstGeom prst="cloudCallout">
              <a:avLst>
                <a:gd name="adj1" fmla="val -50389"/>
                <a:gd name="adj2" fmla="val 16199"/>
              </a:avLst>
            </a:prstGeom>
            <a:solidFill>
              <a:srgbClr val="92CDDC"/>
            </a:solidFill>
            <a:ln w="9525">
              <a:solidFill>
                <a:srgbClr val="000000"/>
              </a:solidFill>
              <a:round/>
              <a:headEnd/>
              <a:tailEnd/>
            </a:ln>
          </p:spPr>
          <p:txBody>
            <a:bodyPr lIns="50731" tIns="25366" rIns="50731" bIns="25366" anchor="ctr">
              <a:prstTxWarp prst="textNoShape">
                <a:avLst/>
              </a:prstTxWarp>
            </a:bodyPr>
            <a:lstStyle/>
            <a:p>
              <a:pPr algn="ctr" defTabSz="914400"/>
              <a:endParaRPr lang="it-IT" sz="1000">
                <a:solidFill>
                  <a:srgbClr val="000000"/>
                </a:solidFill>
                <a:latin typeface="Times New Roman" pitchFamily="-108" charset="0"/>
                <a:ea typeface="Times New Roman" pitchFamily="-108" charset="0"/>
                <a:cs typeface="Times New Roman" pitchFamily="-108" charset="0"/>
              </a:endParaRPr>
            </a:p>
            <a:p>
              <a:pPr algn="ctr" defTabSz="914400"/>
              <a:r>
                <a:rPr lang="it-IT" sz="1000">
                  <a:solidFill>
                    <a:srgbClr val="000000"/>
                  </a:solidFill>
                  <a:latin typeface="Cambria" pitchFamily="-108" charset="0"/>
                  <a:ea typeface="Times New Roman" pitchFamily="-108" charset="0"/>
                  <a:cs typeface="Times New Roman" pitchFamily="-108" charset="0"/>
                </a:rPr>
                <a:t>Servizi Cloud</a:t>
              </a:r>
              <a:br>
                <a:rPr lang="it-IT" sz="1000">
                  <a:solidFill>
                    <a:srgbClr val="000000"/>
                  </a:solidFill>
                  <a:latin typeface="Cambria" pitchFamily="-108" charset="0"/>
                  <a:ea typeface="Times New Roman" pitchFamily="-108" charset="0"/>
                  <a:cs typeface="Times New Roman" pitchFamily="-108" charset="0"/>
                </a:rPr>
              </a:br>
              <a:r>
                <a:rPr lang="it-IT" sz="1000">
                  <a:solidFill>
                    <a:srgbClr val="000000"/>
                  </a:solidFill>
                  <a:latin typeface="Cambria" pitchFamily="-108" charset="0"/>
                  <a:ea typeface="Times New Roman" pitchFamily="-108" charset="0"/>
                  <a:cs typeface="Times New Roman" pitchFamily="-108" charset="0"/>
                </a:rPr>
                <a:t>(sincronizzazione)</a:t>
              </a:r>
              <a:endParaRPr lang="it-IT" sz="1000">
                <a:solidFill>
                  <a:srgbClr val="000000"/>
                </a:solidFill>
                <a:latin typeface="Times New Roman" pitchFamily="-108" charset="0"/>
                <a:ea typeface="Times New Roman" pitchFamily="-108" charset="0"/>
                <a:cs typeface="Times New Roman" pitchFamily="-108" charset="0"/>
              </a:endParaRPr>
            </a:p>
          </p:txBody>
        </p:sp>
        <p:sp>
          <p:nvSpPr>
            <p:cNvPr id="323601" name="Rectangle 12"/>
            <p:cNvSpPr>
              <a:spLocks noChangeArrowheads="1"/>
            </p:cNvSpPr>
            <p:nvPr/>
          </p:nvSpPr>
          <p:spPr bwMode="auto">
            <a:xfrm>
              <a:off x="5111" y="10221"/>
              <a:ext cx="1702" cy="852"/>
            </a:xfrm>
            <a:prstGeom prst="rect">
              <a:avLst/>
            </a:prstGeom>
            <a:solidFill>
              <a:srgbClr val="8064A2"/>
            </a:solidFill>
            <a:ln w="38100">
              <a:solidFill>
                <a:srgbClr val="F2F2F2"/>
              </a:solidFill>
              <a:miter lim="800000"/>
              <a:headEnd/>
              <a:tailEnd/>
            </a:ln>
            <a:effectLst>
              <a:outerShdw blurRad="63500" dist="29783" dir="3885598" algn="ctr" rotWithShape="0">
                <a:srgbClr val="3F3151">
                  <a:alpha val="50000"/>
                </a:srgbClr>
              </a:outerShdw>
            </a:effectLst>
          </p:spPr>
          <p:txBody>
            <a:bodyPr lIns="50731" tIns="25366" rIns="50731" bIns="25366" anchor="ctr">
              <a:prstTxWarp prst="textNoShape">
                <a:avLst/>
              </a:prstTxWarp>
            </a:bodyPr>
            <a:lstStyle/>
            <a:p>
              <a:pPr algn="ctr" defTabSz="914400">
                <a:defRPr/>
              </a:pPr>
              <a:r>
                <a:rPr lang="it-IT" sz="900">
                  <a:solidFill>
                    <a:srgbClr val="000000"/>
                  </a:solidFill>
                  <a:latin typeface="Cambria" pitchFamily="-84" charset="0"/>
                  <a:ea typeface="Times New Roman" pitchFamily="-84" charset="0"/>
                  <a:cs typeface="ＭＳ Ｐゴシック" pitchFamily="-65" charset="-128"/>
                </a:rPr>
                <a:t>Servizio</a:t>
              </a:r>
              <a:br>
                <a:rPr lang="it-IT" sz="900">
                  <a:solidFill>
                    <a:srgbClr val="000000"/>
                  </a:solidFill>
                  <a:latin typeface="Cambria" pitchFamily="-84" charset="0"/>
                  <a:ea typeface="Times New Roman" pitchFamily="-84" charset="0"/>
                  <a:cs typeface="ＭＳ Ｐゴシック" pitchFamily="-65" charset="-128"/>
                </a:rPr>
              </a:br>
              <a:r>
                <a:rPr lang="it-IT" sz="900">
                  <a:solidFill>
                    <a:srgbClr val="000000"/>
                  </a:solidFill>
                  <a:latin typeface="Cambria" pitchFamily="-84" charset="0"/>
                  <a:ea typeface="Times New Roman" pitchFamily="-84" charset="0"/>
                  <a:cs typeface="ＭＳ Ｐゴシック" pitchFamily="-65" charset="-128"/>
                </a:rPr>
                <a:t>Intelligent Tutoring</a:t>
              </a:r>
              <a:endParaRPr lang="it-IT" sz="900">
                <a:solidFill>
                  <a:srgbClr val="000000"/>
                </a:solidFill>
                <a:latin typeface="Times New Roman" pitchFamily="-84" charset="0"/>
                <a:ea typeface="Times New Roman" pitchFamily="-84" charset="0"/>
                <a:cs typeface="ＭＳ Ｐゴシック" pitchFamily="-65" charset="-128"/>
              </a:endParaRPr>
            </a:p>
            <a:p>
              <a:pPr defTabSz="914400">
                <a:defRPr/>
              </a:pPr>
              <a:endParaRPr lang="it-IT" sz="1200">
                <a:latin typeface="Times New Roman" pitchFamily="-84" charset="0"/>
                <a:ea typeface="Times New Roman" pitchFamily="-84" charset="0"/>
                <a:cs typeface="ＭＳ Ｐゴシック" pitchFamily="-65" charset="-128"/>
              </a:endParaRPr>
            </a:p>
          </p:txBody>
        </p:sp>
        <p:cxnSp>
          <p:nvCxnSpPr>
            <p:cNvPr id="44051" name="AutoShape 18"/>
            <p:cNvCxnSpPr>
              <a:cxnSpLocks noChangeShapeType="1"/>
            </p:cNvCxnSpPr>
            <p:nvPr/>
          </p:nvCxnSpPr>
          <p:spPr bwMode="auto">
            <a:xfrm>
              <a:off x="1986" y="3689"/>
              <a:ext cx="0" cy="284"/>
            </a:xfrm>
            <a:prstGeom prst="straightConnector1">
              <a:avLst/>
            </a:prstGeom>
            <a:noFill/>
            <a:ln w="9525">
              <a:solidFill>
                <a:srgbClr val="000000"/>
              </a:solidFill>
              <a:round/>
              <a:headEnd/>
              <a:tailEnd type="triangle" w="med" len="med"/>
            </a:ln>
          </p:spPr>
        </p:cxnSp>
        <p:cxnSp>
          <p:nvCxnSpPr>
            <p:cNvPr id="44052" name="AutoShape 19"/>
            <p:cNvCxnSpPr>
              <a:cxnSpLocks noChangeShapeType="1"/>
            </p:cNvCxnSpPr>
            <p:nvPr/>
          </p:nvCxnSpPr>
          <p:spPr bwMode="auto">
            <a:xfrm>
              <a:off x="2554" y="3121"/>
              <a:ext cx="284" cy="0"/>
            </a:xfrm>
            <a:prstGeom prst="straightConnector1">
              <a:avLst/>
            </a:prstGeom>
            <a:noFill/>
            <a:ln w="9525">
              <a:solidFill>
                <a:srgbClr val="000000"/>
              </a:solidFill>
              <a:round/>
              <a:headEnd/>
              <a:tailEnd type="triangle" w="med" len="med"/>
            </a:ln>
          </p:spPr>
        </p:cxnSp>
        <p:cxnSp>
          <p:nvCxnSpPr>
            <p:cNvPr id="44053" name="AutoShape 20"/>
            <p:cNvCxnSpPr>
              <a:cxnSpLocks noChangeShapeType="1"/>
            </p:cNvCxnSpPr>
            <p:nvPr/>
          </p:nvCxnSpPr>
          <p:spPr bwMode="auto">
            <a:xfrm>
              <a:off x="2554" y="3689"/>
              <a:ext cx="284" cy="284"/>
            </a:xfrm>
            <a:prstGeom prst="straightConnector1">
              <a:avLst/>
            </a:prstGeom>
            <a:noFill/>
            <a:ln w="9525">
              <a:solidFill>
                <a:srgbClr val="000000"/>
              </a:solidFill>
              <a:round/>
              <a:headEnd/>
              <a:tailEnd type="triangle" w="med" len="med"/>
            </a:ln>
          </p:spPr>
        </p:cxnSp>
        <p:cxnSp>
          <p:nvCxnSpPr>
            <p:cNvPr id="44054" name="AutoShape 21"/>
            <p:cNvCxnSpPr>
              <a:cxnSpLocks noChangeShapeType="1"/>
            </p:cNvCxnSpPr>
            <p:nvPr/>
          </p:nvCxnSpPr>
          <p:spPr bwMode="auto">
            <a:xfrm>
              <a:off x="6246" y="3121"/>
              <a:ext cx="568" cy="0"/>
            </a:xfrm>
            <a:prstGeom prst="straightConnector1">
              <a:avLst/>
            </a:prstGeom>
            <a:noFill/>
            <a:ln w="9525">
              <a:solidFill>
                <a:srgbClr val="000000"/>
              </a:solidFill>
              <a:round/>
              <a:headEnd type="triangle" w="med" len="med"/>
              <a:tailEnd type="triangle" w="med" len="med"/>
            </a:ln>
          </p:spPr>
        </p:cxnSp>
        <p:cxnSp>
          <p:nvCxnSpPr>
            <p:cNvPr id="44055" name="AutoShape 22"/>
            <p:cNvCxnSpPr>
              <a:cxnSpLocks noChangeShapeType="1"/>
            </p:cNvCxnSpPr>
            <p:nvPr/>
          </p:nvCxnSpPr>
          <p:spPr bwMode="auto">
            <a:xfrm>
              <a:off x="5678" y="3689"/>
              <a:ext cx="0" cy="852"/>
            </a:xfrm>
            <a:prstGeom prst="straightConnector1">
              <a:avLst/>
            </a:prstGeom>
            <a:noFill/>
            <a:ln w="9525">
              <a:solidFill>
                <a:srgbClr val="000000"/>
              </a:solidFill>
              <a:round/>
              <a:headEnd type="triangle" w="med" len="med"/>
              <a:tailEnd type="triangle" w="med" len="med"/>
            </a:ln>
          </p:spPr>
        </p:cxnSp>
        <p:cxnSp>
          <p:nvCxnSpPr>
            <p:cNvPr id="44056" name="AutoShape 23"/>
            <p:cNvCxnSpPr>
              <a:cxnSpLocks noChangeShapeType="1"/>
            </p:cNvCxnSpPr>
            <p:nvPr/>
          </p:nvCxnSpPr>
          <p:spPr bwMode="auto">
            <a:xfrm flipH="1">
              <a:off x="5962" y="3689"/>
              <a:ext cx="852" cy="1136"/>
            </a:xfrm>
            <a:prstGeom prst="straightConnector1">
              <a:avLst/>
            </a:prstGeom>
            <a:noFill/>
            <a:ln w="9525">
              <a:solidFill>
                <a:srgbClr val="000000"/>
              </a:solidFill>
              <a:round/>
              <a:headEnd type="triangle" w="med" len="med"/>
              <a:tailEnd type="triangle" w="med" len="med"/>
            </a:ln>
          </p:spPr>
        </p:cxnSp>
        <p:cxnSp>
          <p:nvCxnSpPr>
            <p:cNvPr id="44057" name="AutoShape 24"/>
            <p:cNvCxnSpPr>
              <a:cxnSpLocks noChangeShapeType="1"/>
            </p:cNvCxnSpPr>
            <p:nvPr/>
          </p:nvCxnSpPr>
          <p:spPr bwMode="auto">
            <a:xfrm>
              <a:off x="4258" y="5393"/>
              <a:ext cx="568" cy="0"/>
            </a:xfrm>
            <a:prstGeom prst="straightConnector1">
              <a:avLst/>
            </a:prstGeom>
            <a:noFill/>
            <a:ln w="9525">
              <a:solidFill>
                <a:srgbClr val="000000"/>
              </a:solidFill>
              <a:round/>
              <a:headEnd type="triangle" w="med" len="med"/>
              <a:tailEnd type="triangle" w="med" len="med"/>
            </a:ln>
          </p:spPr>
        </p:cxnSp>
        <p:cxnSp>
          <p:nvCxnSpPr>
            <p:cNvPr id="44058" name="AutoShape 25"/>
            <p:cNvCxnSpPr>
              <a:cxnSpLocks noChangeShapeType="1"/>
            </p:cNvCxnSpPr>
            <p:nvPr/>
          </p:nvCxnSpPr>
          <p:spPr bwMode="auto">
            <a:xfrm>
              <a:off x="4542" y="7665"/>
              <a:ext cx="568" cy="0"/>
            </a:xfrm>
            <a:prstGeom prst="straightConnector1">
              <a:avLst/>
            </a:prstGeom>
            <a:noFill/>
            <a:ln w="9525">
              <a:solidFill>
                <a:srgbClr val="000000"/>
              </a:solidFill>
              <a:round/>
              <a:headEnd/>
              <a:tailEnd type="triangle" w="med" len="med"/>
            </a:ln>
          </p:spPr>
        </p:cxnSp>
        <p:cxnSp>
          <p:nvCxnSpPr>
            <p:cNvPr id="44059" name="AutoShape 26"/>
            <p:cNvCxnSpPr>
              <a:cxnSpLocks noChangeShapeType="1"/>
            </p:cNvCxnSpPr>
            <p:nvPr/>
          </p:nvCxnSpPr>
          <p:spPr bwMode="auto">
            <a:xfrm>
              <a:off x="6814" y="7665"/>
              <a:ext cx="568" cy="0"/>
            </a:xfrm>
            <a:prstGeom prst="straightConnector1">
              <a:avLst/>
            </a:prstGeom>
            <a:noFill/>
            <a:ln w="9525">
              <a:solidFill>
                <a:srgbClr val="000000"/>
              </a:solidFill>
              <a:round/>
              <a:headEnd type="triangle" w="med" len="med"/>
              <a:tailEnd type="triangle" w="med" len="med"/>
            </a:ln>
          </p:spPr>
        </p:cxnSp>
        <p:cxnSp>
          <p:nvCxnSpPr>
            <p:cNvPr id="44060" name="AutoShape 27"/>
            <p:cNvCxnSpPr>
              <a:cxnSpLocks noChangeShapeType="1"/>
            </p:cNvCxnSpPr>
            <p:nvPr/>
          </p:nvCxnSpPr>
          <p:spPr bwMode="auto">
            <a:xfrm flipV="1">
              <a:off x="3690" y="8233"/>
              <a:ext cx="0" cy="568"/>
            </a:xfrm>
            <a:prstGeom prst="straightConnector1">
              <a:avLst/>
            </a:prstGeom>
            <a:noFill/>
            <a:ln w="9525">
              <a:solidFill>
                <a:srgbClr val="000000"/>
              </a:solidFill>
              <a:round/>
              <a:headEnd/>
              <a:tailEnd type="triangle" w="med" len="med"/>
            </a:ln>
          </p:spPr>
        </p:cxnSp>
        <p:cxnSp>
          <p:nvCxnSpPr>
            <p:cNvPr id="44061" name="AutoShape 28"/>
            <p:cNvCxnSpPr>
              <a:cxnSpLocks noChangeShapeType="1"/>
            </p:cNvCxnSpPr>
            <p:nvPr/>
          </p:nvCxnSpPr>
          <p:spPr bwMode="auto">
            <a:xfrm flipH="1" flipV="1">
              <a:off x="4542" y="8233"/>
              <a:ext cx="568" cy="589"/>
            </a:xfrm>
            <a:prstGeom prst="straightConnector1">
              <a:avLst/>
            </a:prstGeom>
            <a:noFill/>
            <a:ln w="9525">
              <a:solidFill>
                <a:srgbClr val="000000"/>
              </a:solidFill>
              <a:round/>
              <a:headEnd/>
              <a:tailEnd type="triangle" w="med" len="med"/>
            </a:ln>
          </p:spPr>
        </p:cxnSp>
        <p:cxnSp>
          <p:nvCxnSpPr>
            <p:cNvPr id="44062" name="AutoShape 29"/>
            <p:cNvCxnSpPr>
              <a:cxnSpLocks noChangeShapeType="1"/>
            </p:cNvCxnSpPr>
            <p:nvPr/>
          </p:nvCxnSpPr>
          <p:spPr bwMode="auto">
            <a:xfrm flipH="1">
              <a:off x="6814" y="8233"/>
              <a:ext cx="568" cy="568"/>
            </a:xfrm>
            <a:prstGeom prst="straightConnector1">
              <a:avLst/>
            </a:prstGeom>
            <a:noFill/>
            <a:ln w="9525">
              <a:solidFill>
                <a:srgbClr val="000000"/>
              </a:solidFill>
              <a:round/>
              <a:headEnd/>
              <a:tailEnd type="triangle" w="med" len="med"/>
            </a:ln>
          </p:spPr>
        </p:cxnSp>
        <p:cxnSp>
          <p:nvCxnSpPr>
            <p:cNvPr id="44063" name="AutoShape 30"/>
            <p:cNvCxnSpPr>
              <a:cxnSpLocks noChangeShapeType="1"/>
            </p:cNvCxnSpPr>
            <p:nvPr/>
          </p:nvCxnSpPr>
          <p:spPr bwMode="auto">
            <a:xfrm flipV="1">
              <a:off x="3690" y="9653"/>
              <a:ext cx="0" cy="568"/>
            </a:xfrm>
            <a:prstGeom prst="straightConnector1">
              <a:avLst/>
            </a:prstGeom>
            <a:noFill/>
            <a:ln w="9525">
              <a:solidFill>
                <a:srgbClr val="000000"/>
              </a:solidFill>
              <a:round/>
              <a:headEnd/>
              <a:tailEnd type="triangle" w="med" len="med"/>
            </a:ln>
          </p:spPr>
        </p:cxnSp>
        <p:cxnSp>
          <p:nvCxnSpPr>
            <p:cNvPr id="44064" name="AutoShape 31"/>
            <p:cNvCxnSpPr>
              <a:cxnSpLocks noChangeShapeType="1"/>
            </p:cNvCxnSpPr>
            <p:nvPr/>
          </p:nvCxnSpPr>
          <p:spPr bwMode="auto">
            <a:xfrm flipV="1">
              <a:off x="5962" y="9653"/>
              <a:ext cx="0" cy="568"/>
            </a:xfrm>
            <a:prstGeom prst="straightConnector1">
              <a:avLst/>
            </a:prstGeom>
            <a:noFill/>
            <a:ln w="9525">
              <a:solidFill>
                <a:srgbClr val="000000"/>
              </a:solidFill>
              <a:round/>
              <a:headEnd/>
              <a:tailEnd type="triangle" w="med" len="med"/>
            </a:ln>
          </p:spPr>
        </p:cxnSp>
        <p:cxnSp>
          <p:nvCxnSpPr>
            <p:cNvPr id="44065" name="AutoShape 32"/>
            <p:cNvCxnSpPr>
              <a:cxnSpLocks noChangeShapeType="1"/>
            </p:cNvCxnSpPr>
            <p:nvPr/>
          </p:nvCxnSpPr>
          <p:spPr bwMode="auto">
            <a:xfrm rot="-5400000">
              <a:off x="5820" y="6671"/>
              <a:ext cx="5112" cy="3124"/>
            </a:xfrm>
            <a:prstGeom prst="bentConnector3">
              <a:avLst>
                <a:gd name="adj1" fmla="val -42"/>
              </a:avLst>
            </a:prstGeom>
            <a:noFill/>
            <a:ln w="9525">
              <a:solidFill>
                <a:srgbClr val="000000"/>
              </a:solidFill>
              <a:miter lim="800000"/>
              <a:headEnd/>
              <a:tailEnd type="triangle" w="med" len="med"/>
            </a:ln>
          </p:spPr>
        </p:cxnSp>
        <p:cxnSp>
          <p:nvCxnSpPr>
            <p:cNvPr id="44066" name="AutoShape 33"/>
            <p:cNvCxnSpPr>
              <a:cxnSpLocks noChangeShapeType="1"/>
            </p:cNvCxnSpPr>
            <p:nvPr/>
          </p:nvCxnSpPr>
          <p:spPr bwMode="auto">
            <a:xfrm rot="-5400000">
              <a:off x="1844" y="7807"/>
              <a:ext cx="1136" cy="852"/>
            </a:xfrm>
            <a:prstGeom prst="bentConnector3">
              <a:avLst>
                <a:gd name="adj1" fmla="val 100176"/>
              </a:avLst>
            </a:prstGeom>
            <a:noFill/>
            <a:ln w="9525">
              <a:solidFill>
                <a:srgbClr val="000000"/>
              </a:solidFill>
              <a:miter lim="800000"/>
              <a:headEnd/>
              <a:tailEnd type="triangle" w="med" len="med"/>
            </a:ln>
          </p:spPr>
        </p:cxnSp>
        <p:cxnSp>
          <p:nvCxnSpPr>
            <p:cNvPr id="44067" name="AutoShape 34"/>
            <p:cNvCxnSpPr>
              <a:cxnSpLocks noChangeShapeType="1"/>
            </p:cNvCxnSpPr>
            <p:nvPr/>
          </p:nvCxnSpPr>
          <p:spPr bwMode="auto">
            <a:xfrm rot="16200000" flipH="1">
              <a:off x="1844" y="5251"/>
              <a:ext cx="1704" cy="1420"/>
            </a:xfrm>
            <a:prstGeom prst="bentConnector3">
              <a:avLst>
                <a:gd name="adj1" fmla="val 50000"/>
              </a:avLst>
            </a:prstGeom>
            <a:noFill/>
            <a:ln w="9525">
              <a:solidFill>
                <a:srgbClr val="000000"/>
              </a:solidFill>
              <a:miter lim="800000"/>
              <a:headEnd/>
              <a:tailEnd type="triangle" w="med" len="med"/>
            </a:ln>
          </p:spPr>
        </p:cxnSp>
        <p:cxnSp>
          <p:nvCxnSpPr>
            <p:cNvPr id="44068" name="AutoShape 35"/>
            <p:cNvCxnSpPr>
              <a:cxnSpLocks noChangeShapeType="1"/>
            </p:cNvCxnSpPr>
            <p:nvPr/>
          </p:nvCxnSpPr>
          <p:spPr bwMode="auto">
            <a:xfrm rot="-5400000">
              <a:off x="8376" y="6387"/>
              <a:ext cx="1988" cy="568"/>
            </a:xfrm>
            <a:prstGeom prst="bentConnector3">
              <a:avLst>
                <a:gd name="adj1" fmla="val -556"/>
              </a:avLst>
            </a:prstGeom>
            <a:noFill/>
            <a:ln w="9525">
              <a:solidFill>
                <a:srgbClr val="000000"/>
              </a:solidFill>
              <a:miter lim="800000"/>
              <a:headEnd type="triangle" w="med" len="med"/>
              <a:tailEnd type="triangle" w="med" len="med"/>
            </a:ln>
          </p:spPr>
        </p:cxnSp>
        <p:sp>
          <p:nvSpPr>
            <p:cNvPr id="323620" name="Rectangle 8"/>
            <p:cNvSpPr>
              <a:spLocks noChangeArrowheads="1"/>
            </p:cNvSpPr>
            <p:nvPr/>
          </p:nvSpPr>
          <p:spPr bwMode="auto">
            <a:xfrm>
              <a:off x="1134" y="6793"/>
              <a:ext cx="1420" cy="1420"/>
            </a:xfrm>
            <a:prstGeom prst="rect">
              <a:avLst/>
            </a:prstGeom>
            <a:solidFill>
              <a:srgbClr val="9BBB59"/>
            </a:solidFill>
            <a:ln w="38100">
              <a:solidFill>
                <a:srgbClr val="F2F2F2"/>
              </a:solidFill>
              <a:miter lim="800000"/>
              <a:headEnd/>
              <a:tailEnd/>
            </a:ln>
            <a:effectLst>
              <a:outerShdw blurRad="63500" dist="29783" dir="3885598" algn="ctr" rotWithShape="0">
                <a:srgbClr val="4E6128">
                  <a:alpha val="50000"/>
                </a:srgbClr>
              </a:outerShdw>
            </a:effectLst>
          </p:spPr>
          <p:txBody>
            <a:bodyPr lIns="50731" tIns="25366" rIns="50731" bIns="25366" anchor="ctr">
              <a:prstTxWarp prst="textNoShape">
                <a:avLst/>
              </a:prstTxWarp>
            </a:bodyPr>
            <a:lstStyle/>
            <a:p>
              <a:pPr algn="ctr" defTabSz="914400">
                <a:defRPr/>
              </a:pPr>
              <a:r>
                <a:rPr lang="it-IT" sz="900">
                  <a:solidFill>
                    <a:srgbClr val="000000"/>
                  </a:solidFill>
                  <a:latin typeface="Cambria" pitchFamily="-84" charset="0"/>
                  <a:ea typeface="Times New Roman" pitchFamily="-84" charset="0"/>
                  <a:cs typeface="ＭＳ Ｐゴシック" pitchFamily="-65" charset="-128"/>
                </a:rPr>
                <a:t>XML</a:t>
              </a:r>
            </a:p>
          </p:txBody>
        </p:sp>
        <p:cxnSp>
          <p:nvCxnSpPr>
            <p:cNvPr id="44070" name="AutoShape 37"/>
            <p:cNvCxnSpPr>
              <a:cxnSpLocks noChangeShapeType="1"/>
            </p:cNvCxnSpPr>
            <p:nvPr/>
          </p:nvCxnSpPr>
          <p:spPr bwMode="auto">
            <a:xfrm rot="5400000" flipH="1">
              <a:off x="1986" y="9653"/>
              <a:ext cx="852" cy="852"/>
            </a:xfrm>
            <a:prstGeom prst="bentConnector3">
              <a:avLst>
                <a:gd name="adj1" fmla="val 704"/>
              </a:avLst>
            </a:prstGeom>
            <a:noFill/>
            <a:ln w="9525">
              <a:solidFill>
                <a:srgbClr val="000000"/>
              </a:solidFill>
              <a:miter lim="800000"/>
              <a:headEnd/>
              <a:tailEnd type="triangle" w="med" len="med"/>
            </a:ln>
          </p:spPr>
        </p:cxnSp>
        <p:cxnSp>
          <p:nvCxnSpPr>
            <p:cNvPr id="44071" name="AutoShape 38"/>
            <p:cNvCxnSpPr>
              <a:cxnSpLocks noChangeShapeType="1"/>
            </p:cNvCxnSpPr>
            <p:nvPr/>
          </p:nvCxnSpPr>
          <p:spPr bwMode="auto">
            <a:xfrm rot="10800000">
              <a:off x="1702" y="9653"/>
              <a:ext cx="3408" cy="1136"/>
            </a:xfrm>
            <a:prstGeom prst="bentConnector3">
              <a:avLst>
                <a:gd name="adj1" fmla="val 99995"/>
              </a:avLst>
            </a:prstGeom>
            <a:noFill/>
            <a:ln w="9525">
              <a:solidFill>
                <a:srgbClr val="000000"/>
              </a:solidFill>
              <a:miter lim="800000"/>
              <a:headEnd/>
              <a:tailEnd type="triangle" w="med" len="med"/>
            </a:ln>
          </p:spPr>
        </p:cxnSp>
        <p:sp>
          <p:nvSpPr>
            <p:cNvPr id="323623" name="Rectangle 12"/>
            <p:cNvSpPr>
              <a:spLocks noChangeArrowheads="1"/>
            </p:cNvSpPr>
            <p:nvPr/>
          </p:nvSpPr>
          <p:spPr bwMode="auto">
            <a:xfrm>
              <a:off x="2839" y="10221"/>
              <a:ext cx="1702" cy="852"/>
            </a:xfrm>
            <a:prstGeom prst="rect">
              <a:avLst/>
            </a:prstGeom>
            <a:solidFill>
              <a:srgbClr val="8064A2"/>
            </a:solidFill>
            <a:ln w="38100">
              <a:solidFill>
                <a:srgbClr val="F2F2F2"/>
              </a:solidFill>
              <a:miter lim="800000"/>
              <a:headEnd/>
              <a:tailEnd/>
            </a:ln>
            <a:effectLst>
              <a:outerShdw blurRad="63500" dist="29783" dir="3885598" algn="ctr" rotWithShape="0">
                <a:srgbClr val="3F3151">
                  <a:alpha val="50000"/>
                </a:srgbClr>
              </a:outerShdw>
            </a:effectLst>
          </p:spPr>
          <p:txBody>
            <a:bodyPr lIns="50731" tIns="25366" rIns="50731" bIns="25366" anchor="ctr">
              <a:prstTxWarp prst="textNoShape">
                <a:avLst/>
              </a:prstTxWarp>
            </a:bodyPr>
            <a:lstStyle/>
            <a:p>
              <a:pPr algn="ctr" defTabSz="914400">
                <a:defRPr/>
              </a:pPr>
              <a:r>
                <a:rPr lang="it-IT" sz="900">
                  <a:solidFill>
                    <a:srgbClr val="000000"/>
                  </a:solidFill>
                  <a:latin typeface="Cambria" pitchFamily="-84" charset="0"/>
                  <a:ea typeface="Times New Roman" pitchFamily="-84" charset="0"/>
                  <a:cs typeface="ＭＳ Ｐゴシック" pitchFamily="-65" charset="-128"/>
                </a:rPr>
                <a:t>Servizio</a:t>
              </a:r>
              <a:br>
                <a:rPr lang="it-IT" sz="900">
                  <a:solidFill>
                    <a:srgbClr val="000000"/>
                  </a:solidFill>
                  <a:latin typeface="Cambria" pitchFamily="-84" charset="0"/>
                  <a:ea typeface="Times New Roman" pitchFamily="-84" charset="0"/>
                  <a:cs typeface="ＭＳ Ｐゴシック" pitchFamily="-65" charset="-128"/>
                </a:rPr>
              </a:br>
              <a:r>
                <a:rPr lang="it-IT" sz="900">
                  <a:solidFill>
                    <a:srgbClr val="000000"/>
                  </a:solidFill>
                  <a:latin typeface="Cambria" pitchFamily="-84" charset="0"/>
                  <a:ea typeface="Times New Roman" pitchFamily="-84" charset="0"/>
                  <a:cs typeface="ＭＳ Ｐゴシック" pitchFamily="-65" charset="-128"/>
                </a:rPr>
                <a:t>Information Brokering</a:t>
              </a:r>
            </a:p>
          </p:txBody>
        </p:sp>
        <p:cxnSp>
          <p:nvCxnSpPr>
            <p:cNvPr id="44073" name="AutoShape 40"/>
            <p:cNvCxnSpPr>
              <a:cxnSpLocks noChangeShapeType="1"/>
            </p:cNvCxnSpPr>
            <p:nvPr/>
          </p:nvCxnSpPr>
          <p:spPr bwMode="auto">
            <a:xfrm>
              <a:off x="3974" y="3121"/>
              <a:ext cx="568" cy="0"/>
            </a:xfrm>
            <a:prstGeom prst="straightConnector1">
              <a:avLst/>
            </a:prstGeom>
            <a:noFill/>
            <a:ln w="9525">
              <a:solidFill>
                <a:srgbClr val="000000"/>
              </a:solidFill>
              <a:round/>
              <a:headEnd type="triangle" w="med" len="med"/>
              <a:tailEnd type="triangle" w="med" len="med"/>
            </a:ln>
          </p:spPr>
        </p:cxnSp>
        <p:cxnSp>
          <p:nvCxnSpPr>
            <p:cNvPr id="44074" name="AutoShape 41"/>
            <p:cNvCxnSpPr>
              <a:cxnSpLocks noChangeShapeType="1"/>
            </p:cNvCxnSpPr>
            <p:nvPr/>
          </p:nvCxnSpPr>
          <p:spPr bwMode="auto">
            <a:xfrm rot="5400000" flipH="1">
              <a:off x="8518" y="3121"/>
              <a:ext cx="1420" cy="1420"/>
            </a:xfrm>
            <a:prstGeom prst="bentConnector3">
              <a:avLst>
                <a:gd name="adj1" fmla="val 100208"/>
              </a:avLst>
            </a:prstGeom>
            <a:noFill/>
            <a:ln w="9525">
              <a:solidFill>
                <a:srgbClr val="000000"/>
              </a:solidFill>
              <a:miter lim="800000"/>
              <a:headEnd type="triangle" w="med" len="med"/>
              <a:tailEnd type="triangle" w="med" len="med"/>
            </a:ln>
          </p:spPr>
        </p:cxnSp>
        <p:cxnSp>
          <p:nvCxnSpPr>
            <p:cNvPr id="44075" name="AutoShape 42"/>
            <p:cNvCxnSpPr>
              <a:cxnSpLocks noChangeShapeType="1"/>
            </p:cNvCxnSpPr>
            <p:nvPr/>
          </p:nvCxnSpPr>
          <p:spPr bwMode="auto">
            <a:xfrm flipV="1">
              <a:off x="4542" y="5961"/>
              <a:ext cx="852" cy="852"/>
            </a:xfrm>
            <a:prstGeom prst="straightConnector1">
              <a:avLst/>
            </a:prstGeom>
            <a:noFill/>
            <a:ln w="9525">
              <a:solidFill>
                <a:srgbClr val="000000"/>
              </a:solidFill>
              <a:round/>
              <a:headEnd type="triangle" w="med" len="med"/>
              <a:tailEnd type="triangle" w="med" len="med"/>
            </a:ln>
          </p:spPr>
        </p:cxnSp>
        <p:cxnSp>
          <p:nvCxnSpPr>
            <p:cNvPr id="44076" name="AutoShape 43"/>
            <p:cNvCxnSpPr>
              <a:cxnSpLocks noChangeShapeType="1"/>
            </p:cNvCxnSpPr>
            <p:nvPr/>
          </p:nvCxnSpPr>
          <p:spPr bwMode="auto">
            <a:xfrm flipV="1">
              <a:off x="5962" y="5961"/>
              <a:ext cx="0" cy="832"/>
            </a:xfrm>
            <a:prstGeom prst="straightConnector1">
              <a:avLst/>
            </a:prstGeom>
            <a:noFill/>
            <a:ln w="9525">
              <a:solidFill>
                <a:srgbClr val="000000"/>
              </a:solidFill>
              <a:round/>
              <a:headEnd type="triangle" w="med" len="med"/>
              <a:tailEnd type="triangle" w="med" len="med"/>
            </a:ln>
          </p:spPr>
        </p:cxnSp>
        <p:cxnSp>
          <p:nvCxnSpPr>
            <p:cNvPr id="44077" name="AutoShape 44"/>
            <p:cNvCxnSpPr>
              <a:cxnSpLocks noChangeShapeType="1"/>
            </p:cNvCxnSpPr>
            <p:nvPr/>
          </p:nvCxnSpPr>
          <p:spPr bwMode="auto">
            <a:xfrm flipH="1" flipV="1">
              <a:off x="6530" y="5961"/>
              <a:ext cx="852" cy="852"/>
            </a:xfrm>
            <a:prstGeom prst="straightConnector1">
              <a:avLst/>
            </a:prstGeom>
            <a:noFill/>
            <a:ln w="9525">
              <a:solidFill>
                <a:srgbClr val="000000"/>
              </a:solidFill>
              <a:round/>
              <a:headEnd type="triangle" w="med" len="med"/>
              <a:tailEnd type="triangle" w="med" len="med"/>
            </a:ln>
          </p:spPr>
        </p:cxnSp>
      </p:grpSp>
      <p:sp>
        <p:nvSpPr>
          <p:cNvPr id="44035" name="CasellaDiTesto 44"/>
          <p:cNvSpPr txBox="1">
            <a:spLocks noChangeArrowheads="1"/>
          </p:cNvSpPr>
          <p:nvPr/>
        </p:nvSpPr>
        <p:spPr bwMode="auto">
          <a:xfrm>
            <a:off x="0" y="0"/>
            <a:ext cx="9144000" cy="800100"/>
          </a:xfrm>
          <a:prstGeom prst="rect">
            <a:avLst/>
          </a:prstGeom>
          <a:noFill/>
          <a:ln w="9525">
            <a:noFill/>
            <a:miter lim="800000"/>
            <a:headEnd/>
            <a:tailEnd/>
          </a:ln>
        </p:spPr>
        <p:txBody>
          <a:bodyPr>
            <a:prstTxWarp prst="textNoShape">
              <a:avLst/>
            </a:prstTxWarp>
            <a:spAutoFit/>
          </a:bodyPr>
          <a:lstStyle/>
          <a:p>
            <a:pPr algn="ctr"/>
            <a:r>
              <a:rPr lang="it-IT" sz="2300" b="1"/>
              <a:t>IL SISTEMA INTEGRATO DA IMPLEMENTARE PER L’INCROCIO TRA ALBERO (VERTICALE) E RETE (ORIZZONTALE)</a:t>
            </a:r>
          </a:p>
        </p:txBody>
      </p:sp>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2" name="Segnaposto numero diapositiva 3"/>
          <p:cNvSpPr>
            <a:spLocks noGrp="1"/>
          </p:cNvSpPr>
          <p:nvPr>
            <p:ph type="sldNum" sz="quarter" idx="12"/>
          </p:nvPr>
        </p:nvSpPr>
        <p:spPr/>
        <p:txBody>
          <a:bodyPr/>
          <a:lstStyle/>
          <a:p>
            <a:pPr>
              <a:defRPr/>
            </a:pPr>
            <a:fld id="{9F63E30F-1354-4844-9C87-36F0E0465C82}" type="slidenum">
              <a:rPr lang="it-IT"/>
              <a:pPr>
                <a:defRPr/>
              </a:pPr>
              <a:t>16</a:t>
            </a:fld>
            <a:endParaRPr lang="it-IT"/>
          </a:p>
        </p:txBody>
      </p:sp>
      <p:pic>
        <p:nvPicPr>
          <p:cNvPr id="45059" name="Picture 2" descr="Image81"/>
          <p:cNvPicPr>
            <a:picLocks noChangeAspect="1" noChangeArrowheads="1"/>
          </p:cNvPicPr>
          <p:nvPr/>
        </p:nvPicPr>
        <p:blipFill>
          <a:blip r:embed="rId3">
            <a:clrChange>
              <a:clrFrom>
                <a:srgbClr val="000000"/>
              </a:clrFrom>
              <a:clrTo>
                <a:srgbClr val="000000">
                  <a:alpha val="0"/>
                </a:srgbClr>
              </a:clrTo>
            </a:clrChange>
            <a:lum bright="62000" contrast="-84000"/>
          </a:blip>
          <a:srcRect/>
          <a:stretch>
            <a:fillRect/>
          </a:stretch>
        </p:blipFill>
        <p:spPr bwMode="auto">
          <a:xfrm>
            <a:off x="2071688" y="1125538"/>
            <a:ext cx="5970587" cy="4584700"/>
          </a:xfrm>
          <a:prstGeom prst="rect">
            <a:avLst/>
          </a:prstGeom>
          <a:noFill/>
          <a:ln w="9525">
            <a:noFill/>
            <a:miter lim="800000"/>
            <a:headEnd/>
            <a:tailEnd/>
          </a:ln>
        </p:spPr>
      </p:pic>
      <p:sp>
        <p:nvSpPr>
          <p:cNvPr id="45060" name="Rectangle 3"/>
          <p:cNvSpPr>
            <a:spLocks noChangeArrowheads="1"/>
          </p:cNvSpPr>
          <p:nvPr/>
        </p:nvSpPr>
        <p:spPr bwMode="auto">
          <a:xfrm>
            <a:off x="252413" y="1076325"/>
            <a:ext cx="8567737" cy="4800600"/>
          </a:xfrm>
          <a:prstGeom prst="rect">
            <a:avLst/>
          </a:prstGeom>
          <a:solidFill>
            <a:srgbClr val="FFFFCC">
              <a:alpha val="29019"/>
            </a:srgbClr>
          </a:solidFill>
          <a:ln w="9525">
            <a:solidFill>
              <a:schemeClr val="tx1"/>
            </a:solidFill>
            <a:prstDash val="sysDot"/>
            <a:miter lim="800000"/>
            <a:headEnd/>
            <a:tailEnd/>
          </a:ln>
        </p:spPr>
        <p:txBody>
          <a:bodyPr wrap="none" anchor="ctr">
            <a:prstTxWarp prst="textNoShape">
              <a:avLst/>
            </a:prstTxWarp>
          </a:bodyPr>
          <a:lstStyle/>
          <a:p>
            <a:endParaRPr lang="it-IT">
              <a:latin typeface="Calibri" pitchFamily="-108" charset="0"/>
            </a:endParaRPr>
          </a:p>
        </p:txBody>
      </p:sp>
      <p:sp>
        <p:nvSpPr>
          <p:cNvPr id="45061" name="Oval 4"/>
          <p:cNvSpPr>
            <a:spLocks noChangeArrowheads="1"/>
          </p:cNvSpPr>
          <p:nvPr/>
        </p:nvSpPr>
        <p:spPr bwMode="auto">
          <a:xfrm>
            <a:off x="1042988" y="1125538"/>
            <a:ext cx="7632700" cy="4584700"/>
          </a:xfrm>
          <a:prstGeom prst="ellipse">
            <a:avLst/>
          </a:prstGeom>
          <a:solidFill>
            <a:srgbClr val="CCFFCC">
              <a:alpha val="25882"/>
            </a:srgbClr>
          </a:solidFill>
          <a:ln w="9525">
            <a:solidFill>
              <a:schemeClr val="tx1"/>
            </a:solidFill>
            <a:prstDash val="sysDot"/>
            <a:round/>
            <a:headEnd/>
            <a:tailEnd/>
          </a:ln>
        </p:spPr>
        <p:txBody>
          <a:bodyPr wrap="none" anchor="ctr">
            <a:prstTxWarp prst="textNoShape">
              <a:avLst/>
            </a:prstTxWarp>
          </a:bodyPr>
          <a:lstStyle/>
          <a:p>
            <a:endParaRPr lang="it-IT">
              <a:latin typeface="Calibri" pitchFamily="-108" charset="0"/>
            </a:endParaRPr>
          </a:p>
        </p:txBody>
      </p:sp>
      <p:sp>
        <p:nvSpPr>
          <p:cNvPr id="74757" name="AutoShape 5"/>
          <p:cNvSpPr>
            <a:spLocks noChangeArrowheads="1"/>
          </p:cNvSpPr>
          <p:nvPr/>
        </p:nvSpPr>
        <p:spPr bwMode="auto">
          <a:xfrm rot="-1692766">
            <a:off x="6119813" y="2427288"/>
            <a:ext cx="660400" cy="925512"/>
          </a:xfrm>
          <a:prstGeom prst="rightArrow">
            <a:avLst>
              <a:gd name="adj1" fmla="val 47481"/>
              <a:gd name="adj2" fmla="val 42278"/>
            </a:avLst>
          </a:prstGeom>
          <a:gradFill rotWithShape="0">
            <a:gsLst>
              <a:gs pos="0">
                <a:srgbClr val="FF3300"/>
              </a:gs>
              <a:gs pos="100000">
                <a:srgbClr val="FF3300">
                  <a:gamma/>
                  <a:shade val="33333"/>
                  <a:invGamma/>
                </a:srgbClr>
              </a:gs>
            </a:gsLst>
            <a:lin ang="0" scaled="1"/>
          </a:gradFill>
          <a:ln w="9525">
            <a:solidFill>
              <a:schemeClr val="tx1"/>
            </a:solidFill>
            <a:prstDash val="sysDot"/>
            <a:miter lim="800000"/>
            <a:headEnd/>
            <a:tailEnd/>
          </a:ln>
          <a:effectLst>
            <a:outerShdw blurRad="63500" dist="63500" dir="2212194" algn="ctr" rotWithShape="0">
              <a:srgbClr val="000000">
                <a:alpha val="74998"/>
              </a:srgbClr>
            </a:outerShdw>
          </a:effectLst>
        </p:spPr>
        <p:txBody>
          <a:bodyPr wrap="none" anchor="ctr">
            <a:prstTxWarp prst="textNoShape">
              <a:avLst/>
            </a:prstTxWarp>
          </a:bodyPr>
          <a:lstStyle/>
          <a:p>
            <a:pPr fontAlgn="auto">
              <a:spcBef>
                <a:spcPts val="0"/>
              </a:spcBef>
              <a:spcAft>
                <a:spcPts val="0"/>
              </a:spcAft>
              <a:defRPr/>
            </a:pPr>
            <a:endParaRPr lang="it-IT">
              <a:latin typeface="+mn-lt"/>
              <a:ea typeface="+mn-ea"/>
              <a:cs typeface="+mn-cs"/>
            </a:endParaRPr>
          </a:p>
        </p:txBody>
      </p:sp>
      <p:sp>
        <p:nvSpPr>
          <p:cNvPr id="45063" name="Oval 6"/>
          <p:cNvSpPr>
            <a:spLocks noChangeArrowheads="1"/>
          </p:cNvSpPr>
          <p:nvPr/>
        </p:nvSpPr>
        <p:spPr bwMode="auto">
          <a:xfrm>
            <a:off x="5332413" y="2946400"/>
            <a:ext cx="1454150" cy="1420813"/>
          </a:xfrm>
          <a:prstGeom prst="ellipse">
            <a:avLst/>
          </a:prstGeom>
          <a:solidFill>
            <a:srgbClr val="FF0000">
              <a:alpha val="7059"/>
            </a:srgbClr>
          </a:solidFill>
          <a:ln w="9525">
            <a:solidFill>
              <a:schemeClr val="tx1"/>
            </a:solidFill>
            <a:prstDash val="sysDot"/>
            <a:round/>
            <a:headEnd/>
            <a:tailEnd/>
          </a:ln>
        </p:spPr>
        <p:txBody>
          <a:bodyPr wrap="none" anchor="ctr">
            <a:prstTxWarp prst="textNoShape">
              <a:avLst/>
            </a:prstTxWarp>
          </a:bodyPr>
          <a:lstStyle/>
          <a:p>
            <a:endParaRPr lang="it-IT">
              <a:latin typeface="Calibri" pitchFamily="-108" charset="0"/>
            </a:endParaRPr>
          </a:p>
        </p:txBody>
      </p:sp>
      <p:sp>
        <p:nvSpPr>
          <p:cNvPr id="45064" name="Oval 7"/>
          <p:cNvSpPr>
            <a:spLocks noChangeArrowheads="1"/>
          </p:cNvSpPr>
          <p:nvPr/>
        </p:nvSpPr>
        <p:spPr bwMode="auto">
          <a:xfrm>
            <a:off x="4572000" y="3265488"/>
            <a:ext cx="1487488" cy="1420812"/>
          </a:xfrm>
          <a:prstGeom prst="ellipse">
            <a:avLst/>
          </a:prstGeom>
          <a:solidFill>
            <a:schemeClr val="hlink">
              <a:alpha val="50195"/>
            </a:schemeClr>
          </a:solidFill>
          <a:ln w="9525">
            <a:solidFill>
              <a:schemeClr val="tx1"/>
            </a:solidFill>
            <a:prstDash val="sysDot"/>
            <a:round/>
            <a:headEnd/>
            <a:tailEnd/>
          </a:ln>
        </p:spPr>
        <p:txBody>
          <a:bodyPr wrap="none" anchor="ctr">
            <a:prstTxWarp prst="textNoShape">
              <a:avLst/>
            </a:prstTxWarp>
          </a:bodyPr>
          <a:lstStyle/>
          <a:p>
            <a:endParaRPr lang="it-IT">
              <a:latin typeface="Calibri" pitchFamily="-108" charset="0"/>
            </a:endParaRPr>
          </a:p>
        </p:txBody>
      </p:sp>
      <p:sp>
        <p:nvSpPr>
          <p:cNvPr id="74760" name="Rectangle 8"/>
          <p:cNvSpPr>
            <a:spLocks noChangeArrowheads="1"/>
          </p:cNvSpPr>
          <p:nvPr/>
        </p:nvSpPr>
        <p:spPr bwMode="auto">
          <a:xfrm>
            <a:off x="444500" y="1076325"/>
            <a:ext cx="2447925" cy="822325"/>
          </a:xfrm>
          <a:prstGeom prst="rect">
            <a:avLst/>
          </a:prstGeom>
          <a:noFill/>
          <a:ln w="9525">
            <a:noFill/>
            <a:prstDash val="sysDot"/>
            <a:miter lim="800000"/>
            <a:headEnd/>
            <a:tailEnd/>
          </a:ln>
          <a:effectLst/>
        </p:spPr>
        <p:txBody>
          <a:bodyPr>
            <a:prstTxWarp prst="textNoShape">
              <a:avLst/>
            </a:prstTxWarp>
            <a:spAutoFit/>
          </a:bodyPr>
          <a:lstStyle/>
          <a:p>
            <a:pPr fontAlgn="auto">
              <a:spcBef>
                <a:spcPts val="0"/>
              </a:spcBef>
              <a:spcAft>
                <a:spcPts val="0"/>
              </a:spcAft>
              <a:defRPr/>
            </a:pPr>
            <a:r>
              <a:rPr lang="it-IT" b="1">
                <a:effectLst>
                  <a:outerShdw blurRad="38100" dist="38100" dir="2700000" algn="tl">
                    <a:srgbClr val="FFFFFF"/>
                  </a:outerShdw>
                </a:effectLst>
                <a:latin typeface="Tahoma" charset="0"/>
                <a:ea typeface="Times New Roman" charset="0"/>
                <a:cs typeface="Times New Roman" charset="0"/>
              </a:rPr>
              <a:t>Sistema polifonico </a:t>
            </a:r>
            <a:endParaRPr lang="it-IT" b="1" i="1">
              <a:effectLst>
                <a:outerShdw blurRad="38100" dist="38100" dir="2700000" algn="tl">
                  <a:srgbClr val="FFFFFF"/>
                </a:outerShdw>
              </a:effectLst>
              <a:latin typeface="Tahoma" charset="0"/>
              <a:ea typeface="Times New Roman" charset="0"/>
              <a:cs typeface="Times New Roman" charset="0"/>
            </a:endParaRPr>
          </a:p>
        </p:txBody>
      </p:sp>
      <p:sp>
        <p:nvSpPr>
          <p:cNvPr id="74761" name="Rectangle 9"/>
          <p:cNvSpPr>
            <a:spLocks noChangeArrowheads="1"/>
          </p:cNvSpPr>
          <p:nvPr/>
        </p:nvSpPr>
        <p:spPr bwMode="auto">
          <a:xfrm>
            <a:off x="4821238" y="4724400"/>
            <a:ext cx="2417762" cy="457200"/>
          </a:xfrm>
          <a:prstGeom prst="rect">
            <a:avLst/>
          </a:prstGeom>
          <a:noFill/>
          <a:ln w="9525">
            <a:noFill/>
            <a:prstDash val="sysDot"/>
            <a:miter lim="800000"/>
            <a:headEnd/>
            <a:tailEnd/>
          </a:ln>
          <a:effectLst/>
        </p:spPr>
        <p:txBody>
          <a:bodyPr>
            <a:prstTxWarp prst="textNoShape">
              <a:avLst/>
            </a:prstTxWarp>
            <a:spAutoFit/>
          </a:bodyPr>
          <a:lstStyle/>
          <a:p>
            <a:pPr algn="ctr" fontAlgn="auto">
              <a:spcBef>
                <a:spcPts val="0"/>
              </a:spcBef>
              <a:spcAft>
                <a:spcPts val="0"/>
              </a:spcAft>
              <a:defRPr/>
            </a:pPr>
            <a:r>
              <a:rPr lang="it-IT" b="1">
                <a:effectLst>
                  <a:outerShdw blurRad="38100" dist="38100" dir="2700000" algn="tl">
                    <a:srgbClr val="FFFFFF"/>
                  </a:outerShdw>
                </a:effectLst>
                <a:latin typeface="Tahoma" charset="0"/>
                <a:ea typeface="Times New Roman" charset="0"/>
                <a:cs typeface="Times New Roman" charset="0"/>
              </a:rPr>
              <a:t>Selezione</a:t>
            </a:r>
            <a:endParaRPr lang="it-IT" b="1" i="1">
              <a:effectLst>
                <a:outerShdw blurRad="38100" dist="38100" dir="2700000" algn="tl">
                  <a:srgbClr val="FFFFFF"/>
                </a:outerShdw>
              </a:effectLst>
              <a:latin typeface="Tahoma" charset="0"/>
              <a:ea typeface="Times New Roman" charset="0"/>
              <a:cs typeface="Times New Roman" charset="0"/>
            </a:endParaRPr>
          </a:p>
        </p:txBody>
      </p:sp>
      <p:sp>
        <p:nvSpPr>
          <p:cNvPr id="74762" name="Rectangle 10"/>
          <p:cNvSpPr>
            <a:spLocks noChangeArrowheads="1"/>
          </p:cNvSpPr>
          <p:nvPr/>
        </p:nvSpPr>
        <p:spPr bwMode="auto">
          <a:xfrm>
            <a:off x="323850" y="188913"/>
            <a:ext cx="6626225" cy="519112"/>
          </a:xfrm>
          <a:prstGeom prst="rect">
            <a:avLst/>
          </a:prstGeom>
          <a:noFill/>
          <a:ln w="9525">
            <a:noFill/>
            <a:prstDash val="sysDot"/>
            <a:miter lim="800000"/>
            <a:headEnd/>
            <a:tailEnd/>
          </a:ln>
          <a:effectLst/>
        </p:spPr>
        <p:txBody>
          <a:bodyPr>
            <a:prstTxWarp prst="textNoShape">
              <a:avLst/>
            </a:prstTxWarp>
            <a:spAutoFit/>
          </a:bodyPr>
          <a:lstStyle/>
          <a:p>
            <a:pPr fontAlgn="auto">
              <a:spcBef>
                <a:spcPts val="0"/>
              </a:spcBef>
              <a:spcAft>
                <a:spcPts val="0"/>
              </a:spcAft>
              <a:defRPr/>
            </a:pPr>
            <a:r>
              <a:rPr lang="it-IT" sz="2800" b="1">
                <a:effectLst>
                  <a:outerShdw blurRad="38100" dist="38100" dir="2700000" algn="tl">
                    <a:srgbClr val="FFFFFF"/>
                  </a:outerShdw>
                </a:effectLst>
                <a:latin typeface="Verdana" charset="0"/>
                <a:ea typeface="+mn-ea"/>
                <a:cs typeface="+mn-cs"/>
              </a:rPr>
              <a:t>Damasio</a:t>
            </a:r>
          </a:p>
        </p:txBody>
      </p:sp>
      <p:sp>
        <p:nvSpPr>
          <p:cNvPr id="45068" name="Line 11"/>
          <p:cNvSpPr>
            <a:spLocks noChangeShapeType="1"/>
          </p:cNvSpPr>
          <p:nvPr/>
        </p:nvSpPr>
        <p:spPr bwMode="auto">
          <a:xfrm>
            <a:off x="2268538" y="3586163"/>
            <a:ext cx="1892300" cy="0"/>
          </a:xfrm>
          <a:prstGeom prst="line">
            <a:avLst/>
          </a:prstGeom>
          <a:noFill/>
          <a:ln w="9525">
            <a:solidFill>
              <a:schemeClr val="tx1"/>
            </a:solidFill>
            <a:prstDash val="sysDot"/>
            <a:round/>
            <a:headEnd/>
            <a:tailEnd type="arrow" w="med" len="med"/>
          </a:ln>
        </p:spPr>
        <p:txBody>
          <a:bodyPr wrap="none" anchor="ctr">
            <a:prstTxWarp prst="textNoShape">
              <a:avLst/>
            </a:prstTxWarp>
          </a:bodyPr>
          <a:lstStyle/>
          <a:p>
            <a:endParaRPr lang="it-IT"/>
          </a:p>
        </p:txBody>
      </p:sp>
      <p:sp>
        <p:nvSpPr>
          <p:cNvPr id="45069" name="Oval 12"/>
          <p:cNvSpPr>
            <a:spLocks noChangeArrowheads="1"/>
          </p:cNvSpPr>
          <p:nvPr/>
        </p:nvSpPr>
        <p:spPr bwMode="auto">
          <a:xfrm>
            <a:off x="5903913" y="3265488"/>
            <a:ext cx="1454150" cy="1420812"/>
          </a:xfrm>
          <a:prstGeom prst="ellipse">
            <a:avLst/>
          </a:prstGeom>
          <a:solidFill>
            <a:srgbClr val="FF0000">
              <a:alpha val="7059"/>
            </a:srgbClr>
          </a:solidFill>
          <a:ln w="9525">
            <a:solidFill>
              <a:schemeClr val="tx1"/>
            </a:solidFill>
            <a:prstDash val="sysDot"/>
            <a:round/>
            <a:headEnd/>
            <a:tailEnd/>
          </a:ln>
        </p:spPr>
        <p:txBody>
          <a:bodyPr wrap="none" anchor="ctr">
            <a:prstTxWarp prst="textNoShape">
              <a:avLst/>
            </a:prstTxWarp>
          </a:bodyPr>
          <a:lstStyle/>
          <a:p>
            <a:endParaRPr lang="it-IT">
              <a:latin typeface="Calibri" pitchFamily="-108" charset="0"/>
            </a:endParaRPr>
          </a:p>
        </p:txBody>
      </p:sp>
      <p:sp>
        <p:nvSpPr>
          <p:cNvPr id="45070" name="Oval 13"/>
          <p:cNvSpPr>
            <a:spLocks noChangeArrowheads="1"/>
          </p:cNvSpPr>
          <p:nvPr/>
        </p:nvSpPr>
        <p:spPr bwMode="auto">
          <a:xfrm>
            <a:off x="4821238" y="2687638"/>
            <a:ext cx="1454150" cy="1420812"/>
          </a:xfrm>
          <a:prstGeom prst="ellipse">
            <a:avLst/>
          </a:prstGeom>
          <a:solidFill>
            <a:srgbClr val="99CC00">
              <a:alpha val="29019"/>
            </a:srgbClr>
          </a:solidFill>
          <a:ln w="9525">
            <a:solidFill>
              <a:schemeClr val="tx1"/>
            </a:solidFill>
            <a:prstDash val="sysDot"/>
            <a:round/>
            <a:headEnd/>
            <a:tailEnd/>
          </a:ln>
        </p:spPr>
        <p:txBody>
          <a:bodyPr wrap="none" anchor="ctr">
            <a:prstTxWarp prst="textNoShape">
              <a:avLst/>
            </a:prstTxWarp>
          </a:bodyPr>
          <a:lstStyle/>
          <a:p>
            <a:endParaRPr lang="it-IT">
              <a:latin typeface="Calibri" pitchFamily="-108" charset="0"/>
            </a:endParaRPr>
          </a:p>
        </p:txBody>
      </p:sp>
      <p:sp>
        <p:nvSpPr>
          <p:cNvPr id="45071" name="Oval 14"/>
          <p:cNvSpPr>
            <a:spLocks noChangeArrowheads="1"/>
          </p:cNvSpPr>
          <p:nvPr/>
        </p:nvSpPr>
        <p:spPr bwMode="auto">
          <a:xfrm>
            <a:off x="6588125" y="1773238"/>
            <a:ext cx="1454150" cy="1420812"/>
          </a:xfrm>
          <a:prstGeom prst="ellipse">
            <a:avLst/>
          </a:prstGeom>
          <a:solidFill>
            <a:srgbClr val="99CC00">
              <a:alpha val="43921"/>
            </a:srgbClr>
          </a:solidFill>
          <a:ln w="9525">
            <a:solidFill>
              <a:schemeClr val="tx1"/>
            </a:solidFill>
            <a:prstDash val="sysDot"/>
            <a:round/>
            <a:headEnd/>
            <a:tailEnd/>
          </a:ln>
        </p:spPr>
        <p:txBody>
          <a:bodyPr wrap="none" anchor="ctr">
            <a:prstTxWarp prst="textNoShape">
              <a:avLst/>
            </a:prstTxWarp>
          </a:bodyPr>
          <a:lstStyle/>
          <a:p>
            <a:endParaRPr lang="it-IT">
              <a:latin typeface="Calibri" pitchFamily="-108" charset="0"/>
            </a:endParaRPr>
          </a:p>
        </p:txBody>
      </p:sp>
      <p:sp>
        <p:nvSpPr>
          <p:cNvPr id="45072" name="Oval 15"/>
          <p:cNvSpPr>
            <a:spLocks noChangeArrowheads="1"/>
          </p:cNvSpPr>
          <p:nvPr/>
        </p:nvSpPr>
        <p:spPr bwMode="auto">
          <a:xfrm>
            <a:off x="1949450" y="2751138"/>
            <a:ext cx="1454150" cy="1420812"/>
          </a:xfrm>
          <a:prstGeom prst="ellipse">
            <a:avLst/>
          </a:prstGeom>
          <a:solidFill>
            <a:srgbClr val="FF0000">
              <a:alpha val="7059"/>
            </a:srgbClr>
          </a:solidFill>
          <a:ln w="9525">
            <a:solidFill>
              <a:schemeClr val="tx1"/>
            </a:solidFill>
            <a:prstDash val="sysDot"/>
            <a:round/>
            <a:headEnd/>
            <a:tailEnd/>
          </a:ln>
        </p:spPr>
        <p:txBody>
          <a:bodyPr wrap="none" anchor="ctr">
            <a:prstTxWarp prst="textNoShape">
              <a:avLst/>
            </a:prstTxWarp>
          </a:bodyPr>
          <a:lstStyle/>
          <a:p>
            <a:endParaRPr lang="it-IT">
              <a:latin typeface="Calibri" pitchFamily="-108" charset="0"/>
            </a:endParaRPr>
          </a:p>
        </p:txBody>
      </p:sp>
      <p:sp>
        <p:nvSpPr>
          <p:cNvPr id="45073" name="Oval 16"/>
          <p:cNvSpPr>
            <a:spLocks noChangeArrowheads="1"/>
          </p:cNvSpPr>
          <p:nvPr/>
        </p:nvSpPr>
        <p:spPr bwMode="auto">
          <a:xfrm>
            <a:off x="1189038" y="3070225"/>
            <a:ext cx="1487487" cy="1420813"/>
          </a:xfrm>
          <a:prstGeom prst="ellipse">
            <a:avLst/>
          </a:prstGeom>
          <a:solidFill>
            <a:schemeClr val="hlink">
              <a:alpha val="50195"/>
            </a:schemeClr>
          </a:solidFill>
          <a:ln w="9525">
            <a:solidFill>
              <a:schemeClr val="tx1"/>
            </a:solidFill>
            <a:prstDash val="sysDot"/>
            <a:round/>
            <a:headEnd/>
            <a:tailEnd/>
          </a:ln>
        </p:spPr>
        <p:txBody>
          <a:bodyPr wrap="none" anchor="ctr">
            <a:prstTxWarp prst="textNoShape">
              <a:avLst/>
            </a:prstTxWarp>
          </a:bodyPr>
          <a:lstStyle/>
          <a:p>
            <a:endParaRPr lang="it-IT">
              <a:latin typeface="Calibri" pitchFamily="-108" charset="0"/>
            </a:endParaRPr>
          </a:p>
        </p:txBody>
      </p:sp>
      <p:sp>
        <p:nvSpPr>
          <p:cNvPr id="74769" name="Rectangle 17"/>
          <p:cNvSpPr>
            <a:spLocks noChangeArrowheads="1"/>
          </p:cNvSpPr>
          <p:nvPr/>
        </p:nvSpPr>
        <p:spPr bwMode="auto">
          <a:xfrm>
            <a:off x="1557338" y="4554538"/>
            <a:ext cx="2417762" cy="822325"/>
          </a:xfrm>
          <a:prstGeom prst="rect">
            <a:avLst/>
          </a:prstGeom>
          <a:noFill/>
          <a:ln w="9525">
            <a:noFill/>
            <a:prstDash val="sysDot"/>
            <a:miter lim="800000"/>
            <a:headEnd/>
            <a:tailEnd/>
          </a:ln>
          <a:effectLst/>
        </p:spPr>
        <p:txBody>
          <a:bodyPr>
            <a:prstTxWarp prst="textNoShape">
              <a:avLst/>
            </a:prstTxWarp>
            <a:spAutoFit/>
          </a:bodyPr>
          <a:lstStyle/>
          <a:p>
            <a:pPr algn="ctr" fontAlgn="auto">
              <a:spcBef>
                <a:spcPts val="0"/>
              </a:spcBef>
              <a:spcAft>
                <a:spcPts val="0"/>
              </a:spcAft>
              <a:defRPr/>
            </a:pPr>
            <a:r>
              <a:rPr lang="it-IT" b="1">
                <a:effectLst>
                  <a:outerShdw blurRad="38100" dist="38100" dir="2700000" algn="tl">
                    <a:srgbClr val="FFFFFF"/>
                  </a:outerShdw>
                </a:effectLst>
                <a:latin typeface="Tahoma" charset="0"/>
                <a:ea typeface="Times New Roman" charset="0"/>
                <a:cs typeface="Times New Roman" charset="0"/>
              </a:rPr>
              <a:t>Coesistenza di voci differenti</a:t>
            </a:r>
            <a:endParaRPr lang="it-IT" b="1" i="1">
              <a:effectLst>
                <a:outerShdw blurRad="38100" dist="38100" dir="2700000" algn="tl">
                  <a:srgbClr val="FFFFFF"/>
                </a:outerShdw>
              </a:effectLst>
              <a:latin typeface="Tahoma" charset="0"/>
              <a:ea typeface="Times New Roman" charset="0"/>
              <a:cs typeface="Times New Roman" charset="0"/>
            </a:endParaRPr>
          </a:p>
        </p:txBody>
      </p:sp>
      <p:sp>
        <p:nvSpPr>
          <p:cNvPr id="45075" name="Oval 18"/>
          <p:cNvSpPr>
            <a:spLocks noChangeArrowheads="1"/>
          </p:cNvSpPr>
          <p:nvPr/>
        </p:nvSpPr>
        <p:spPr bwMode="auto">
          <a:xfrm>
            <a:off x="2520950" y="3070225"/>
            <a:ext cx="1454150" cy="1420813"/>
          </a:xfrm>
          <a:prstGeom prst="ellipse">
            <a:avLst/>
          </a:prstGeom>
          <a:solidFill>
            <a:srgbClr val="FF0000">
              <a:alpha val="7059"/>
            </a:srgbClr>
          </a:solidFill>
          <a:ln w="9525">
            <a:solidFill>
              <a:schemeClr val="tx1"/>
            </a:solidFill>
            <a:prstDash val="sysDot"/>
            <a:round/>
            <a:headEnd/>
            <a:tailEnd/>
          </a:ln>
        </p:spPr>
        <p:txBody>
          <a:bodyPr wrap="none" anchor="ctr">
            <a:prstTxWarp prst="textNoShape">
              <a:avLst/>
            </a:prstTxWarp>
          </a:bodyPr>
          <a:lstStyle/>
          <a:p>
            <a:endParaRPr lang="it-IT">
              <a:latin typeface="Calibri" pitchFamily="-108" charset="0"/>
            </a:endParaRPr>
          </a:p>
        </p:txBody>
      </p:sp>
      <p:sp>
        <p:nvSpPr>
          <p:cNvPr id="45076" name="Oval 19"/>
          <p:cNvSpPr>
            <a:spLocks noChangeArrowheads="1"/>
          </p:cNvSpPr>
          <p:nvPr/>
        </p:nvSpPr>
        <p:spPr bwMode="auto">
          <a:xfrm>
            <a:off x="1438275" y="2492375"/>
            <a:ext cx="1454150" cy="1420813"/>
          </a:xfrm>
          <a:prstGeom prst="ellipse">
            <a:avLst/>
          </a:prstGeom>
          <a:solidFill>
            <a:srgbClr val="99CC00">
              <a:alpha val="7059"/>
            </a:srgbClr>
          </a:solidFill>
          <a:ln w="9525">
            <a:solidFill>
              <a:schemeClr val="tx1"/>
            </a:solidFill>
            <a:prstDash val="sysDot"/>
            <a:round/>
            <a:headEnd/>
            <a:tailEnd/>
          </a:ln>
        </p:spPr>
        <p:txBody>
          <a:bodyPr wrap="none" anchor="ctr">
            <a:prstTxWarp prst="textNoShape">
              <a:avLst/>
            </a:prstTxWarp>
          </a:bodyPr>
          <a:lstStyle/>
          <a:p>
            <a:endParaRPr lang="it-IT">
              <a:latin typeface="Calibri" pitchFamily="-108" charset="0"/>
            </a:endParaRPr>
          </a:p>
        </p:txBody>
      </p:sp>
      <p:sp>
        <p:nvSpPr>
          <p:cNvPr id="45077" name="Line 20"/>
          <p:cNvSpPr>
            <a:spLocks noChangeShapeType="1"/>
          </p:cNvSpPr>
          <p:nvPr/>
        </p:nvSpPr>
        <p:spPr bwMode="auto">
          <a:xfrm flipV="1">
            <a:off x="5580063" y="2427288"/>
            <a:ext cx="1778000" cy="925512"/>
          </a:xfrm>
          <a:prstGeom prst="line">
            <a:avLst/>
          </a:prstGeom>
          <a:noFill/>
          <a:ln w="9525">
            <a:solidFill>
              <a:schemeClr val="tx1"/>
            </a:solidFill>
            <a:prstDash val="sysDot"/>
            <a:round/>
            <a:headEnd/>
            <a:tailEnd type="arrow" w="med" len="med"/>
          </a:ln>
        </p:spPr>
        <p:txBody>
          <a:bodyPr wrap="none" anchor="ctr">
            <a:prstTxWarp prst="textNoShape">
              <a:avLst/>
            </a:prstTxWarp>
          </a:bodyPr>
          <a:lstStyle/>
          <a:p>
            <a:endParaRPr lang="it-IT"/>
          </a:p>
        </p:txBody>
      </p:sp>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45" name="Segnaposto numero diapositiva 3"/>
          <p:cNvSpPr>
            <a:spLocks noGrp="1"/>
          </p:cNvSpPr>
          <p:nvPr>
            <p:ph type="sldNum" sz="quarter" idx="12"/>
          </p:nvPr>
        </p:nvSpPr>
        <p:spPr/>
        <p:txBody>
          <a:bodyPr/>
          <a:lstStyle/>
          <a:p>
            <a:pPr>
              <a:defRPr/>
            </a:pPr>
            <a:fld id="{F0BF4026-F846-BB48-B14A-24432621D9FC}" type="slidenum">
              <a:rPr lang="it-IT"/>
              <a:pPr>
                <a:defRPr/>
              </a:pPr>
              <a:t>17</a:t>
            </a:fld>
            <a:endParaRPr lang="it-IT"/>
          </a:p>
        </p:txBody>
      </p:sp>
      <p:pic>
        <p:nvPicPr>
          <p:cNvPr id="47107" name="Picture 2" descr="Image81"/>
          <p:cNvPicPr>
            <a:picLocks noChangeAspect="1" noChangeArrowheads="1"/>
          </p:cNvPicPr>
          <p:nvPr/>
        </p:nvPicPr>
        <p:blipFill>
          <a:blip r:embed="rId3">
            <a:clrChange>
              <a:clrFrom>
                <a:srgbClr val="000000"/>
              </a:clrFrom>
              <a:clrTo>
                <a:srgbClr val="000000">
                  <a:alpha val="0"/>
                </a:srgbClr>
              </a:clrTo>
            </a:clrChange>
            <a:lum bright="62000" contrast="-84000"/>
          </a:blip>
          <a:srcRect/>
          <a:stretch>
            <a:fillRect/>
          </a:stretch>
        </p:blipFill>
        <p:spPr bwMode="auto">
          <a:xfrm>
            <a:off x="1835150" y="1358900"/>
            <a:ext cx="5970588" cy="4302125"/>
          </a:xfrm>
          <a:prstGeom prst="rect">
            <a:avLst/>
          </a:prstGeom>
          <a:noFill/>
          <a:ln w="9525">
            <a:noFill/>
            <a:miter lim="800000"/>
            <a:headEnd/>
            <a:tailEnd/>
          </a:ln>
        </p:spPr>
      </p:pic>
      <p:sp>
        <p:nvSpPr>
          <p:cNvPr id="47108" name="Rectangle 3"/>
          <p:cNvSpPr>
            <a:spLocks noChangeArrowheads="1"/>
          </p:cNvSpPr>
          <p:nvPr/>
        </p:nvSpPr>
        <p:spPr bwMode="auto">
          <a:xfrm>
            <a:off x="252413" y="1076325"/>
            <a:ext cx="8567737" cy="4800600"/>
          </a:xfrm>
          <a:prstGeom prst="rect">
            <a:avLst/>
          </a:prstGeom>
          <a:solidFill>
            <a:srgbClr val="FFFFCC">
              <a:alpha val="29019"/>
            </a:srgbClr>
          </a:solidFill>
          <a:ln w="9525">
            <a:solidFill>
              <a:schemeClr val="tx1"/>
            </a:solidFill>
            <a:prstDash val="sysDot"/>
            <a:miter lim="800000"/>
            <a:headEnd/>
            <a:tailEnd/>
          </a:ln>
        </p:spPr>
        <p:txBody>
          <a:bodyPr wrap="none" anchor="ctr">
            <a:prstTxWarp prst="textNoShape">
              <a:avLst/>
            </a:prstTxWarp>
          </a:bodyPr>
          <a:lstStyle/>
          <a:p>
            <a:endParaRPr lang="it-IT">
              <a:latin typeface="Calibri" pitchFamily="-108" charset="0"/>
            </a:endParaRPr>
          </a:p>
        </p:txBody>
      </p:sp>
      <p:sp>
        <p:nvSpPr>
          <p:cNvPr id="47109" name="Oval 4"/>
          <p:cNvSpPr>
            <a:spLocks noChangeArrowheads="1"/>
          </p:cNvSpPr>
          <p:nvPr/>
        </p:nvSpPr>
        <p:spPr bwMode="auto">
          <a:xfrm>
            <a:off x="533400" y="832643"/>
            <a:ext cx="7613650" cy="4741863"/>
          </a:xfrm>
          <a:prstGeom prst="ellipse">
            <a:avLst/>
          </a:prstGeom>
          <a:solidFill>
            <a:srgbClr val="CCFFCC">
              <a:alpha val="16862"/>
            </a:srgbClr>
          </a:solidFill>
          <a:ln w="9525">
            <a:solidFill>
              <a:schemeClr val="tx1"/>
            </a:solidFill>
            <a:prstDash val="sysDot"/>
            <a:round/>
            <a:headEnd/>
            <a:tailEnd/>
          </a:ln>
        </p:spPr>
        <p:txBody>
          <a:bodyPr wrap="none" anchor="ctr">
            <a:prstTxWarp prst="textNoShape">
              <a:avLst/>
            </a:prstTxWarp>
          </a:bodyPr>
          <a:lstStyle/>
          <a:p>
            <a:endParaRPr lang="it-IT">
              <a:latin typeface="Calibri" pitchFamily="-108" charset="0"/>
            </a:endParaRPr>
          </a:p>
        </p:txBody>
      </p:sp>
      <p:sp>
        <p:nvSpPr>
          <p:cNvPr id="47110" name="Oval 5"/>
          <p:cNvSpPr>
            <a:spLocks noChangeArrowheads="1"/>
          </p:cNvSpPr>
          <p:nvPr/>
        </p:nvSpPr>
        <p:spPr bwMode="auto">
          <a:xfrm>
            <a:off x="5451475" y="3802063"/>
            <a:ext cx="554038" cy="549275"/>
          </a:xfrm>
          <a:prstGeom prst="ellipse">
            <a:avLst/>
          </a:prstGeom>
          <a:solidFill>
            <a:srgbClr val="FF0000">
              <a:alpha val="7059"/>
            </a:srgbClr>
          </a:solidFill>
          <a:ln w="9525">
            <a:solidFill>
              <a:schemeClr val="tx1"/>
            </a:solidFill>
            <a:prstDash val="sysDot"/>
            <a:round/>
            <a:headEnd/>
            <a:tailEnd/>
          </a:ln>
        </p:spPr>
        <p:txBody>
          <a:bodyPr wrap="none" anchor="ctr">
            <a:prstTxWarp prst="textNoShape">
              <a:avLst/>
            </a:prstTxWarp>
          </a:bodyPr>
          <a:lstStyle/>
          <a:p>
            <a:endParaRPr lang="it-IT">
              <a:latin typeface="Calibri" pitchFamily="-108" charset="0"/>
            </a:endParaRPr>
          </a:p>
        </p:txBody>
      </p:sp>
      <p:sp>
        <p:nvSpPr>
          <p:cNvPr id="76806" name="Rectangle 6"/>
          <p:cNvSpPr>
            <a:spLocks noChangeArrowheads="1"/>
          </p:cNvSpPr>
          <p:nvPr/>
        </p:nvSpPr>
        <p:spPr bwMode="auto">
          <a:xfrm>
            <a:off x="1587500" y="4375150"/>
            <a:ext cx="1074738" cy="825500"/>
          </a:xfrm>
          <a:prstGeom prst="rect">
            <a:avLst/>
          </a:prstGeom>
          <a:noFill/>
          <a:ln w="9525">
            <a:noFill/>
            <a:prstDash val="sysDot"/>
            <a:miter lim="800000"/>
            <a:headEnd/>
            <a:tailEnd/>
          </a:ln>
          <a:effectLst/>
        </p:spPr>
        <p:txBody>
          <a:bodyPr>
            <a:prstTxWarp prst="textNoShape">
              <a:avLst/>
            </a:prstTxWarp>
            <a:spAutoFit/>
          </a:bodyPr>
          <a:lstStyle/>
          <a:p>
            <a:pPr algn="ctr" fontAlgn="auto">
              <a:spcBef>
                <a:spcPts val="0"/>
              </a:spcBef>
              <a:spcAft>
                <a:spcPts val="0"/>
              </a:spcAft>
              <a:defRPr/>
            </a:pPr>
            <a:r>
              <a:rPr lang="it-IT" sz="1600" b="1">
                <a:effectLst>
                  <a:outerShdw blurRad="38100" dist="38100" dir="2700000" algn="tl">
                    <a:srgbClr val="FFFFFF"/>
                  </a:outerShdw>
                </a:effectLst>
                <a:latin typeface="Tahoma" charset="0"/>
                <a:ea typeface="Times New Roman" charset="0"/>
                <a:cs typeface="Times New Roman" charset="0"/>
              </a:rPr>
              <a:t>Mappe di Neuroni</a:t>
            </a:r>
            <a:endParaRPr lang="it-IT" sz="1600" b="1" i="1">
              <a:effectLst>
                <a:outerShdw blurRad="38100" dist="38100" dir="2700000" algn="tl">
                  <a:srgbClr val="FFFFFF"/>
                </a:outerShdw>
              </a:effectLst>
              <a:latin typeface="Tahoma" charset="0"/>
              <a:ea typeface="Times New Roman" charset="0"/>
              <a:cs typeface="Times New Roman" charset="0"/>
            </a:endParaRPr>
          </a:p>
        </p:txBody>
      </p:sp>
      <p:sp>
        <p:nvSpPr>
          <p:cNvPr id="76807" name="Rectangle 7"/>
          <p:cNvSpPr>
            <a:spLocks noChangeArrowheads="1"/>
          </p:cNvSpPr>
          <p:nvPr/>
        </p:nvSpPr>
        <p:spPr bwMode="auto">
          <a:xfrm>
            <a:off x="1498600" y="1135063"/>
            <a:ext cx="3309938" cy="762000"/>
          </a:xfrm>
          <a:prstGeom prst="rect">
            <a:avLst/>
          </a:prstGeom>
          <a:noFill/>
          <a:ln w="9525">
            <a:noFill/>
            <a:prstDash val="sysDot"/>
            <a:miter lim="800000"/>
            <a:headEnd/>
            <a:tailEnd/>
          </a:ln>
          <a:effectLst/>
        </p:spPr>
        <p:txBody>
          <a:bodyPr>
            <a:prstTxWarp prst="textNoShape">
              <a:avLst/>
            </a:prstTxWarp>
            <a:spAutoFit/>
          </a:bodyPr>
          <a:lstStyle/>
          <a:p>
            <a:pPr algn="ctr" fontAlgn="auto">
              <a:spcBef>
                <a:spcPts val="0"/>
              </a:spcBef>
              <a:spcAft>
                <a:spcPts val="0"/>
              </a:spcAft>
              <a:defRPr/>
            </a:pPr>
            <a:r>
              <a:rPr lang="it-IT" sz="2200" b="1">
                <a:effectLst>
                  <a:outerShdw blurRad="38100" dist="38100" dir="2700000" algn="tl">
                    <a:srgbClr val="FFFFFF"/>
                  </a:outerShdw>
                </a:effectLst>
                <a:latin typeface="Tahoma" charset="0"/>
                <a:ea typeface="Times New Roman" charset="0"/>
                <a:cs typeface="Times New Roman" charset="0"/>
              </a:rPr>
              <a:t>Assenza di un</a:t>
            </a:r>
          </a:p>
          <a:p>
            <a:pPr algn="ctr" fontAlgn="auto">
              <a:spcBef>
                <a:spcPts val="0"/>
              </a:spcBef>
              <a:spcAft>
                <a:spcPts val="0"/>
              </a:spcAft>
              <a:defRPr/>
            </a:pPr>
            <a:r>
              <a:rPr lang="it-IT" sz="2200" b="1">
                <a:effectLst>
                  <a:outerShdw blurRad="38100" dist="38100" dir="2700000" algn="tl">
                    <a:srgbClr val="FFFFFF"/>
                  </a:outerShdw>
                </a:effectLst>
                <a:latin typeface="Tahoma" charset="0"/>
                <a:ea typeface="Times New Roman" charset="0"/>
                <a:cs typeface="Times New Roman" charset="0"/>
              </a:rPr>
              <a:t>centro di comando</a:t>
            </a:r>
          </a:p>
        </p:txBody>
      </p:sp>
      <p:sp>
        <p:nvSpPr>
          <p:cNvPr id="47113" name="Oval 8"/>
          <p:cNvSpPr>
            <a:spLocks noChangeArrowheads="1"/>
          </p:cNvSpPr>
          <p:nvPr/>
        </p:nvSpPr>
        <p:spPr bwMode="auto">
          <a:xfrm>
            <a:off x="2722563" y="4449763"/>
            <a:ext cx="711200" cy="635000"/>
          </a:xfrm>
          <a:prstGeom prst="ellipse">
            <a:avLst/>
          </a:prstGeom>
          <a:solidFill>
            <a:srgbClr val="FF0000">
              <a:alpha val="7059"/>
            </a:srgbClr>
          </a:solidFill>
          <a:ln w="9525">
            <a:solidFill>
              <a:schemeClr val="tx1"/>
            </a:solidFill>
            <a:prstDash val="sysDot"/>
            <a:round/>
            <a:headEnd/>
            <a:tailEnd/>
          </a:ln>
        </p:spPr>
        <p:txBody>
          <a:bodyPr wrap="none" anchor="ctr">
            <a:prstTxWarp prst="textNoShape">
              <a:avLst/>
            </a:prstTxWarp>
          </a:bodyPr>
          <a:lstStyle/>
          <a:p>
            <a:endParaRPr lang="it-IT">
              <a:latin typeface="Calibri" pitchFamily="-108" charset="0"/>
            </a:endParaRPr>
          </a:p>
        </p:txBody>
      </p:sp>
      <p:sp>
        <p:nvSpPr>
          <p:cNvPr id="47114" name="Oval 9"/>
          <p:cNvSpPr>
            <a:spLocks noChangeArrowheads="1"/>
          </p:cNvSpPr>
          <p:nvPr/>
        </p:nvSpPr>
        <p:spPr bwMode="auto">
          <a:xfrm>
            <a:off x="2325688" y="4057650"/>
            <a:ext cx="482600" cy="434975"/>
          </a:xfrm>
          <a:prstGeom prst="ellipse">
            <a:avLst/>
          </a:prstGeom>
          <a:solidFill>
            <a:srgbClr val="99CC00">
              <a:alpha val="14902"/>
            </a:srgbClr>
          </a:solidFill>
          <a:ln w="9525">
            <a:solidFill>
              <a:schemeClr val="tx1"/>
            </a:solidFill>
            <a:prstDash val="sysDot"/>
            <a:round/>
            <a:headEnd/>
            <a:tailEnd/>
          </a:ln>
        </p:spPr>
        <p:txBody>
          <a:bodyPr wrap="none" anchor="ctr">
            <a:prstTxWarp prst="textNoShape">
              <a:avLst/>
            </a:prstTxWarp>
          </a:bodyPr>
          <a:lstStyle/>
          <a:p>
            <a:endParaRPr lang="it-IT">
              <a:latin typeface="Calibri" pitchFamily="-108" charset="0"/>
            </a:endParaRPr>
          </a:p>
        </p:txBody>
      </p:sp>
      <p:sp>
        <p:nvSpPr>
          <p:cNvPr id="47115" name="Oval 10"/>
          <p:cNvSpPr>
            <a:spLocks noChangeArrowheads="1"/>
          </p:cNvSpPr>
          <p:nvPr/>
        </p:nvSpPr>
        <p:spPr bwMode="auto">
          <a:xfrm>
            <a:off x="6021388" y="3486150"/>
            <a:ext cx="311150" cy="306388"/>
          </a:xfrm>
          <a:prstGeom prst="ellipse">
            <a:avLst/>
          </a:prstGeom>
          <a:solidFill>
            <a:srgbClr val="99CC00">
              <a:alpha val="43921"/>
            </a:srgbClr>
          </a:solidFill>
          <a:ln w="9525">
            <a:solidFill>
              <a:schemeClr val="tx1"/>
            </a:solidFill>
            <a:prstDash val="sysDot"/>
            <a:round/>
            <a:headEnd/>
            <a:tailEnd/>
          </a:ln>
        </p:spPr>
        <p:txBody>
          <a:bodyPr wrap="none" anchor="ctr">
            <a:prstTxWarp prst="textNoShape">
              <a:avLst/>
            </a:prstTxWarp>
          </a:bodyPr>
          <a:lstStyle/>
          <a:p>
            <a:endParaRPr lang="it-IT">
              <a:latin typeface="Calibri" pitchFamily="-108" charset="0"/>
            </a:endParaRPr>
          </a:p>
        </p:txBody>
      </p:sp>
      <p:sp>
        <p:nvSpPr>
          <p:cNvPr id="76811" name="Rectangle 11"/>
          <p:cNvSpPr>
            <a:spLocks noChangeArrowheads="1"/>
          </p:cNvSpPr>
          <p:nvPr/>
        </p:nvSpPr>
        <p:spPr bwMode="auto">
          <a:xfrm>
            <a:off x="1212850" y="66675"/>
            <a:ext cx="5400675" cy="549275"/>
          </a:xfrm>
          <a:prstGeom prst="rect">
            <a:avLst/>
          </a:prstGeom>
          <a:noFill/>
          <a:ln w="9525">
            <a:noFill/>
            <a:prstDash val="sysDot"/>
            <a:miter lim="800000"/>
            <a:headEnd/>
            <a:tailEnd/>
          </a:ln>
          <a:effectLst/>
        </p:spPr>
        <p:txBody>
          <a:bodyPr wrap="none">
            <a:prstTxWarp prst="textNoShape">
              <a:avLst/>
            </a:prstTxWarp>
            <a:spAutoFit/>
          </a:bodyPr>
          <a:lstStyle/>
          <a:p>
            <a:pPr algn="ctr" fontAlgn="auto">
              <a:spcBef>
                <a:spcPts val="0"/>
              </a:spcBef>
              <a:spcAft>
                <a:spcPts val="0"/>
              </a:spcAft>
              <a:defRPr/>
            </a:pPr>
            <a:r>
              <a:rPr lang="it-IT" sz="3000" b="1">
                <a:effectLst>
                  <a:outerShdw blurRad="38100" dist="38100" dir="2700000" algn="tl">
                    <a:srgbClr val="FFFFFF"/>
                  </a:outerShdw>
                </a:effectLst>
                <a:latin typeface="Tahoma" charset="0"/>
                <a:ea typeface="Times New Roman" charset="0"/>
                <a:cs typeface="Times New Roman" charset="0"/>
              </a:rPr>
              <a:t>Assenza centro di comando</a:t>
            </a:r>
            <a:endParaRPr lang="it-IT" sz="3000" b="1" i="1">
              <a:effectLst>
                <a:outerShdw blurRad="38100" dist="38100" dir="2700000" algn="tl">
                  <a:srgbClr val="FFFFFF"/>
                </a:outerShdw>
              </a:effectLst>
              <a:latin typeface="Tahoma" charset="0"/>
              <a:ea typeface="Times New Roman" charset="0"/>
              <a:cs typeface="Times New Roman" charset="0"/>
            </a:endParaRPr>
          </a:p>
        </p:txBody>
      </p:sp>
      <p:sp>
        <p:nvSpPr>
          <p:cNvPr id="76812" name="Oval 12"/>
          <p:cNvSpPr>
            <a:spLocks noChangeArrowheads="1"/>
          </p:cNvSpPr>
          <p:nvPr/>
        </p:nvSpPr>
        <p:spPr bwMode="auto">
          <a:xfrm>
            <a:off x="4662488" y="1773238"/>
            <a:ext cx="557212" cy="520700"/>
          </a:xfrm>
          <a:prstGeom prst="ellipse">
            <a:avLst/>
          </a:prstGeom>
          <a:gradFill rotWithShape="1">
            <a:gsLst>
              <a:gs pos="0">
                <a:srgbClr val="FF0000">
                  <a:gamma/>
                  <a:shade val="46275"/>
                  <a:invGamma/>
                </a:srgbClr>
              </a:gs>
              <a:gs pos="100000">
                <a:srgbClr val="FF0000"/>
              </a:gs>
            </a:gsLst>
            <a:lin ang="5400000" scaled="1"/>
          </a:gradFill>
          <a:ln w="9525" cap="rnd">
            <a:solidFill>
              <a:schemeClr val="tx1"/>
            </a:solidFill>
            <a:prstDash val="sysDot"/>
            <a:round/>
            <a:headEnd/>
            <a:tailEnd/>
          </a:ln>
          <a:effectLst>
            <a:outerShdw blurRad="63500" dist="107763" dir="2700000" algn="ctr" rotWithShape="0">
              <a:srgbClr val="000000">
                <a:alpha val="50000"/>
              </a:srgbClr>
            </a:outerShdw>
          </a:effectLst>
        </p:spPr>
        <p:txBody>
          <a:bodyPr wrap="none" anchor="ctr">
            <a:prstTxWarp prst="textNoShape">
              <a:avLst/>
            </a:prstTxWarp>
          </a:bodyPr>
          <a:lstStyle/>
          <a:p>
            <a:pPr fontAlgn="auto">
              <a:spcBef>
                <a:spcPts val="0"/>
              </a:spcBef>
              <a:spcAft>
                <a:spcPts val="0"/>
              </a:spcAft>
              <a:defRPr/>
            </a:pPr>
            <a:endParaRPr lang="it-IT">
              <a:latin typeface="+mn-lt"/>
              <a:ea typeface="+mn-ea"/>
              <a:cs typeface="+mn-cs"/>
            </a:endParaRPr>
          </a:p>
        </p:txBody>
      </p:sp>
      <p:sp>
        <p:nvSpPr>
          <p:cNvPr id="47118" name="AutoShape 13"/>
          <p:cNvSpPr>
            <a:spLocks noChangeArrowheads="1"/>
          </p:cNvSpPr>
          <p:nvPr/>
        </p:nvSpPr>
        <p:spPr bwMode="auto">
          <a:xfrm>
            <a:off x="4164013" y="1292225"/>
            <a:ext cx="1584325" cy="1530350"/>
          </a:xfrm>
          <a:prstGeom prst="flowChartSummingJunction">
            <a:avLst/>
          </a:prstGeom>
          <a:solidFill>
            <a:schemeClr val="hlink">
              <a:alpha val="20000"/>
            </a:schemeClr>
          </a:solidFill>
          <a:ln w="25400">
            <a:solidFill>
              <a:schemeClr val="tx1"/>
            </a:solidFill>
            <a:prstDash val="lgDash"/>
            <a:round/>
            <a:headEnd/>
            <a:tailEnd/>
          </a:ln>
        </p:spPr>
        <p:txBody>
          <a:bodyPr wrap="none" anchor="ctr">
            <a:prstTxWarp prst="textNoShape">
              <a:avLst/>
            </a:prstTxWarp>
          </a:bodyPr>
          <a:lstStyle/>
          <a:p>
            <a:endParaRPr lang="it-IT">
              <a:latin typeface="Calibri" pitchFamily="-108" charset="0"/>
            </a:endParaRPr>
          </a:p>
        </p:txBody>
      </p:sp>
      <p:sp>
        <p:nvSpPr>
          <p:cNvPr id="76814" name="Rectangle 14"/>
          <p:cNvSpPr>
            <a:spLocks noChangeArrowheads="1"/>
          </p:cNvSpPr>
          <p:nvPr/>
        </p:nvSpPr>
        <p:spPr bwMode="auto">
          <a:xfrm>
            <a:off x="6205538" y="1076325"/>
            <a:ext cx="2614612" cy="641350"/>
          </a:xfrm>
          <a:prstGeom prst="rect">
            <a:avLst/>
          </a:prstGeom>
          <a:noFill/>
          <a:ln w="9525">
            <a:noFill/>
            <a:prstDash val="sysDot"/>
            <a:miter lim="800000"/>
            <a:headEnd/>
            <a:tailEnd/>
          </a:ln>
          <a:effectLst/>
        </p:spPr>
        <p:txBody>
          <a:bodyPr>
            <a:prstTxWarp prst="textNoShape">
              <a:avLst/>
            </a:prstTxWarp>
            <a:spAutoFit/>
          </a:bodyPr>
          <a:lstStyle/>
          <a:p>
            <a:pPr algn="r" fontAlgn="auto">
              <a:spcBef>
                <a:spcPts val="0"/>
              </a:spcBef>
              <a:spcAft>
                <a:spcPts val="0"/>
              </a:spcAft>
              <a:defRPr/>
            </a:pPr>
            <a:r>
              <a:rPr lang="it-IT" b="1">
                <a:effectLst>
                  <a:outerShdw blurRad="38100" dist="38100" dir="2700000" algn="tl">
                    <a:srgbClr val="FFFFFF"/>
                  </a:outerShdw>
                </a:effectLst>
                <a:latin typeface="Tahoma" charset="0"/>
                <a:ea typeface="Times New Roman" charset="0"/>
                <a:cs typeface="Times New Roman" charset="0"/>
              </a:rPr>
              <a:t>Damasio: Teatro cartesiano</a:t>
            </a:r>
          </a:p>
        </p:txBody>
      </p:sp>
      <p:sp>
        <p:nvSpPr>
          <p:cNvPr id="47120" name="Oval 15"/>
          <p:cNvSpPr>
            <a:spLocks noChangeArrowheads="1"/>
          </p:cNvSpPr>
          <p:nvPr/>
        </p:nvSpPr>
        <p:spPr bwMode="auto">
          <a:xfrm>
            <a:off x="5603875" y="3954463"/>
            <a:ext cx="554038" cy="549275"/>
          </a:xfrm>
          <a:prstGeom prst="ellipse">
            <a:avLst/>
          </a:prstGeom>
          <a:solidFill>
            <a:srgbClr val="FF0000">
              <a:alpha val="7059"/>
            </a:srgbClr>
          </a:solidFill>
          <a:ln w="9525">
            <a:solidFill>
              <a:schemeClr val="tx1"/>
            </a:solidFill>
            <a:prstDash val="sysDot"/>
            <a:round/>
            <a:headEnd/>
            <a:tailEnd/>
          </a:ln>
        </p:spPr>
        <p:txBody>
          <a:bodyPr wrap="none" anchor="ctr">
            <a:prstTxWarp prst="textNoShape">
              <a:avLst/>
            </a:prstTxWarp>
          </a:bodyPr>
          <a:lstStyle/>
          <a:p>
            <a:endParaRPr lang="it-IT">
              <a:latin typeface="Calibri" pitchFamily="-108" charset="0"/>
            </a:endParaRPr>
          </a:p>
        </p:txBody>
      </p:sp>
      <p:sp>
        <p:nvSpPr>
          <p:cNvPr id="47121" name="Oval 16"/>
          <p:cNvSpPr>
            <a:spLocks noChangeArrowheads="1"/>
          </p:cNvSpPr>
          <p:nvPr/>
        </p:nvSpPr>
        <p:spPr bwMode="auto">
          <a:xfrm>
            <a:off x="5756275" y="4106863"/>
            <a:ext cx="554038" cy="549275"/>
          </a:xfrm>
          <a:prstGeom prst="ellipse">
            <a:avLst/>
          </a:prstGeom>
          <a:solidFill>
            <a:srgbClr val="FF0000">
              <a:alpha val="7059"/>
            </a:srgbClr>
          </a:solidFill>
          <a:ln w="9525">
            <a:solidFill>
              <a:schemeClr val="tx1"/>
            </a:solidFill>
            <a:prstDash val="sysDot"/>
            <a:round/>
            <a:headEnd/>
            <a:tailEnd/>
          </a:ln>
        </p:spPr>
        <p:txBody>
          <a:bodyPr wrap="none" anchor="ctr">
            <a:prstTxWarp prst="textNoShape">
              <a:avLst/>
            </a:prstTxWarp>
          </a:bodyPr>
          <a:lstStyle/>
          <a:p>
            <a:endParaRPr lang="it-IT">
              <a:latin typeface="Calibri" pitchFamily="-108" charset="0"/>
            </a:endParaRPr>
          </a:p>
        </p:txBody>
      </p:sp>
      <p:sp>
        <p:nvSpPr>
          <p:cNvPr id="47122" name="Oval 17"/>
          <p:cNvSpPr>
            <a:spLocks noChangeArrowheads="1"/>
          </p:cNvSpPr>
          <p:nvPr/>
        </p:nvSpPr>
        <p:spPr bwMode="auto">
          <a:xfrm>
            <a:off x="5237163" y="4073525"/>
            <a:ext cx="554037" cy="549275"/>
          </a:xfrm>
          <a:prstGeom prst="ellipse">
            <a:avLst/>
          </a:prstGeom>
          <a:solidFill>
            <a:srgbClr val="FF0000">
              <a:alpha val="7059"/>
            </a:srgbClr>
          </a:solidFill>
          <a:ln w="9525">
            <a:solidFill>
              <a:schemeClr val="tx1"/>
            </a:solidFill>
            <a:prstDash val="sysDot"/>
            <a:round/>
            <a:headEnd/>
            <a:tailEnd/>
          </a:ln>
        </p:spPr>
        <p:txBody>
          <a:bodyPr wrap="none" anchor="ctr">
            <a:prstTxWarp prst="textNoShape">
              <a:avLst/>
            </a:prstTxWarp>
          </a:bodyPr>
          <a:lstStyle/>
          <a:p>
            <a:endParaRPr lang="it-IT">
              <a:latin typeface="Calibri" pitchFamily="-108" charset="0"/>
            </a:endParaRPr>
          </a:p>
        </p:txBody>
      </p:sp>
      <p:sp>
        <p:nvSpPr>
          <p:cNvPr id="47123" name="Oval 18"/>
          <p:cNvSpPr>
            <a:spLocks noChangeArrowheads="1"/>
          </p:cNvSpPr>
          <p:nvPr/>
        </p:nvSpPr>
        <p:spPr bwMode="auto">
          <a:xfrm>
            <a:off x="5446713" y="4154488"/>
            <a:ext cx="554037" cy="549275"/>
          </a:xfrm>
          <a:prstGeom prst="ellipse">
            <a:avLst/>
          </a:prstGeom>
          <a:solidFill>
            <a:srgbClr val="FF0000">
              <a:alpha val="7059"/>
            </a:srgbClr>
          </a:solidFill>
          <a:ln w="9525">
            <a:solidFill>
              <a:schemeClr val="tx1"/>
            </a:solidFill>
            <a:prstDash val="sysDot"/>
            <a:round/>
            <a:headEnd/>
            <a:tailEnd/>
          </a:ln>
        </p:spPr>
        <p:txBody>
          <a:bodyPr wrap="none" anchor="ctr">
            <a:prstTxWarp prst="textNoShape">
              <a:avLst/>
            </a:prstTxWarp>
          </a:bodyPr>
          <a:lstStyle/>
          <a:p>
            <a:endParaRPr lang="it-IT">
              <a:latin typeface="Calibri" pitchFamily="-108" charset="0"/>
            </a:endParaRPr>
          </a:p>
        </p:txBody>
      </p:sp>
      <p:sp>
        <p:nvSpPr>
          <p:cNvPr id="47124" name="Oval 19"/>
          <p:cNvSpPr>
            <a:spLocks noChangeArrowheads="1"/>
          </p:cNvSpPr>
          <p:nvPr/>
        </p:nvSpPr>
        <p:spPr bwMode="auto">
          <a:xfrm>
            <a:off x="5484813" y="4435475"/>
            <a:ext cx="554037" cy="549275"/>
          </a:xfrm>
          <a:prstGeom prst="ellipse">
            <a:avLst/>
          </a:prstGeom>
          <a:solidFill>
            <a:srgbClr val="FF0000">
              <a:alpha val="7059"/>
            </a:srgbClr>
          </a:solidFill>
          <a:ln w="9525">
            <a:solidFill>
              <a:schemeClr val="tx1"/>
            </a:solidFill>
            <a:prstDash val="sysDot"/>
            <a:round/>
            <a:headEnd/>
            <a:tailEnd/>
          </a:ln>
        </p:spPr>
        <p:txBody>
          <a:bodyPr wrap="none" anchor="ctr">
            <a:prstTxWarp prst="textNoShape">
              <a:avLst/>
            </a:prstTxWarp>
          </a:bodyPr>
          <a:lstStyle/>
          <a:p>
            <a:endParaRPr lang="it-IT">
              <a:latin typeface="Calibri" pitchFamily="-108" charset="0"/>
            </a:endParaRPr>
          </a:p>
        </p:txBody>
      </p:sp>
      <p:sp>
        <p:nvSpPr>
          <p:cNvPr id="47125" name="Line 20"/>
          <p:cNvSpPr>
            <a:spLocks noChangeShapeType="1"/>
          </p:cNvSpPr>
          <p:nvPr/>
        </p:nvSpPr>
        <p:spPr bwMode="auto">
          <a:xfrm flipV="1">
            <a:off x="3200400" y="4086225"/>
            <a:ext cx="2257425" cy="242888"/>
          </a:xfrm>
          <a:prstGeom prst="line">
            <a:avLst/>
          </a:prstGeom>
          <a:noFill/>
          <a:ln w="9525" cap="rnd">
            <a:solidFill>
              <a:schemeClr val="tx1"/>
            </a:solidFill>
            <a:prstDash val="sysDot"/>
            <a:round/>
            <a:headEnd/>
            <a:tailEnd/>
          </a:ln>
        </p:spPr>
        <p:txBody>
          <a:bodyPr>
            <a:prstTxWarp prst="textNoShape">
              <a:avLst/>
            </a:prstTxWarp>
            <a:spAutoFit/>
          </a:bodyPr>
          <a:lstStyle/>
          <a:p>
            <a:endParaRPr lang="it-IT"/>
          </a:p>
        </p:txBody>
      </p:sp>
      <p:sp>
        <p:nvSpPr>
          <p:cNvPr id="47126" name="Line 21"/>
          <p:cNvSpPr>
            <a:spLocks noChangeShapeType="1"/>
          </p:cNvSpPr>
          <p:nvPr/>
        </p:nvSpPr>
        <p:spPr bwMode="auto">
          <a:xfrm flipH="1">
            <a:off x="5829300" y="3643313"/>
            <a:ext cx="285750" cy="685800"/>
          </a:xfrm>
          <a:prstGeom prst="line">
            <a:avLst/>
          </a:prstGeom>
          <a:noFill/>
          <a:ln w="9525" cap="rnd">
            <a:solidFill>
              <a:schemeClr val="tx1"/>
            </a:solidFill>
            <a:prstDash val="sysDot"/>
            <a:round/>
            <a:headEnd/>
            <a:tailEnd/>
          </a:ln>
        </p:spPr>
        <p:txBody>
          <a:bodyPr>
            <a:prstTxWarp prst="textNoShape">
              <a:avLst/>
            </a:prstTxWarp>
            <a:spAutoFit/>
          </a:bodyPr>
          <a:lstStyle/>
          <a:p>
            <a:endParaRPr lang="it-IT"/>
          </a:p>
        </p:txBody>
      </p:sp>
      <p:sp>
        <p:nvSpPr>
          <p:cNvPr id="47127" name="Line 22"/>
          <p:cNvSpPr>
            <a:spLocks noChangeShapeType="1"/>
          </p:cNvSpPr>
          <p:nvPr/>
        </p:nvSpPr>
        <p:spPr bwMode="auto">
          <a:xfrm>
            <a:off x="2771775" y="4314825"/>
            <a:ext cx="400050" cy="371475"/>
          </a:xfrm>
          <a:prstGeom prst="line">
            <a:avLst/>
          </a:prstGeom>
          <a:noFill/>
          <a:ln w="9525" cap="rnd">
            <a:solidFill>
              <a:schemeClr val="tx1"/>
            </a:solidFill>
            <a:prstDash val="sysDot"/>
            <a:round/>
            <a:headEnd/>
            <a:tailEnd/>
          </a:ln>
        </p:spPr>
        <p:txBody>
          <a:bodyPr>
            <a:prstTxWarp prst="textNoShape">
              <a:avLst/>
            </a:prstTxWarp>
            <a:spAutoFit/>
          </a:bodyPr>
          <a:lstStyle/>
          <a:p>
            <a:endParaRPr lang="it-IT"/>
          </a:p>
        </p:txBody>
      </p:sp>
      <p:sp>
        <p:nvSpPr>
          <p:cNvPr id="47128" name="Line 23"/>
          <p:cNvSpPr>
            <a:spLocks noChangeShapeType="1"/>
          </p:cNvSpPr>
          <p:nvPr/>
        </p:nvSpPr>
        <p:spPr bwMode="auto">
          <a:xfrm>
            <a:off x="3286125" y="4872038"/>
            <a:ext cx="2386013" cy="85725"/>
          </a:xfrm>
          <a:prstGeom prst="line">
            <a:avLst/>
          </a:prstGeom>
          <a:noFill/>
          <a:ln w="9525" cap="rnd">
            <a:solidFill>
              <a:schemeClr val="tx1"/>
            </a:solidFill>
            <a:prstDash val="sysDot"/>
            <a:round/>
            <a:headEnd/>
            <a:tailEnd/>
          </a:ln>
        </p:spPr>
        <p:txBody>
          <a:bodyPr>
            <a:prstTxWarp prst="textNoShape">
              <a:avLst/>
            </a:prstTxWarp>
            <a:spAutoFit/>
          </a:bodyPr>
          <a:lstStyle/>
          <a:p>
            <a:endParaRPr lang="it-IT"/>
          </a:p>
        </p:txBody>
      </p:sp>
      <p:sp>
        <p:nvSpPr>
          <p:cNvPr id="47129" name="Line 24"/>
          <p:cNvSpPr>
            <a:spLocks noChangeShapeType="1"/>
          </p:cNvSpPr>
          <p:nvPr/>
        </p:nvSpPr>
        <p:spPr bwMode="auto">
          <a:xfrm flipH="1">
            <a:off x="2443163" y="5029200"/>
            <a:ext cx="585787" cy="214313"/>
          </a:xfrm>
          <a:prstGeom prst="line">
            <a:avLst/>
          </a:prstGeom>
          <a:noFill/>
          <a:ln w="9525" cap="rnd">
            <a:solidFill>
              <a:schemeClr val="tx1"/>
            </a:solidFill>
            <a:prstDash val="sysDot"/>
            <a:round/>
            <a:headEnd/>
            <a:tailEnd/>
          </a:ln>
        </p:spPr>
        <p:txBody>
          <a:bodyPr>
            <a:prstTxWarp prst="textNoShape">
              <a:avLst/>
            </a:prstTxWarp>
            <a:spAutoFit/>
          </a:bodyPr>
          <a:lstStyle/>
          <a:p>
            <a:endParaRPr lang="it-IT"/>
          </a:p>
        </p:txBody>
      </p:sp>
      <p:sp>
        <p:nvSpPr>
          <p:cNvPr id="47130" name="Line 25"/>
          <p:cNvSpPr>
            <a:spLocks noChangeShapeType="1"/>
          </p:cNvSpPr>
          <p:nvPr/>
        </p:nvSpPr>
        <p:spPr bwMode="auto">
          <a:xfrm flipV="1">
            <a:off x="3100388" y="3443288"/>
            <a:ext cx="914400" cy="1357312"/>
          </a:xfrm>
          <a:prstGeom prst="line">
            <a:avLst/>
          </a:prstGeom>
          <a:noFill/>
          <a:ln w="9525" cap="rnd">
            <a:solidFill>
              <a:schemeClr val="tx1"/>
            </a:solidFill>
            <a:prstDash val="sysDot"/>
            <a:round/>
            <a:headEnd/>
            <a:tailEnd/>
          </a:ln>
        </p:spPr>
        <p:txBody>
          <a:bodyPr>
            <a:prstTxWarp prst="textNoShape">
              <a:avLst/>
            </a:prstTxWarp>
            <a:spAutoFit/>
          </a:bodyPr>
          <a:lstStyle/>
          <a:p>
            <a:endParaRPr lang="it-IT"/>
          </a:p>
        </p:txBody>
      </p:sp>
      <p:sp>
        <p:nvSpPr>
          <p:cNvPr id="47131" name="Line 26"/>
          <p:cNvSpPr>
            <a:spLocks noChangeShapeType="1"/>
          </p:cNvSpPr>
          <p:nvPr/>
        </p:nvSpPr>
        <p:spPr bwMode="auto">
          <a:xfrm flipH="1" flipV="1">
            <a:off x="1628775" y="4214813"/>
            <a:ext cx="1014413" cy="28575"/>
          </a:xfrm>
          <a:prstGeom prst="line">
            <a:avLst/>
          </a:prstGeom>
          <a:noFill/>
          <a:ln w="9525" cap="rnd">
            <a:solidFill>
              <a:schemeClr val="tx1"/>
            </a:solidFill>
            <a:prstDash val="sysDot"/>
            <a:round/>
            <a:headEnd/>
            <a:tailEnd/>
          </a:ln>
        </p:spPr>
        <p:txBody>
          <a:bodyPr>
            <a:prstTxWarp prst="textNoShape">
              <a:avLst/>
            </a:prstTxWarp>
            <a:spAutoFit/>
          </a:bodyPr>
          <a:lstStyle/>
          <a:p>
            <a:endParaRPr lang="it-IT"/>
          </a:p>
        </p:txBody>
      </p:sp>
      <p:sp>
        <p:nvSpPr>
          <p:cNvPr id="47132" name="Line 27"/>
          <p:cNvSpPr>
            <a:spLocks noChangeShapeType="1"/>
          </p:cNvSpPr>
          <p:nvPr/>
        </p:nvSpPr>
        <p:spPr bwMode="auto">
          <a:xfrm>
            <a:off x="6129338" y="4200525"/>
            <a:ext cx="842962" cy="0"/>
          </a:xfrm>
          <a:prstGeom prst="line">
            <a:avLst/>
          </a:prstGeom>
          <a:noFill/>
          <a:ln w="9525" cap="rnd">
            <a:solidFill>
              <a:schemeClr val="tx1"/>
            </a:solidFill>
            <a:prstDash val="sysDot"/>
            <a:round/>
            <a:headEnd/>
            <a:tailEnd/>
          </a:ln>
        </p:spPr>
        <p:txBody>
          <a:bodyPr>
            <a:prstTxWarp prst="textNoShape">
              <a:avLst/>
            </a:prstTxWarp>
            <a:spAutoFit/>
          </a:bodyPr>
          <a:lstStyle/>
          <a:p>
            <a:endParaRPr lang="it-IT"/>
          </a:p>
        </p:txBody>
      </p:sp>
      <p:sp>
        <p:nvSpPr>
          <p:cNvPr id="47133" name="Line 28"/>
          <p:cNvSpPr>
            <a:spLocks noChangeShapeType="1"/>
          </p:cNvSpPr>
          <p:nvPr/>
        </p:nvSpPr>
        <p:spPr bwMode="auto">
          <a:xfrm flipV="1">
            <a:off x="6115050" y="3357563"/>
            <a:ext cx="1071563" cy="1057275"/>
          </a:xfrm>
          <a:prstGeom prst="line">
            <a:avLst/>
          </a:prstGeom>
          <a:noFill/>
          <a:ln w="9525" cap="rnd">
            <a:solidFill>
              <a:schemeClr val="tx1"/>
            </a:solidFill>
            <a:prstDash val="sysDot"/>
            <a:round/>
            <a:headEnd/>
            <a:tailEnd/>
          </a:ln>
        </p:spPr>
        <p:txBody>
          <a:bodyPr>
            <a:prstTxWarp prst="textNoShape">
              <a:avLst/>
            </a:prstTxWarp>
            <a:spAutoFit/>
          </a:bodyPr>
          <a:lstStyle/>
          <a:p>
            <a:endParaRPr lang="it-IT"/>
          </a:p>
        </p:txBody>
      </p:sp>
      <p:sp>
        <p:nvSpPr>
          <p:cNvPr id="47134" name="Line 29"/>
          <p:cNvSpPr>
            <a:spLocks noChangeShapeType="1"/>
          </p:cNvSpPr>
          <p:nvPr/>
        </p:nvSpPr>
        <p:spPr bwMode="auto">
          <a:xfrm flipH="1">
            <a:off x="5143500" y="4357688"/>
            <a:ext cx="200025" cy="928687"/>
          </a:xfrm>
          <a:prstGeom prst="line">
            <a:avLst/>
          </a:prstGeom>
          <a:noFill/>
          <a:ln w="9525" cap="rnd">
            <a:solidFill>
              <a:schemeClr val="tx1"/>
            </a:solidFill>
            <a:prstDash val="sysDot"/>
            <a:round/>
            <a:headEnd/>
            <a:tailEnd/>
          </a:ln>
        </p:spPr>
        <p:txBody>
          <a:bodyPr>
            <a:prstTxWarp prst="textNoShape">
              <a:avLst/>
            </a:prstTxWarp>
            <a:spAutoFit/>
          </a:bodyPr>
          <a:lstStyle/>
          <a:p>
            <a:endParaRPr lang="it-IT"/>
          </a:p>
        </p:txBody>
      </p:sp>
      <p:sp>
        <p:nvSpPr>
          <p:cNvPr id="76830" name="Rectangle 30"/>
          <p:cNvSpPr>
            <a:spLocks noChangeArrowheads="1"/>
          </p:cNvSpPr>
          <p:nvPr/>
        </p:nvSpPr>
        <p:spPr bwMode="auto">
          <a:xfrm>
            <a:off x="3668713" y="4227513"/>
            <a:ext cx="1074737" cy="336550"/>
          </a:xfrm>
          <a:prstGeom prst="rect">
            <a:avLst/>
          </a:prstGeom>
          <a:noFill/>
          <a:ln w="9525">
            <a:noFill/>
            <a:prstDash val="sysDot"/>
            <a:miter lim="800000"/>
            <a:headEnd/>
            <a:tailEnd/>
          </a:ln>
          <a:effectLst/>
        </p:spPr>
        <p:txBody>
          <a:bodyPr>
            <a:prstTxWarp prst="textNoShape">
              <a:avLst/>
            </a:prstTxWarp>
            <a:spAutoFit/>
          </a:bodyPr>
          <a:lstStyle/>
          <a:p>
            <a:pPr algn="ctr" fontAlgn="auto">
              <a:spcBef>
                <a:spcPts val="0"/>
              </a:spcBef>
              <a:spcAft>
                <a:spcPts val="0"/>
              </a:spcAft>
              <a:defRPr/>
            </a:pPr>
            <a:r>
              <a:rPr lang="it-IT" sz="1600" b="1">
                <a:effectLst>
                  <a:outerShdw blurRad="38100" dist="38100" dir="2700000" algn="tl">
                    <a:srgbClr val="FFFFFF"/>
                  </a:outerShdw>
                </a:effectLst>
                <a:latin typeface="Tahoma" charset="0"/>
                <a:ea typeface="Times New Roman" charset="0"/>
                <a:cs typeface="Times New Roman" charset="0"/>
              </a:rPr>
              <a:t>Sinapsi</a:t>
            </a:r>
            <a:endParaRPr lang="it-IT" sz="1600" b="1" i="1">
              <a:effectLst>
                <a:outerShdw blurRad="38100" dist="38100" dir="2700000" algn="tl">
                  <a:srgbClr val="FFFFFF"/>
                </a:outerShdw>
              </a:effectLst>
              <a:latin typeface="Tahoma" charset="0"/>
              <a:ea typeface="Times New Roman" charset="0"/>
              <a:cs typeface="Times New Roman" charset="0"/>
            </a:endParaRPr>
          </a:p>
        </p:txBody>
      </p:sp>
      <p:sp>
        <p:nvSpPr>
          <p:cNvPr id="47136" name="Oval 31"/>
          <p:cNvSpPr>
            <a:spLocks noChangeArrowheads="1"/>
          </p:cNvSpPr>
          <p:nvPr/>
        </p:nvSpPr>
        <p:spPr bwMode="auto">
          <a:xfrm>
            <a:off x="3844925" y="3338513"/>
            <a:ext cx="311150" cy="306387"/>
          </a:xfrm>
          <a:prstGeom prst="ellipse">
            <a:avLst/>
          </a:prstGeom>
          <a:solidFill>
            <a:srgbClr val="99CC00">
              <a:alpha val="43921"/>
            </a:srgbClr>
          </a:solidFill>
          <a:ln w="9525">
            <a:solidFill>
              <a:schemeClr val="tx1"/>
            </a:solidFill>
            <a:prstDash val="sysDot"/>
            <a:round/>
            <a:headEnd/>
            <a:tailEnd/>
          </a:ln>
        </p:spPr>
        <p:txBody>
          <a:bodyPr wrap="none" anchor="ctr">
            <a:prstTxWarp prst="textNoShape">
              <a:avLst/>
            </a:prstTxWarp>
          </a:bodyPr>
          <a:lstStyle/>
          <a:p>
            <a:endParaRPr lang="it-IT">
              <a:latin typeface="Calibri" pitchFamily="-108" charset="0"/>
            </a:endParaRPr>
          </a:p>
        </p:txBody>
      </p:sp>
      <p:sp>
        <p:nvSpPr>
          <p:cNvPr id="47137" name="Line 32"/>
          <p:cNvSpPr>
            <a:spLocks noChangeShapeType="1"/>
          </p:cNvSpPr>
          <p:nvPr/>
        </p:nvSpPr>
        <p:spPr bwMode="auto">
          <a:xfrm>
            <a:off x="4129088" y="3571875"/>
            <a:ext cx="1385887" cy="785813"/>
          </a:xfrm>
          <a:prstGeom prst="line">
            <a:avLst/>
          </a:prstGeom>
          <a:noFill/>
          <a:ln w="9525" cap="rnd">
            <a:solidFill>
              <a:schemeClr val="tx1"/>
            </a:solidFill>
            <a:prstDash val="sysDot"/>
            <a:round/>
            <a:headEnd/>
            <a:tailEnd/>
          </a:ln>
        </p:spPr>
        <p:txBody>
          <a:bodyPr>
            <a:prstTxWarp prst="textNoShape">
              <a:avLst/>
            </a:prstTxWarp>
            <a:spAutoFit/>
          </a:bodyPr>
          <a:lstStyle/>
          <a:p>
            <a:endParaRPr lang="it-IT"/>
          </a:p>
        </p:txBody>
      </p:sp>
      <p:sp>
        <p:nvSpPr>
          <p:cNvPr id="47138" name="Line 33"/>
          <p:cNvSpPr>
            <a:spLocks noChangeShapeType="1"/>
          </p:cNvSpPr>
          <p:nvPr/>
        </p:nvSpPr>
        <p:spPr bwMode="auto">
          <a:xfrm>
            <a:off x="4200525" y="3486150"/>
            <a:ext cx="1900238" cy="142875"/>
          </a:xfrm>
          <a:prstGeom prst="line">
            <a:avLst/>
          </a:prstGeom>
          <a:noFill/>
          <a:ln w="9525" cap="rnd">
            <a:solidFill>
              <a:schemeClr val="tx1"/>
            </a:solidFill>
            <a:prstDash val="sysDot"/>
            <a:round/>
            <a:headEnd/>
            <a:tailEnd/>
          </a:ln>
        </p:spPr>
        <p:txBody>
          <a:bodyPr>
            <a:prstTxWarp prst="textNoShape">
              <a:avLst/>
            </a:prstTxWarp>
            <a:spAutoFit/>
          </a:bodyPr>
          <a:lstStyle/>
          <a:p>
            <a:endParaRPr lang="it-IT"/>
          </a:p>
        </p:txBody>
      </p:sp>
      <p:sp>
        <p:nvSpPr>
          <p:cNvPr id="76834" name="Rectangle 34"/>
          <p:cNvSpPr>
            <a:spLocks noChangeArrowheads="1"/>
          </p:cNvSpPr>
          <p:nvPr/>
        </p:nvSpPr>
        <p:spPr bwMode="auto">
          <a:xfrm>
            <a:off x="3178175" y="3222625"/>
            <a:ext cx="1074738" cy="336550"/>
          </a:xfrm>
          <a:prstGeom prst="rect">
            <a:avLst/>
          </a:prstGeom>
          <a:noFill/>
          <a:ln w="9525">
            <a:noFill/>
            <a:prstDash val="sysDot"/>
            <a:miter lim="800000"/>
            <a:headEnd/>
            <a:tailEnd/>
          </a:ln>
          <a:effectLst/>
        </p:spPr>
        <p:txBody>
          <a:bodyPr>
            <a:prstTxWarp prst="textNoShape">
              <a:avLst/>
            </a:prstTxWarp>
            <a:spAutoFit/>
          </a:bodyPr>
          <a:lstStyle/>
          <a:p>
            <a:pPr algn="ctr" fontAlgn="auto">
              <a:spcBef>
                <a:spcPts val="0"/>
              </a:spcBef>
              <a:spcAft>
                <a:spcPts val="0"/>
              </a:spcAft>
              <a:defRPr/>
            </a:pPr>
            <a:r>
              <a:rPr lang="it-IT" sz="1600" b="1">
                <a:effectLst>
                  <a:outerShdw blurRad="38100" dist="38100" dir="2700000" algn="tl">
                    <a:srgbClr val="FFFFFF"/>
                  </a:outerShdw>
                </a:effectLst>
                <a:latin typeface="Tahoma" charset="0"/>
                <a:ea typeface="Times New Roman" charset="0"/>
                <a:cs typeface="Times New Roman" charset="0"/>
              </a:rPr>
              <a:t>IZC</a:t>
            </a:r>
            <a:endParaRPr lang="it-IT" sz="1600" b="1" i="1">
              <a:effectLst>
                <a:outerShdw blurRad="38100" dist="38100" dir="2700000" algn="tl">
                  <a:srgbClr val="FFFFFF"/>
                </a:outerShdw>
              </a:effectLst>
              <a:latin typeface="Tahoma" charset="0"/>
              <a:ea typeface="Times New Roman" charset="0"/>
              <a:cs typeface="Times New Roman" charset="0"/>
            </a:endParaRPr>
          </a:p>
        </p:txBody>
      </p:sp>
      <p:sp>
        <p:nvSpPr>
          <p:cNvPr id="76835" name="Rectangle 35"/>
          <p:cNvSpPr>
            <a:spLocks noChangeArrowheads="1"/>
          </p:cNvSpPr>
          <p:nvPr/>
        </p:nvSpPr>
        <p:spPr bwMode="auto">
          <a:xfrm>
            <a:off x="1906588" y="2622550"/>
            <a:ext cx="2289175" cy="581025"/>
          </a:xfrm>
          <a:prstGeom prst="rect">
            <a:avLst/>
          </a:prstGeom>
          <a:noFill/>
          <a:ln w="9525">
            <a:noFill/>
            <a:prstDash val="sysDot"/>
            <a:miter lim="800000"/>
            <a:headEnd/>
            <a:tailEnd/>
          </a:ln>
          <a:effectLst/>
        </p:spPr>
        <p:txBody>
          <a:bodyPr>
            <a:prstTxWarp prst="textNoShape">
              <a:avLst/>
            </a:prstTxWarp>
            <a:spAutoFit/>
          </a:bodyPr>
          <a:lstStyle/>
          <a:p>
            <a:pPr algn="ctr" fontAlgn="auto">
              <a:spcBef>
                <a:spcPts val="0"/>
              </a:spcBef>
              <a:spcAft>
                <a:spcPts val="0"/>
              </a:spcAft>
              <a:defRPr/>
            </a:pPr>
            <a:r>
              <a:rPr lang="it-IT" sz="1600" b="1">
                <a:effectLst>
                  <a:outerShdw blurRad="38100" dist="38100" dir="2700000" algn="tl">
                    <a:srgbClr val="FFFFFF"/>
                  </a:outerShdw>
                </a:effectLst>
                <a:latin typeface="Tahoma" charset="0"/>
                <a:ea typeface="Times New Roman" charset="0"/>
                <a:cs typeface="Times New Roman" charset="0"/>
              </a:rPr>
              <a:t>Ipotesi Zona di Convergenza</a:t>
            </a:r>
            <a:endParaRPr lang="it-IT" sz="1600" b="1" i="1">
              <a:effectLst>
                <a:outerShdw blurRad="38100" dist="38100" dir="2700000" algn="tl">
                  <a:srgbClr val="FFFFFF"/>
                </a:outerShdw>
              </a:effectLst>
              <a:latin typeface="Tahoma" charset="0"/>
              <a:ea typeface="Times New Roman" charset="0"/>
              <a:cs typeface="Times New Roman" charset="0"/>
            </a:endParaRPr>
          </a:p>
        </p:txBody>
      </p:sp>
      <p:sp>
        <p:nvSpPr>
          <p:cNvPr id="76836" name="Rectangle 36"/>
          <p:cNvSpPr>
            <a:spLocks noChangeArrowheads="1"/>
          </p:cNvSpPr>
          <p:nvPr/>
        </p:nvSpPr>
        <p:spPr bwMode="auto">
          <a:xfrm>
            <a:off x="6324600" y="5638800"/>
            <a:ext cx="2432050" cy="517525"/>
          </a:xfrm>
          <a:prstGeom prst="rect">
            <a:avLst/>
          </a:prstGeom>
          <a:noFill/>
          <a:ln w="9525">
            <a:noFill/>
            <a:prstDash val="sysDot"/>
            <a:miter lim="800000"/>
            <a:headEnd/>
            <a:tailEnd/>
          </a:ln>
          <a:effectLst/>
        </p:spPr>
        <p:txBody>
          <a:bodyPr>
            <a:prstTxWarp prst="textNoShape">
              <a:avLst/>
            </a:prstTxWarp>
            <a:spAutoFit/>
          </a:bodyPr>
          <a:lstStyle/>
          <a:p>
            <a:pPr algn="ctr" fontAlgn="auto">
              <a:spcBef>
                <a:spcPts val="0"/>
              </a:spcBef>
              <a:spcAft>
                <a:spcPts val="0"/>
              </a:spcAft>
              <a:defRPr/>
            </a:pPr>
            <a:r>
              <a:rPr lang="it-IT" sz="1400" b="1">
                <a:effectLst>
                  <a:outerShdw blurRad="38100" dist="38100" dir="2700000" algn="tl">
                    <a:srgbClr val="FFFFFF"/>
                  </a:outerShdw>
                </a:effectLst>
                <a:latin typeface="Tahoma" charset="0"/>
                <a:ea typeface="Times New Roman" charset="0"/>
                <a:cs typeface="Times New Roman" charset="0"/>
              </a:rPr>
              <a:t>10 Mld di neuroni </a:t>
            </a:r>
          </a:p>
          <a:p>
            <a:pPr algn="ctr" fontAlgn="auto">
              <a:spcBef>
                <a:spcPts val="0"/>
              </a:spcBef>
              <a:spcAft>
                <a:spcPts val="0"/>
              </a:spcAft>
              <a:defRPr/>
            </a:pPr>
            <a:r>
              <a:rPr lang="it-IT" sz="1400" b="1">
                <a:effectLst>
                  <a:outerShdw blurRad="38100" dist="38100" dir="2700000" algn="tl">
                    <a:srgbClr val="FFFFFF"/>
                  </a:outerShdw>
                </a:effectLst>
                <a:latin typeface="Tahoma" charset="0"/>
                <a:ea typeface="Times New Roman" charset="0"/>
                <a:cs typeface="Times New Roman" charset="0"/>
              </a:rPr>
              <a:t>10.000 Mld di sinapsi</a:t>
            </a:r>
            <a:endParaRPr lang="it-IT" sz="1400" b="1" i="1">
              <a:effectLst>
                <a:outerShdw blurRad="38100" dist="38100" dir="2700000" algn="tl">
                  <a:srgbClr val="FFFFFF"/>
                </a:outerShdw>
              </a:effectLst>
              <a:latin typeface="Tahoma" charset="0"/>
              <a:ea typeface="Times New Roman" charset="0"/>
              <a:cs typeface="Times New Roman" charset="0"/>
            </a:endParaRPr>
          </a:p>
        </p:txBody>
      </p:sp>
      <p:sp>
        <p:nvSpPr>
          <p:cNvPr id="47142" name="Oval 37"/>
          <p:cNvSpPr>
            <a:spLocks noChangeArrowheads="1"/>
          </p:cNvSpPr>
          <p:nvPr/>
        </p:nvSpPr>
        <p:spPr bwMode="auto">
          <a:xfrm>
            <a:off x="2478088" y="4210050"/>
            <a:ext cx="482600" cy="434975"/>
          </a:xfrm>
          <a:prstGeom prst="ellipse">
            <a:avLst/>
          </a:prstGeom>
          <a:solidFill>
            <a:srgbClr val="99CC00">
              <a:alpha val="14902"/>
            </a:srgbClr>
          </a:solidFill>
          <a:ln w="9525">
            <a:solidFill>
              <a:schemeClr val="tx1"/>
            </a:solidFill>
            <a:prstDash val="sysDot"/>
            <a:round/>
            <a:headEnd/>
            <a:tailEnd/>
          </a:ln>
        </p:spPr>
        <p:txBody>
          <a:bodyPr wrap="none" anchor="ctr">
            <a:prstTxWarp prst="textNoShape">
              <a:avLst/>
            </a:prstTxWarp>
          </a:bodyPr>
          <a:lstStyle/>
          <a:p>
            <a:endParaRPr lang="it-IT">
              <a:latin typeface="Calibri" pitchFamily="-108" charset="0"/>
            </a:endParaRPr>
          </a:p>
        </p:txBody>
      </p:sp>
      <p:sp>
        <p:nvSpPr>
          <p:cNvPr id="47143" name="Oval 38"/>
          <p:cNvSpPr>
            <a:spLocks noChangeArrowheads="1"/>
          </p:cNvSpPr>
          <p:nvPr/>
        </p:nvSpPr>
        <p:spPr bwMode="auto">
          <a:xfrm>
            <a:off x="2216150" y="4033838"/>
            <a:ext cx="482600" cy="434975"/>
          </a:xfrm>
          <a:prstGeom prst="ellipse">
            <a:avLst/>
          </a:prstGeom>
          <a:solidFill>
            <a:srgbClr val="99CC00">
              <a:alpha val="14902"/>
            </a:srgbClr>
          </a:solidFill>
          <a:ln w="9525">
            <a:solidFill>
              <a:schemeClr val="tx1"/>
            </a:solidFill>
            <a:prstDash val="sysDot"/>
            <a:round/>
            <a:headEnd/>
            <a:tailEnd/>
          </a:ln>
        </p:spPr>
        <p:txBody>
          <a:bodyPr wrap="none" anchor="ctr">
            <a:prstTxWarp prst="textNoShape">
              <a:avLst/>
            </a:prstTxWarp>
          </a:bodyPr>
          <a:lstStyle/>
          <a:p>
            <a:endParaRPr lang="it-IT">
              <a:latin typeface="Calibri" pitchFamily="-108" charset="0"/>
            </a:endParaRPr>
          </a:p>
        </p:txBody>
      </p:sp>
      <p:sp>
        <p:nvSpPr>
          <p:cNvPr id="47144" name="Oval 39"/>
          <p:cNvSpPr>
            <a:spLocks noChangeArrowheads="1"/>
          </p:cNvSpPr>
          <p:nvPr/>
        </p:nvSpPr>
        <p:spPr bwMode="auto">
          <a:xfrm>
            <a:off x="2874963" y="4602163"/>
            <a:ext cx="711200" cy="635000"/>
          </a:xfrm>
          <a:prstGeom prst="ellipse">
            <a:avLst/>
          </a:prstGeom>
          <a:solidFill>
            <a:srgbClr val="FF0000">
              <a:alpha val="7059"/>
            </a:srgbClr>
          </a:solidFill>
          <a:ln w="9525">
            <a:solidFill>
              <a:schemeClr val="tx1"/>
            </a:solidFill>
            <a:prstDash val="sysDot"/>
            <a:round/>
            <a:headEnd/>
            <a:tailEnd/>
          </a:ln>
        </p:spPr>
        <p:txBody>
          <a:bodyPr wrap="none" anchor="ctr">
            <a:prstTxWarp prst="textNoShape">
              <a:avLst/>
            </a:prstTxWarp>
          </a:bodyPr>
          <a:lstStyle/>
          <a:p>
            <a:endParaRPr lang="it-IT">
              <a:latin typeface="Calibri" pitchFamily="-108" charset="0"/>
            </a:endParaRPr>
          </a:p>
        </p:txBody>
      </p:sp>
      <p:sp>
        <p:nvSpPr>
          <p:cNvPr id="47145" name="Oval 40"/>
          <p:cNvSpPr>
            <a:spLocks noChangeArrowheads="1"/>
          </p:cNvSpPr>
          <p:nvPr/>
        </p:nvSpPr>
        <p:spPr bwMode="auto">
          <a:xfrm>
            <a:off x="2570163" y="4425950"/>
            <a:ext cx="711200" cy="635000"/>
          </a:xfrm>
          <a:prstGeom prst="ellipse">
            <a:avLst/>
          </a:prstGeom>
          <a:solidFill>
            <a:srgbClr val="FF0000">
              <a:alpha val="7059"/>
            </a:srgbClr>
          </a:solidFill>
          <a:ln w="9525">
            <a:solidFill>
              <a:schemeClr val="tx1"/>
            </a:solidFill>
            <a:prstDash val="sysDot"/>
            <a:round/>
            <a:headEnd/>
            <a:tailEnd/>
          </a:ln>
        </p:spPr>
        <p:txBody>
          <a:bodyPr wrap="none" anchor="ctr">
            <a:prstTxWarp prst="textNoShape">
              <a:avLst/>
            </a:prstTxWarp>
          </a:bodyPr>
          <a:lstStyle/>
          <a:p>
            <a:endParaRPr lang="it-IT">
              <a:latin typeface="Calibri" pitchFamily="-108" charset="0"/>
            </a:endParaRPr>
          </a:p>
        </p:txBody>
      </p:sp>
      <p:sp>
        <p:nvSpPr>
          <p:cNvPr id="47146" name="Line 41"/>
          <p:cNvSpPr>
            <a:spLocks noChangeShapeType="1"/>
          </p:cNvSpPr>
          <p:nvPr/>
        </p:nvSpPr>
        <p:spPr bwMode="auto">
          <a:xfrm flipH="1">
            <a:off x="3181350" y="4481513"/>
            <a:ext cx="171450" cy="485775"/>
          </a:xfrm>
          <a:prstGeom prst="line">
            <a:avLst/>
          </a:prstGeom>
          <a:noFill/>
          <a:ln w="9525" cap="rnd">
            <a:solidFill>
              <a:schemeClr val="tx1"/>
            </a:solidFill>
            <a:prstDash val="sysDot"/>
            <a:round/>
            <a:headEnd/>
            <a:tailEnd/>
          </a:ln>
        </p:spPr>
        <p:txBody>
          <a:bodyPr>
            <a:prstTxWarp prst="textNoShape">
              <a:avLst/>
            </a:prstTxWarp>
            <a:spAutoFit/>
          </a:bodyPr>
          <a:lstStyle/>
          <a:p>
            <a:endParaRPr lang="it-IT"/>
          </a:p>
        </p:txBody>
      </p:sp>
      <p:sp>
        <p:nvSpPr>
          <p:cNvPr id="47147" name="Line 42"/>
          <p:cNvSpPr>
            <a:spLocks noChangeShapeType="1"/>
          </p:cNvSpPr>
          <p:nvPr/>
        </p:nvSpPr>
        <p:spPr bwMode="auto">
          <a:xfrm flipV="1">
            <a:off x="3505200" y="4191000"/>
            <a:ext cx="2043113" cy="442913"/>
          </a:xfrm>
          <a:prstGeom prst="line">
            <a:avLst/>
          </a:prstGeom>
          <a:noFill/>
          <a:ln w="9525" cap="rnd">
            <a:solidFill>
              <a:schemeClr val="tx1"/>
            </a:solidFill>
            <a:prstDash val="sysDot"/>
            <a:round/>
            <a:headEnd/>
            <a:tailEnd/>
          </a:ln>
        </p:spPr>
        <p:txBody>
          <a:bodyPr>
            <a:prstTxWarp prst="textNoShape">
              <a:avLst/>
            </a:prstTxWarp>
            <a:spAutoFit/>
          </a:bodyPr>
          <a:lstStyle/>
          <a:p>
            <a:endParaRPr lang="it-IT"/>
          </a:p>
        </p:txBody>
      </p:sp>
      <p:sp>
        <p:nvSpPr>
          <p:cNvPr id="47148" name="Text Box 43"/>
          <p:cNvSpPr txBox="1">
            <a:spLocks noChangeArrowheads="1"/>
          </p:cNvSpPr>
          <p:nvPr/>
        </p:nvSpPr>
        <p:spPr bwMode="auto">
          <a:xfrm>
            <a:off x="4665663" y="6303963"/>
            <a:ext cx="184150" cy="244475"/>
          </a:xfrm>
          <a:prstGeom prst="rect">
            <a:avLst/>
          </a:prstGeom>
          <a:noFill/>
          <a:ln w="9525" cap="rnd">
            <a:noFill/>
            <a:prstDash val="sysDot"/>
            <a:miter lim="800000"/>
            <a:headEnd/>
            <a:tailEnd/>
          </a:ln>
        </p:spPr>
        <p:txBody>
          <a:bodyPr wrap="none">
            <a:prstTxWarp prst="textNoShape">
              <a:avLst/>
            </a:prstTxWarp>
            <a:spAutoFit/>
          </a:bodyPr>
          <a:lstStyle/>
          <a:p>
            <a:pPr algn="ctr"/>
            <a:endParaRPr lang="it-IT" sz="1000" b="1">
              <a:latin typeface="Verdana" pitchFamily="-108" charset="0"/>
            </a:endParaRPr>
          </a:p>
        </p:txBody>
      </p:sp>
    </p:spTree>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166914" name="Segnaposto numero diapositiva 3"/>
          <p:cNvSpPr>
            <a:spLocks noGrp="1"/>
          </p:cNvSpPr>
          <p:nvPr>
            <p:ph type="sldNum" sz="quarter" idx="12"/>
          </p:nvPr>
        </p:nvSpPr>
        <p:spPr/>
        <p:txBody>
          <a:bodyPr/>
          <a:lstStyle/>
          <a:p>
            <a:pPr>
              <a:defRPr/>
            </a:pPr>
            <a:fld id="{F9BA59BE-79A4-3341-A7AE-AC55BF10DD8F}" type="slidenum">
              <a:rPr lang="it-IT"/>
              <a:pPr>
                <a:defRPr/>
              </a:pPr>
              <a:t>18</a:t>
            </a:fld>
            <a:endParaRPr lang="it-IT" dirty="0"/>
          </a:p>
        </p:txBody>
      </p:sp>
      <p:sp>
        <p:nvSpPr>
          <p:cNvPr id="49155" name="Text Box 2"/>
          <p:cNvSpPr txBox="1">
            <a:spLocks noChangeArrowheads="1"/>
          </p:cNvSpPr>
          <p:nvPr/>
        </p:nvSpPr>
        <p:spPr bwMode="auto">
          <a:xfrm>
            <a:off x="0" y="709613"/>
            <a:ext cx="9144000" cy="4221162"/>
          </a:xfrm>
          <a:prstGeom prst="rect">
            <a:avLst/>
          </a:prstGeom>
          <a:noFill/>
          <a:ln w="9525">
            <a:noFill/>
            <a:miter lim="800000"/>
            <a:headEnd/>
            <a:tailEnd/>
          </a:ln>
        </p:spPr>
        <p:txBody>
          <a:bodyPr>
            <a:prstTxWarp prst="textNoShape">
              <a:avLst/>
            </a:prstTxWarp>
            <a:spAutoFit/>
          </a:bodyPr>
          <a:lstStyle/>
          <a:p>
            <a:pPr algn="just"/>
            <a:r>
              <a:rPr lang="it-IT" sz="2800" dirty="0"/>
              <a:t>Il progetto di </a:t>
            </a:r>
            <a:r>
              <a:rPr lang="it-IT" sz="2800" b="1" dirty="0"/>
              <a:t>«curriculum verticale»</a:t>
            </a:r>
            <a:r>
              <a:rPr lang="it-IT" sz="2800" dirty="0"/>
              <a:t>, comunque inteso, è legato in modo indissolubile a un approccio didattico imperniato sulle </a:t>
            </a:r>
            <a:r>
              <a:rPr lang="it-IT" sz="2800" b="1" dirty="0"/>
              <a:t>competenze</a:t>
            </a:r>
            <a:r>
              <a:rPr lang="it-IT" sz="2800" dirty="0"/>
              <a:t> e sulla loro valutazione.</a:t>
            </a:r>
          </a:p>
          <a:p>
            <a:pPr algn="just"/>
            <a:r>
              <a:rPr lang="it-IT" sz="2800" dirty="0"/>
              <a:t>Non si tratta, quindi, di una semplice questione di distribuzione diacronica dei contenuti da insegnare (cosa fare prima e cosa fare dopo) ma di stabilire cosa significa lavorare didatticamente sulle competenze e certificarle.</a:t>
            </a:r>
          </a:p>
          <a:p>
            <a:pPr>
              <a:spcAft>
                <a:spcPts val="1000"/>
              </a:spcAft>
            </a:pPr>
            <a:endParaRPr lang="it-IT" dirty="0"/>
          </a:p>
          <a:p>
            <a:pPr>
              <a:buFontTx/>
              <a:buChar char="•"/>
            </a:pPr>
            <a:endParaRPr lang="it-IT" b="1" dirty="0"/>
          </a:p>
        </p:txBody>
      </p:sp>
    </p:spTree>
  </p:cSld>
  <p:clrMapOvr>
    <a:masterClrMapping/>
  </p:clrMapOvr>
  <p:transition spd="med">
    <p:fade thruBlk="1"/>
  </p:transition>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166914" name="Segnaposto numero diapositiva 3"/>
          <p:cNvSpPr>
            <a:spLocks noGrp="1"/>
          </p:cNvSpPr>
          <p:nvPr>
            <p:ph type="sldNum" sz="quarter" idx="12"/>
          </p:nvPr>
        </p:nvSpPr>
        <p:spPr/>
        <p:txBody>
          <a:bodyPr/>
          <a:lstStyle/>
          <a:p>
            <a:pPr>
              <a:defRPr/>
            </a:pPr>
            <a:fld id="{3CD33E6C-CB08-D640-AB72-0A085B3C6109}" type="slidenum">
              <a:rPr lang="it-IT"/>
              <a:pPr>
                <a:defRPr/>
              </a:pPr>
              <a:t>19</a:t>
            </a:fld>
            <a:endParaRPr lang="it-IT" dirty="0"/>
          </a:p>
        </p:txBody>
      </p:sp>
      <p:sp>
        <p:nvSpPr>
          <p:cNvPr id="51203" name="Text Box 2"/>
          <p:cNvSpPr txBox="1">
            <a:spLocks noChangeArrowheads="1"/>
          </p:cNvSpPr>
          <p:nvPr/>
        </p:nvSpPr>
        <p:spPr bwMode="auto">
          <a:xfrm>
            <a:off x="0" y="709613"/>
            <a:ext cx="9144000" cy="4221162"/>
          </a:xfrm>
          <a:prstGeom prst="rect">
            <a:avLst/>
          </a:prstGeom>
          <a:noFill/>
          <a:ln w="9525">
            <a:noFill/>
            <a:miter lim="800000"/>
            <a:headEnd/>
            <a:tailEnd/>
          </a:ln>
        </p:spPr>
        <p:txBody>
          <a:bodyPr>
            <a:prstTxWarp prst="textNoShape">
              <a:avLst/>
            </a:prstTxWarp>
            <a:spAutoFit/>
          </a:bodyPr>
          <a:lstStyle/>
          <a:p>
            <a:pPr algn="just"/>
            <a:r>
              <a:rPr lang="it-IT" sz="2800" dirty="0"/>
              <a:t>Un secondo requisito e presupposto indispensabile è il riferimento vincolante all’idea di </a:t>
            </a:r>
            <a:r>
              <a:rPr lang="it-IT" sz="2800" b="1" dirty="0"/>
              <a:t>«ambiente di apprendimento»</a:t>
            </a:r>
            <a:r>
              <a:rPr lang="it-IT" sz="2800" dirty="0"/>
              <a:t>, non a caso esplicitamente menzionata nelle Indicazioni del 2007 e da intendersi come contesto progettato in maniera da stimolare e favorire un apprendimento attivo, situato, partecipato, capace di mettere in gioco non solo fattori cognitivi, ma anche motivazioni, emozioni e socialità.</a:t>
            </a:r>
          </a:p>
          <a:p>
            <a:pPr>
              <a:spcAft>
                <a:spcPts val="1000"/>
              </a:spcAft>
            </a:pPr>
            <a:endParaRPr lang="it-IT" dirty="0">
              <a:latin typeface="Calibri" pitchFamily="-108" charset="0"/>
            </a:endParaRPr>
          </a:p>
          <a:p>
            <a:pPr>
              <a:buFontTx/>
              <a:buChar char="•"/>
            </a:pPr>
            <a:endParaRPr lang="it-IT" b="1" dirty="0">
              <a:latin typeface="Calibri" pitchFamily="-108" charset="0"/>
            </a:endParaRPr>
          </a:p>
        </p:txBody>
      </p:sp>
    </p:spTree>
  </p:cSld>
  <p:clrMapOvr>
    <a:masterClrMapping/>
  </p:clrMapOvr>
  <p:transition spd="med">
    <p:fade thruBlk="1"/>
  </p:transition>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166914" name="Segnaposto numero diapositiva 3"/>
          <p:cNvSpPr>
            <a:spLocks noGrp="1"/>
          </p:cNvSpPr>
          <p:nvPr>
            <p:ph type="sldNum" sz="quarter" idx="12"/>
          </p:nvPr>
        </p:nvSpPr>
        <p:spPr/>
        <p:txBody>
          <a:bodyPr/>
          <a:lstStyle/>
          <a:p>
            <a:pPr>
              <a:defRPr/>
            </a:pPr>
            <a:fld id="{7C1987B1-394B-7143-9C58-65D58FF7C1CD}" type="slidenum">
              <a:rPr lang="it-IT"/>
              <a:pPr>
                <a:defRPr/>
              </a:pPr>
              <a:t>20</a:t>
            </a:fld>
            <a:endParaRPr lang="it-IT" dirty="0"/>
          </a:p>
        </p:txBody>
      </p:sp>
      <p:sp>
        <p:nvSpPr>
          <p:cNvPr id="37891" name="Text Box 2"/>
          <p:cNvSpPr txBox="1">
            <a:spLocks noChangeArrowheads="1"/>
          </p:cNvSpPr>
          <p:nvPr/>
        </p:nvSpPr>
        <p:spPr bwMode="auto">
          <a:xfrm>
            <a:off x="0" y="709613"/>
            <a:ext cx="9144000" cy="5514975"/>
          </a:xfrm>
          <a:prstGeom prst="rect">
            <a:avLst/>
          </a:prstGeom>
          <a:noFill/>
          <a:ln w="9525">
            <a:noFill/>
            <a:miter lim="800000"/>
            <a:headEnd/>
            <a:tailEnd/>
          </a:ln>
        </p:spPr>
        <p:txBody>
          <a:bodyPr>
            <a:prstTxWarp prst="textNoShape">
              <a:avLst/>
            </a:prstTxWarp>
            <a:spAutoFit/>
          </a:bodyPr>
          <a:lstStyle/>
          <a:p>
            <a:pPr algn="just">
              <a:defRPr/>
            </a:pPr>
            <a:r>
              <a:rPr lang="it-IT" sz="2800" dirty="0">
                <a:latin typeface="Arial" pitchFamily="-65" charset="0"/>
                <a:ea typeface="ＭＳ Ｐゴシック" pitchFamily="-65" charset="-128"/>
                <a:cs typeface="ＭＳ Ｐゴシック" pitchFamily="-65" charset="-128"/>
              </a:rPr>
              <a:t>Un terzo presupposto irrinunciabile è la considerazione dei </a:t>
            </a:r>
            <a:r>
              <a:rPr lang="it-IT" sz="2800" b="1" dirty="0">
                <a:latin typeface="Arial" pitchFamily="-65" charset="0"/>
                <a:ea typeface="ＭＳ Ｐゴシック" pitchFamily="-65" charset="-128"/>
                <a:cs typeface="ＭＳ Ｐゴシック" pitchFamily="-65" charset="-128"/>
              </a:rPr>
              <a:t>livelli e degli strati </a:t>
            </a:r>
            <a:r>
              <a:rPr lang="it-IT" sz="2800" dirty="0">
                <a:latin typeface="Arial" pitchFamily="-65" charset="0"/>
                <a:ea typeface="ＭＳ Ｐゴシック" pitchFamily="-65" charset="-128"/>
                <a:cs typeface="ＭＳ Ｐゴシック" pitchFamily="-65" charset="-128"/>
              </a:rPr>
              <a:t>in cui si articola la conoscenza:</a:t>
            </a:r>
          </a:p>
          <a:p>
            <a:pPr algn="just">
              <a:defRPr/>
            </a:pPr>
            <a:endParaRPr lang="it-IT" sz="2800" dirty="0">
              <a:latin typeface="Arial" pitchFamily="-65" charset="0"/>
              <a:ea typeface="ＭＳ Ｐゴシック" pitchFamily="-65" charset="-128"/>
              <a:cs typeface="ＭＳ Ｐゴシック" pitchFamily="-65" charset="-128"/>
            </a:endParaRPr>
          </a:p>
          <a:p>
            <a:pPr marL="514350" indent="-514350" algn="just">
              <a:buFont typeface="+mj-lt"/>
              <a:buAutoNum type="arabicPeriod"/>
              <a:defRPr/>
            </a:pPr>
            <a:r>
              <a:rPr lang="it-IT" sz="2800" dirty="0">
                <a:latin typeface="Arial" pitchFamily="-65" charset="0"/>
                <a:ea typeface="ＭＳ Ｐゴシック" pitchFamily="-65" charset="-128"/>
                <a:cs typeface="ＭＳ Ｐゴシック" pitchFamily="-65" charset="-128"/>
              </a:rPr>
              <a:t>Contenuti dichiarativi e cognizioni esplicite;</a:t>
            </a:r>
          </a:p>
          <a:p>
            <a:pPr marL="514350" indent="-514350" algn="just">
              <a:buFont typeface="+mj-lt"/>
              <a:buAutoNum type="arabicPeriod"/>
              <a:defRPr/>
            </a:pPr>
            <a:r>
              <a:rPr lang="it-IT" sz="2800" dirty="0">
                <a:latin typeface="Arial" pitchFamily="-65" charset="0"/>
                <a:ea typeface="ＭＳ Ｐゴシック" pitchFamily="-65" charset="-128"/>
                <a:cs typeface="ＭＳ Ｐゴシック" pitchFamily="-65" charset="-128"/>
              </a:rPr>
              <a:t>Contenuti e significati impliciti (le conoscenze procedurali, il contesto del discorso, il contesto extralinguistico, le conoscenze generali condivise, le conoscenze specifiche condivise, le credenze, i valori, le finalità incorporate ecc.).</a:t>
            </a:r>
          </a:p>
          <a:p>
            <a:pPr marL="514350" indent="-514350" algn="just">
              <a:buFont typeface="+mj-lt"/>
              <a:buAutoNum type="arabicPeriod"/>
              <a:defRPr/>
            </a:pPr>
            <a:endParaRPr lang="it-IT" sz="2800" dirty="0">
              <a:latin typeface="Arial" pitchFamily="-65" charset="0"/>
              <a:ea typeface="ＭＳ Ｐゴシック" pitchFamily="-65" charset="-128"/>
              <a:cs typeface="ＭＳ Ｐゴシック" pitchFamily="-65" charset="-128"/>
            </a:endParaRPr>
          </a:p>
          <a:p>
            <a:pPr marL="514350" indent="-514350" algn="just">
              <a:buFont typeface="+mj-lt"/>
              <a:buAutoNum type="arabicPeriod"/>
              <a:defRPr/>
            </a:pPr>
            <a:endParaRPr lang="it-IT" sz="2800" dirty="0">
              <a:latin typeface="Arial" pitchFamily="-65" charset="0"/>
              <a:ea typeface="ＭＳ Ｐゴシック" pitchFamily="-65" charset="-128"/>
              <a:cs typeface="ＭＳ Ｐゴシック" pitchFamily="-65" charset="-128"/>
            </a:endParaRPr>
          </a:p>
          <a:p>
            <a:pPr>
              <a:spcAft>
                <a:spcPts val="1000"/>
              </a:spcAft>
              <a:defRPr/>
            </a:pPr>
            <a:endParaRPr lang="it-IT" dirty="0">
              <a:latin typeface="Calibri" pitchFamily="-65" charset="0"/>
              <a:ea typeface="ＭＳ Ｐゴシック" pitchFamily="-65" charset="-128"/>
              <a:cs typeface="ＭＳ Ｐゴシック" pitchFamily="-65" charset="-128"/>
            </a:endParaRPr>
          </a:p>
          <a:p>
            <a:pPr>
              <a:buFontTx/>
              <a:buChar char="•"/>
              <a:defRPr/>
            </a:pPr>
            <a:endParaRPr lang="it-IT" b="1" dirty="0">
              <a:latin typeface="Calibri" pitchFamily="-65" charset="0"/>
              <a:ea typeface="ＭＳ Ｐゴシック" pitchFamily="-65" charset="-128"/>
              <a:cs typeface="ＭＳ Ｐゴシック" pitchFamily="-65" charset="-128"/>
            </a:endParaRPr>
          </a:p>
        </p:txBody>
      </p:sp>
    </p:spTree>
  </p:cSld>
  <p:clrMapOvr>
    <a:masterClrMapping/>
  </p:clrMapOvr>
  <p:transition spd="med">
    <p:fade thruBlk="1"/>
  </p:transition>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166914" name="Segnaposto numero diapositiva 3"/>
          <p:cNvSpPr>
            <a:spLocks noGrp="1"/>
          </p:cNvSpPr>
          <p:nvPr>
            <p:ph type="sldNum" sz="quarter" idx="12"/>
          </p:nvPr>
        </p:nvSpPr>
        <p:spPr/>
        <p:txBody>
          <a:bodyPr/>
          <a:lstStyle/>
          <a:p>
            <a:pPr>
              <a:defRPr/>
            </a:pPr>
            <a:fld id="{60CD4343-DF10-9E48-9A09-82783C1DED17}" type="slidenum">
              <a:rPr lang="it-IT"/>
              <a:pPr>
                <a:defRPr/>
              </a:pPr>
              <a:t>21</a:t>
            </a:fld>
            <a:endParaRPr lang="it-IT" dirty="0"/>
          </a:p>
        </p:txBody>
      </p:sp>
      <p:sp>
        <p:nvSpPr>
          <p:cNvPr id="55299" name="Text Box 2"/>
          <p:cNvSpPr txBox="1">
            <a:spLocks noChangeArrowheads="1"/>
          </p:cNvSpPr>
          <p:nvPr/>
        </p:nvSpPr>
        <p:spPr bwMode="auto">
          <a:xfrm>
            <a:off x="0" y="228600"/>
            <a:ext cx="8839200" cy="5975350"/>
          </a:xfrm>
          <a:prstGeom prst="rect">
            <a:avLst/>
          </a:prstGeom>
          <a:noFill/>
          <a:ln w="9525">
            <a:noFill/>
            <a:miter lim="800000"/>
            <a:headEnd/>
            <a:tailEnd/>
          </a:ln>
        </p:spPr>
        <p:txBody>
          <a:bodyPr>
            <a:prstTxWarp prst="textNoShape">
              <a:avLst/>
            </a:prstTxWarp>
            <a:spAutoFit/>
          </a:bodyPr>
          <a:lstStyle/>
          <a:p>
            <a:pPr algn="just"/>
            <a:r>
              <a:rPr lang="it-IT" sz="2600"/>
              <a:t>Il curriculum verticale e l’approccio orientato verso le competenze sono accomunati dall’importanza attribuita in entrambi i casi al relativo controllo che gli allievi devono acquisire sui vari aspetti dell’esperienza di apprendimento: qualcosa di esterno, il fenomeno, e qualcosa di interno a ognuno di essi, cioè il pensiero critico e la riflessione metacognitiva su quanto pensato, si fondono fino a portare ad un apprendimento significativo. Quindi nell’uno e nell’altro caso siamo di fronte alla ricerca e valorizzazione di una riflessione sulla conoscenza in generale, sulle sue conquiste e sui suoi limiti, sulla sua evoluzione storica, sulla sua strategia di ricerca, sulle ricadute sociali delle sue acquisizioni.</a:t>
            </a:r>
          </a:p>
          <a:p>
            <a:pPr>
              <a:spcAft>
                <a:spcPts val="1000"/>
              </a:spcAft>
            </a:pPr>
            <a:endParaRPr lang="it-IT">
              <a:latin typeface="Calibri" pitchFamily="-108" charset="0"/>
            </a:endParaRPr>
          </a:p>
          <a:p>
            <a:pPr>
              <a:buFontTx/>
              <a:buChar char="•"/>
            </a:pPr>
            <a:endParaRPr lang="it-IT" b="1">
              <a:latin typeface="Calibri" pitchFamily="-108" charset="0"/>
            </a:endParaRPr>
          </a:p>
        </p:txBody>
      </p:sp>
    </p:spTree>
  </p:cSld>
  <p:clrMapOvr>
    <a:masterClrMapping/>
  </p:clrMapOvr>
  <p:transition spd="med">
    <p:fade thruBlk="1"/>
  </p:transition>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166914" name="Segnaposto numero diapositiva 3"/>
          <p:cNvSpPr>
            <a:spLocks noGrp="1"/>
          </p:cNvSpPr>
          <p:nvPr>
            <p:ph type="sldNum" sz="quarter" idx="12"/>
          </p:nvPr>
        </p:nvSpPr>
        <p:spPr/>
        <p:txBody>
          <a:bodyPr/>
          <a:lstStyle/>
          <a:p>
            <a:pPr>
              <a:defRPr/>
            </a:pPr>
            <a:fld id="{B89D6482-BDE9-2744-B389-D6EB2F5B2FE6}" type="slidenum">
              <a:rPr lang="it-IT"/>
              <a:pPr>
                <a:defRPr/>
              </a:pPr>
              <a:t>22</a:t>
            </a:fld>
            <a:endParaRPr lang="it-IT" dirty="0"/>
          </a:p>
        </p:txBody>
      </p:sp>
      <p:sp>
        <p:nvSpPr>
          <p:cNvPr id="57347" name="Text Box 2"/>
          <p:cNvSpPr txBox="1">
            <a:spLocks noChangeArrowheads="1"/>
          </p:cNvSpPr>
          <p:nvPr/>
        </p:nvSpPr>
        <p:spPr bwMode="auto">
          <a:xfrm>
            <a:off x="0" y="228600"/>
            <a:ext cx="8839200" cy="3790950"/>
          </a:xfrm>
          <a:prstGeom prst="rect">
            <a:avLst/>
          </a:prstGeom>
          <a:noFill/>
          <a:ln w="9525">
            <a:noFill/>
            <a:miter lim="800000"/>
            <a:headEnd/>
            <a:tailEnd/>
          </a:ln>
        </p:spPr>
        <p:txBody>
          <a:bodyPr>
            <a:prstTxWarp prst="textNoShape">
              <a:avLst/>
            </a:prstTxWarp>
            <a:spAutoFit/>
          </a:bodyPr>
          <a:lstStyle/>
          <a:p>
            <a:pPr algn="just"/>
            <a:r>
              <a:rPr lang="it-IT" sz="2600"/>
              <a:t>E in entrambi i casi siamo di fronte </a:t>
            </a:r>
            <a:r>
              <a:rPr lang="it-IT" sz="2800"/>
              <a:t>a un modello di scuola centrato sul </a:t>
            </a:r>
            <a:r>
              <a:rPr lang="it-IT" sz="2800" b="1"/>
              <a:t>potenziamento del pensiero critico </a:t>
            </a:r>
            <a:r>
              <a:rPr lang="it-IT" sz="2800"/>
              <a:t>e sull'ipotesi che gli studenti rappresentino in prima istanza una </a:t>
            </a:r>
            <a:r>
              <a:rPr lang="it-IT" sz="2800" b="1"/>
              <a:t>comunità di apprendimento attivamente coinvolta nella soluzione di problemi concret</a:t>
            </a:r>
            <a:r>
              <a:rPr lang="it-IT" sz="2800"/>
              <a:t>i, in conformità a una prospettiva pedagogica che si ispira ai modelli costruttivisti. </a:t>
            </a:r>
            <a:endParaRPr lang="it-IT" sz="2600"/>
          </a:p>
          <a:p>
            <a:pPr>
              <a:spcAft>
                <a:spcPts val="1000"/>
              </a:spcAft>
            </a:pPr>
            <a:endParaRPr lang="it-IT">
              <a:latin typeface="Calibri" pitchFamily="-108" charset="0"/>
            </a:endParaRPr>
          </a:p>
          <a:p>
            <a:pPr>
              <a:buFontTx/>
              <a:buChar char="•"/>
            </a:pPr>
            <a:endParaRPr lang="it-IT" b="1">
              <a:latin typeface="Calibri" pitchFamily="-108" charset="0"/>
            </a:endParaRPr>
          </a:p>
        </p:txBody>
      </p:sp>
    </p:spTree>
  </p:cSld>
  <p:clrMapOvr>
    <a:masterClrMapping/>
  </p:clrMapOvr>
  <p:transition spd="med">
    <p:fade thruBlk="1"/>
  </p:transition>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166914" name="Segnaposto numero diapositiva 3"/>
          <p:cNvSpPr>
            <a:spLocks noGrp="1"/>
          </p:cNvSpPr>
          <p:nvPr>
            <p:ph type="sldNum" sz="quarter" idx="12"/>
          </p:nvPr>
        </p:nvSpPr>
        <p:spPr/>
        <p:txBody>
          <a:bodyPr/>
          <a:lstStyle/>
          <a:p>
            <a:pPr>
              <a:defRPr/>
            </a:pPr>
            <a:fld id="{EC236DE8-3F1A-6448-B335-01DF64E334E2}" type="slidenum">
              <a:rPr lang="it-IT"/>
              <a:pPr>
                <a:defRPr/>
              </a:pPr>
              <a:t>23</a:t>
            </a:fld>
            <a:endParaRPr lang="it-IT" dirty="0"/>
          </a:p>
        </p:txBody>
      </p:sp>
      <p:sp>
        <p:nvSpPr>
          <p:cNvPr id="59395" name="Text Box 2"/>
          <p:cNvSpPr txBox="1">
            <a:spLocks noChangeArrowheads="1"/>
          </p:cNvSpPr>
          <p:nvPr/>
        </p:nvSpPr>
        <p:spPr bwMode="auto">
          <a:xfrm>
            <a:off x="0" y="228600"/>
            <a:ext cx="8839200" cy="6037263"/>
          </a:xfrm>
          <a:prstGeom prst="rect">
            <a:avLst/>
          </a:prstGeom>
          <a:noFill/>
          <a:ln w="9525">
            <a:noFill/>
            <a:miter lim="800000"/>
            <a:headEnd/>
            <a:tailEnd/>
          </a:ln>
        </p:spPr>
        <p:txBody>
          <a:bodyPr>
            <a:prstTxWarp prst="textNoShape">
              <a:avLst/>
            </a:prstTxWarp>
            <a:spAutoFit/>
          </a:bodyPr>
          <a:lstStyle/>
          <a:p>
            <a:pPr algn="just"/>
            <a:r>
              <a:rPr lang="it-IT" sz="2400"/>
              <a:t>Per acquisire reali </a:t>
            </a:r>
            <a:r>
              <a:rPr lang="it-IT" sz="2400" b="1"/>
              <a:t>competenze </a:t>
            </a:r>
            <a:r>
              <a:rPr lang="it-IT" sz="2400"/>
              <a:t>gli allievi devono avere il tempo necessario per costruire il proprio bagaglio intellettuale attraverso domande, scambio di idee con altri studenti, esperienze in laboratorio e problemi da risolvere. Tale approccio, mentre può risultare particolarmente motivante per gli allievi, riserva un ruolo fondamentale all’insegnante, che seleziona e adatta i contenuti e le strategie didattiche ai fabbisogni degli allievi in base al tempo disponibile. Va da sé, che la qualità dell’atto educativo non si misura con la larghezza del curricolo proposto ma con la profondità dei concetti affrontati e anche gli errori commessi dagli studenti durante il processo d’apprendimento forniscono preziose informazioni per la scelta di ulteriori e/o diversificati interventi didattici, finalizzati anche all'attività di sostegno e di recupero.</a:t>
            </a:r>
          </a:p>
          <a:p>
            <a:pPr>
              <a:spcAft>
                <a:spcPts val="1000"/>
              </a:spcAft>
            </a:pPr>
            <a:endParaRPr lang="it-IT" sz="2400"/>
          </a:p>
          <a:p>
            <a:pPr>
              <a:buFontTx/>
              <a:buChar char="•"/>
            </a:pPr>
            <a:endParaRPr lang="it-IT" b="1">
              <a:latin typeface="Calibri" pitchFamily="-108" charset="0"/>
            </a:endParaRPr>
          </a:p>
        </p:txBody>
      </p:sp>
    </p:spTree>
  </p:cSld>
  <p:clrMapOvr>
    <a:masterClrMapping/>
  </p:clrMapOvr>
  <p:transition spd="med">
    <p:fade thruBlk="1"/>
  </p:transition>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166914" name="Segnaposto numero diapositiva 3"/>
          <p:cNvSpPr>
            <a:spLocks noGrp="1"/>
          </p:cNvSpPr>
          <p:nvPr>
            <p:ph type="sldNum" sz="quarter" idx="12"/>
          </p:nvPr>
        </p:nvSpPr>
        <p:spPr/>
        <p:txBody>
          <a:bodyPr/>
          <a:lstStyle/>
          <a:p>
            <a:pPr>
              <a:defRPr/>
            </a:pPr>
            <a:fld id="{3F03ED76-5329-244A-B447-DC016E98D8E3}" type="slidenum">
              <a:rPr lang="it-IT"/>
              <a:pPr>
                <a:defRPr/>
              </a:pPr>
              <a:t>24</a:t>
            </a:fld>
            <a:endParaRPr lang="it-IT" dirty="0"/>
          </a:p>
        </p:txBody>
      </p:sp>
      <p:sp>
        <p:nvSpPr>
          <p:cNvPr id="61443" name="Text Box 2"/>
          <p:cNvSpPr txBox="1">
            <a:spLocks noChangeArrowheads="1"/>
          </p:cNvSpPr>
          <p:nvPr/>
        </p:nvSpPr>
        <p:spPr bwMode="auto">
          <a:xfrm>
            <a:off x="0" y="228600"/>
            <a:ext cx="8839200" cy="5575300"/>
          </a:xfrm>
          <a:prstGeom prst="rect">
            <a:avLst/>
          </a:prstGeom>
          <a:noFill/>
          <a:ln w="9525">
            <a:noFill/>
            <a:miter lim="800000"/>
            <a:headEnd/>
            <a:tailEnd/>
          </a:ln>
        </p:spPr>
        <p:txBody>
          <a:bodyPr>
            <a:prstTxWarp prst="textNoShape">
              <a:avLst/>
            </a:prstTxWarp>
            <a:spAutoFit/>
          </a:bodyPr>
          <a:lstStyle/>
          <a:p>
            <a:pPr algn="just"/>
            <a:r>
              <a:rPr lang="it-IT" sz="2400"/>
              <a:t>Più che dalla predisposizione di metodi astratti e generali, l’efficacia di un curriculum verticale dipenderà dalla capacità delle scuole di </a:t>
            </a:r>
            <a:r>
              <a:rPr lang="it-IT" sz="2400" b="1"/>
              <a:t>trasferire </a:t>
            </a:r>
            <a:r>
              <a:rPr lang="it-IT" sz="2400"/>
              <a:t>saperi, abilità e capacità prima di tutto in un progetto didattico che ne consenta una trattazione organica, forte di legami tra concetti, modelli, procedure e teorie, e in secondo luogo da un </a:t>
            </a:r>
            <a:r>
              <a:rPr lang="it-IT" sz="2400" b="1"/>
              <a:t>contesto artificiale e semplificato</a:t>
            </a:r>
            <a:r>
              <a:rPr lang="it-IT" sz="2400"/>
              <a:t>, quale quello in cui vengono necessariamente proposti i concetti e le teorie in ambito scolastico, al </a:t>
            </a:r>
            <a:r>
              <a:rPr lang="it-IT" sz="2400" b="1"/>
              <a:t>mondo dell’esperienza quotidiana in tutta la sua complessità</a:t>
            </a:r>
            <a:r>
              <a:rPr lang="it-IT" sz="2400"/>
              <a:t>.  </a:t>
            </a:r>
          </a:p>
          <a:p>
            <a:pPr algn="just"/>
            <a:r>
              <a:rPr lang="it-IT" sz="2400"/>
              <a:t>Per ogni singola disciplina non solo bisogna superare la tentazione dell’enciclopedismo, ma si deve anche evitare la gabbia disciplinare, cogliendo i nessi che collegano le discipline e permettono di interpretare la realtà in maniera più generale.</a:t>
            </a:r>
          </a:p>
          <a:p>
            <a:pPr>
              <a:spcAft>
                <a:spcPts val="1000"/>
              </a:spcAft>
            </a:pPr>
            <a:endParaRPr lang="it-IT">
              <a:latin typeface="Calibri" pitchFamily="-108" charset="0"/>
            </a:endParaRPr>
          </a:p>
          <a:p>
            <a:pPr>
              <a:buFontTx/>
              <a:buChar char="•"/>
            </a:pPr>
            <a:endParaRPr lang="it-IT" b="1">
              <a:latin typeface="Calibri" pitchFamily="-108" charset="0"/>
            </a:endParaRPr>
          </a:p>
        </p:txBody>
      </p:sp>
    </p:spTree>
  </p:cSld>
  <p:clrMapOvr>
    <a:masterClrMapping/>
  </p:clrMapOvr>
  <p:transition spd="med">
    <p:fade thruBlk="1"/>
  </p:transition>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graphicFrame>
        <p:nvGraphicFramePr>
          <p:cNvPr id="63490" name="Object 2"/>
          <p:cNvGraphicFramePr>
            <a:graphicFrameLocks noChangeAspect="1"/>
          </p:cNvGraphicFramePr>
          <p:nvPr/>
        </p:nvGraphicFramePr>
        <p:xfrm>
          <a:off x="461963" y="609600"/>
          <a:ext cx="8288337" cy="5459413"/>
        </p:xfrm>
        <a:graphic>
          <a:graphicData uri="http://schemas.openxmlformats.org/presentationml/2006/ole">
            <p:oleObj spid="_x0000_s55298" name="Documento" r:id="rId3" imgW="6286500" imgH="4711700" progId="Word.Document.12">
              <p:link updateAutomatic="1"/>
            </p:oleObj>
          </a:graphicData>
        </a:graphic>
      </p:graphicFrame>
    </p:spTree>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graphicFrame>
        <p:nvGraphicFramePr>
          <p:cNvPr id="64514" name="Object 2"/>
          <p:cNvGraphicFramePr>
            <a:graphicFrameLocks noChangeAspect="1"/>
          </p:cNvGraphicFramePr>
          <p:nvPr/>
        </p:nvGraphicFramePr>
        <p:xfrm>
          <a:off x="188913" y="558800"/>
          <a:ext cx="8659812" cy="5683250"/>
        </p:xfrm>
        <a:graphic>
          <a:graphicData uri="http://schemas.openxmlformats.org/presentationml/2006/ole">
            <p:oleObj spid="_x0000_s56322" name="Documento" r:id="rId3" imgW="6337300" imgH="5245100" progId="Word.Document.12">
              <p:link updateAutomatic="1"/>
            </p:oleObj>
          </a:graphicData>
        </a:graphic>
      </p:graphicFrame>
    </p:spTree>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65538" name="CasellaDiTesto 1"/>
          <p:cNvSpPr txBox="1">
            <a:spLocks noChangeArrowheads="1"/>
          </p:cNvSpPr>
          <p:nvPr/>
        </p:nvSpPr>
        <p:spPr bwMode="auto">
          <a:xfrm>
            <a:off x="180975" y="0"/>
            <a:ext cx="9634538" cy="523875"/>
          </a:xfrm>
          <a:prstGeom prst="rect">
            <a:avLst/>
          </a:prstGeom>
          <a:noFill/>
          <a:ln w="9525">
            <a:noFill/>
            <a:miter lim="800000"/>
            <a:headEnd/>
            <a:tailEnd/>
          </a:ln>
        </p:spPr>
        <p:txBody>
          <a:bodyPr>
            <a:prstTxWarp prst="textNoShape">
              <a:avLst/>
            </a:prstTxWarp>
            <a:spAutoFit/>
          </a:bodyPr>
          <a:lstStyle/>
          <a:p>
            <a:r>
              <a:rPr lang="it-IT" sz="2800" b="1"/>
              <a:t>ESEMPIO CONCRETO: IL CONCETTO DI FUNZIONE</a:t>
            </a:r>
          </a:p>
        </p:txBody>
      </p:sp>
      <p:sp>
        <p:nvSpPr>
          <p:cNvPr id="3" name="CasellaDiTesto 2"/>
          <p:cNvSpPr txBox="1"/>
          <p:nvPr/>
        </p:nvSpPr>
        <p:spPr>
          <a:xfrm>
            <a:off x="180975" y="627063"/>
            <a:ext cx="8470900" cy="6145212"/>
          </a:xfrm>
          <a:prstGeom prst="rect">
            <a:avLst/>
          </a:prstGeom>
          <a:noFill/>
        </p:spPr>
        <p:txBody>
          <a:bodyPr>
            <a:spAutoFit/>
          </a:bodyPr>
          <a:lstStyle/>
          <a:p>
            <a:pPr>
              <a:defRPr/>
            </a:pPr>
            <a:r>
              <a:rPr lang="it-IT" dirty="0">
                <a:latin typeface="Arial" pitchFamily="-65" charset="0"/>
                <a:ea typeface="ＭＳ Ｐゴシック" pitchFamily="-65" charset="-128"/>
                <a:cs typeface="ＭＳ Ｐゴシック" pitchFamily="-65" charset="-128"/>
              </a:rPr>
              <a:t>Questo concetto ha diversi significati in discipline diverse:</a:t>
            </a:r>
          </a:p>
          <a:p>
            <a:pPr>
              <a:defRPr/>
            </a:pPr>
            <a:endParaRPr lang="it-IT" dirty="0">
              <a:latin typeface="Arial" pitchFamily="-65" charset="0"/>
              <a:ea typeface="ＭＳ Ｐゴシック" pitchFamily="-65" charset="-128"/>
              <a:cs typeface="ＭＳ Ｐゴシック" pitchFamily="-65" charset="-128"/>
            </a:endParaRPr>
          </a:p>
          <a:p>
            <a:pPr marL="457200" indent="-457200" algn="just">
              <a:buFont typeface="+mj-lt"/>
              <a:buAutoNum type="arabicPeriod"/>
              <a:defRPr/>
            </a:pPr>
            <a:r>
              <a:rPr lang="it-IT" sz="1600" dirty="0">
                <a:latin typeface="Arial" pitchFamily="-65" charset="0"/>
                <a:ea typeface="ＭＳ Ｐゴシック" pitchFamily="-65" charset="-128"/>
                <a:cs typeface="ＭＳ Ｐゴシック" pitchFamily="-65" charset="-128"/>
              </a:rPr>
              <a:t>In </a:t>
            </a:r>
            <a:r>
              <a:rPr lang="it-IT" sz="1600" b="1" dirty="0">
                <a:latin typeface="Arial" pitchFamily="-65" charset="0"/>
                <a:ea typeface="ＭＳ Ｐゴシック" pitchFamily="-65" charset="-128"/>
                <a:cs typeface="ＭＳ Ｐゴシック" pitchFamily="-65" charset="-128"/>
              </a:rPr>
              <a:t>matematica, </a:t>
            </a:r>
            <a:r>
              <a:rPr lang="it-IT" sz="1600" dirty="0">
                <a:latin typeface="Arial" pitchFamily="-65" charset="0"/>
                <a:ea typeface="ＭＳ Ｐゴシック" pitchFamily="-65" charset="-128"/>
                <a:cs typeface="ＭＳ Ｐゴシック" pitchFamily="-65" charset="-128"/>
              </a:rPr>
              <a:t>corrispondenza che associa a ogni elemento di un insieme uno e un solo elemento di un altro insieme;</a:t>
            </a:r>
          </a:p>
          <a:p>
            <a:pPr marL="457200" indent="-457200" algn="just">
              <a:buFont typeface="+mj-lt"/>
              <a:buAutoNum type="arabicPeriod"/>
              <a:defRPr/>
            </a:pPr>
            <a:r>
              <a:rPr lang="it-IT" sz="1600" dirty="0">
                <a:latin typeface="Arial" pitchFamily="-65" charset="0"/>
                <a:ea typeface="ＭＳ Ｐゴシック" pitchFamily="-65" charset="-128"/>
                <a:cs typeface="ＭＳ Ｐゴシック" pitchFamily="-65" charset="-128"/>
              </a:rPr>
              <a:t>In </a:t>
            </a:r>
            <a:r>
              <a:rPr lang="it-IT" sz="1600" b="1" dirty="0">
                <a:latin typeface="Arial" pitchFamily="-65" charset="0"/>
                <a:ea typeface="ＭＳ Ｐゴシック" pitchFamily="-65" charset="-128"/>
                <a:cs typeface="ＭＳ Ｐゴシック" pitchFamily="-65" charset="-128"/>
              </a:rPr>
              <a:t>ingegneria, </a:t>
            </a:r>
            <a:r>
              <a:rPr lang="it-IT" sz="1600" dirty="0">
                <a:latin typeface="Arial" pitchFamily="-65" charset="0"/>
                <a:ea typeface="ＭＳ Ｐゴシック" pitchFamily="-65" charset="-128"/>
                <a:cs typeface="ＭＳ Ｐゴシック" pitchFamily="-65" charset="-128"/>
              </a:rPr>
              <a:t>la proprietà necessaria fisica o astratta del sistema o del processo orientata all’obiettivo; </a:t>
            </a:r>
          </a:p>
          <a:p>
            <a:pPr marL="457200" indent="-457200" algn="just">
              <a:buFont typeface="+mj-lt"/>
              <a:buAutoNum type="arabicPeriod"/>
              <a:defRPr/>
            </a:pPr>
            <a:r>
              <a:rPr lang="it-IT" sz="1600" dirty="0">
                <a:latin typeface="Arial" pitchFamily="-65" charset="0"/>
                <a:ea typeface="ＭＳ Ｐゴシック" pitchFamily="-65" charset="-128"/>
                <a:cs typeface="ＭＳ Ｐゴシック" pitchFamily="-65" charset="-128"/>
              </a:rPr>
              <a:t>In </a:t>
            </a:r>
            <a:r>
              <a:rPr lang="it-IT" sz="1600" b="1" dirty="0">
                <a:latin typeface="Arial" pitchFamily="-65" charset="0"/>
                <a:ea typeface="ＭＳ Ｐゴシック" pitchFamily="-65" charset="-128"/>
                <a:cs typeface="ＭＳ Ｐゴシック" pitchFamily="-65" charset="-128"/>
              </a:rPr>
              <a:t>informatica, </a:t>
            </a:r>
            <a:r>
              <a:rPr lang="it-IT" sz="1600" dirty="0">
                <a:latin typeface="Arial" pitchFamily="-65" charset="0"/>
                <a:ea typeface="ＭＳ Ｐゴシック" pitchFamily="-65" charset="-128"/>
                <a:cs typeface="ＭＳ Ｐゴシック" pitchFamily="-65" charset="-128"/>
              </a:rPr>
              <a:t>la porzione di un programma destinata a una specifica elaborazione;</a:t>
            </a:r>
          </a:p>
          <a:p>
            <a:pPr marL="457200" indent="-457200" algn="just">
              <a:buFont typeface="+mj-lt"/>
              <a:buAutoNum type="arabicPeriod"/>
              <a:defRPr/>
            </a:pPr>
            <a:r>
              <a:rPr lang="it-IT" sz="1600" dirty="0">
                <a:latin typeface="Arial" pitchFamily="-65" charset="0"/>
                <a:ea typeface="ＭＳ Ｐゴシック" pitchFamily="-65" charset="-128"/>
                <a:cs typeface="ＭＳ Ｐゴシック" pitchFamily="-65" charset="-128"/>
              </a:rPr>
              <a:t>In </a:t>
            </a:r>
            <a:r>
              <a:rPr lang="it-IT" sz="1600" b="1" dirty="0">
                <a:latin typeface="Arial" pitchFamily="-65" charset="0"/>
                <a:ea typeface="ＭＳ Ｐゴシック" pitchFamily="-65" charset="-128"/>
                <a:cs typeface="ＭＳ Ｐゴシック" pitchFamily="-65" charset="-128"/>
              </a:rPr>
              <a:t>diritto, </a:t>
            </a:r>
            <a:r>
              <a:rPr lang="it-IT" sz="1600" dirty="0">
                <a:latin typeface="Arial" pitchFamily="-65" charset="0"/>
                <a:ea typeface="ＭＳ Ｐゴシック" pitchFamily="-65" charset="-128"/>
                <a:cs typeface="ＭＳ Ｐゴシック" pitchFamily="-65" charset="-128"/>
              </a:rPr>
              <a:t>l’attività svolta da un soggetto nell’interesse non proprio ma altrui;</a:t>
            </a:r>
          </a:p>
          <a:p>
            <a:pPr marL="457200" indent="-457200" algn="just">
              <a:buFont typeface="+mj-lt"/>
              <a:buAutoNum type="arabicPeriod"/>
              <a:defRPr/>
            </a:pPr>
            <a:r>
              <a:rPr lang="it-IT" sz="1600" dirty="0">
                <a:latin typeface="Arial" pitchFamily="-65" charset="0"/>
                <a:ea typeface="ＭＳ Ｐゴシック" pitchFamily="-65" charset="-128"/>
                <a:cs typeface="ＭＳ Ｐゴシック" pitchFamily="-65" charset="-128"/>
              </a:rPr>
              <a:t>In </a:t>
            </a:r>
            <a:r>
              <a:rPr lang="it-IT" sz="1600" b="1" dirty="0">
                <a:latin typeface="Arial" pitchFamily="-65" charset="0"/>
                <a:ea typeface="ＭＳ Ｐゴシック" pitchFamily="-65" charset="-128"/>
                <a:cs typeface="ＭＳ Ｐゴシック" pitchFamily="-65" charset="-128"/>
              </a:rPr>
              <a:t>filosofia, </a:t>
            </a:r>
            <a:r>
              <a:rPr lang="it-IT" sz="1600" dirty="0">
                <a:latin typeface="Arial" pitchFamily="-65" charset="0"/>
                <a:ea typeface="ＭＳ Ｐゴシック" pitchFamily="-65" charset="-128"/>
                <a:cs typeface="ＭＳ Ｐゴシック" pitchFamily="-65" charset="-128"/>
              </a:rPr>
              <a:t>la funzione (trascendente) è il termine usato da </a:t>
            </a:r>
            <a:r>
              <a:rPr lang="it-IT" sz="1600" dirty="0" err="1">
                <a:latin typeface="Arial" pitchFamily="-65" charset="0"/>
                <a:ea typeface="ＭＳ Ｐゴシック" pitchFamily="-65" charset="-128"/>
                <a:cs typeface="ＭＳ Ｐゴシック" pitchFamily="-65" charset="-128"/>
              </a:rPr>
              <a:t>Kant</a:t>
            </a:r>
            <a:r>
              <a:rPr lang="it-IT" sz="1600" dirty="0">
                <a:latin typeface="Arial" pitchFamily="-65" charset="0"/>
                <a:ea typeface="ＭＳ Ｐゴシック" pitchFamily="-65" charset="-128"/>
                <a:cs typeface="ＭＳ Ｐゴシック" pitchFamily="-65" charset="-128"/>
              </a:rPr>
              <a:t> per designare l’incidenza dello spazio, del tempo e delle categorie sull’esperienza;</a:t>
            </a:r>
          </a:p>
          <a:p>
            <a:pPr marL="457200" indent="-457200" algn="just">
              <a:buFont typeface="+mj-lt"/>
              <a:buAutoNum type="arabicPeriod"/>
              <a:defRPr/>
            </a:pPr>
            <a:r>
              <a:rPr lang="it-IT" sz="1600" dirty="0">
                <a:latin typeface="Arial" pitchFamily="-65" charset="0"/>
                <a:ea typeface="ＭＳ Ｐゴシック" pitchFamily="-65" charset="-128"/>
                <a:cs typeface="ＭＳ Ｐゴシック" pitchFamily="-65" charset="-128"/>
              </a:rPr>
              <a:t>In </a:t>
            </a:r>
            <a:r>
              <a:rPr lang="it-IT" sz="1600" b="1" dirty="0">
                <a:latin typeface="Arial" pitchFamily="-65" charset="0"/>
                <a:ea typeface="ＭＳ Ｐゴシック" pitchFamily="-65" charset="-128"/>
                <a:cs typeface="ＭＳ Ｐゴシック" pitchFamily="-65" charset="-128"/>
              </a:rPr>
              <a:t>psicologia analitica, </a:t>
            </a:r>
            <a:r>
              <a:rPr lang="it-IT" sz="1600" dirty="0">
                <a:latin typeface="Arial" pitchFamily="-65" charset="0"/>
                <a:ea typeface="ＭＳ Ｐゴシック" pitchFamily="-65" charset="-128"/>
                <a:cs typeface="ＭＳ Ｐゴシック" pitchFamily="-65" charset="-128"/>
              </a:rPr>
              <a:t>(</a:t>
            </a:r>
            <a:r>
              <a:rPr lang="it-IT" sz="1600" dirty="0" err="1">
                <a:latin typeface="Arial" pitchFamily="-65" charset="0"/>
                <a:ea typeface="ＭＳ Ｐゴシック" pitchFamily="-65" charset="-128"/>
                <a:cs typeface="ＭＳ Ｐゴシック" pitchFamily="-65" charset="-128"/>
              </a:rPr>
              <a:t>Jung</a:t>
            </a:r>
            <a:r>
              <a:rPr lang="it-IT" sz="1600" dirty="0">
                <a:latin typeface="Arial" pitchFamily="-65" charset="0"/>
                <a:ea typeface="ＭＳ Ｐゴシック" pitchFamily="-65" charset="-128"/>
                <a:cs typeface="ＭＳ Ｐゴシック" pitchFamily="-65" charset="-128"/>
              </a:rPr>
              <a:t>) la funzione (trascendente) indica il ponte tra la coscienza e l’inconscio</a:t>
            </a:r>
          </a:p>
          <a:p>
            <a:pPr marL="457200" indent="-457200" algn="just">
              <a:buFont typeface="+mj-lt"/>
              <a:buAutoNum type="arabicPeriod"/>
              <a:defRPr/>
            </a:pPr>
            <a:r>
              <a:rPr lang="it-IT" sz="1600" dirty="0">
                <a:latin typeface="Arial" pitchFamily="-65" charset="0"/>
                <a:ea typeface="ＭＳ Ｐゴシック" pitchFamily="-65" charset="-128"/>
                <a:cs typeface="ＭＳ Ｐゴシック" pitchFamily="-65" charset="-128"/>
              </a:rPr>
              <a:t>In </a:t>
            </a:r>
            <a:r>
              <a:rPr lang="it-IT" sz="1600" b="1" dirty="0">
                <a:latin typeface="Arial" pitchFamily="-65" charset="0"/>
                <a:ea typeface="ＭＳ Ｐゴシック" pitchFamily="-65" charset="-128"/>
                <a:cs typeface="ＭＳ Ｐゴシック" pitchFamily="-65" charset="-128"/>
              </a:rPr>
              <a:t>religione, </a:t>
            </a:r>
            <a:r>
              <a:rPr lang="it-IT" sz="1600" dirty="0">
                <a:latin typeface="Arial" pitchFamily="-65" charset="0"/>
                <a:ea typeface="ＭＳ Ｐゴシック" pitchFamily="-65" charset="-128"/>
                <a:cs typeface="ＭＳ Ｐゴシック" pitchFamily="-65" charset="-128"/>
              </a:rPr>
              <a:t>un rito in occasione di festività liturgiche;</a:t>
            </a:r>
          </a:p>
          <a:p>
            <a:pPr marL="457200" indent="-457200" algn="just">
              <a:buFont typeface="+mj-lt"/>
              <a:buAutoNum type="arabicPeriod"/>
              <a:defRPr/>
            </a:pPr>
            <a:r>
              <a:rPr lang="it-IT" sz="1600" dirty="0">
                <a:latin typeface="Arial" pitchFamily="-65" charset="0"/>
                <a:ea typeface="ＭＳ Ｐゴシック" pitchFamily="-65" charset="-128"/>
                <a:cs typeface="ＭＳ Ｐゴシック" pitchFamily="-65" charset="-128"/>
              </a:rPr>
              <a:t>In </a:t>
            </a:r>
            <a:r>
              <a:rPr lang="it-IT" sz="1600" b="1" dirty="0">
                <a:latin typeface="Arial" pitchFamily="-65" charset="0"/>
                <a:ea typeface="ＭＳ Ｐゴシック" pitchFamily="-65" charset="-128"/>
                <a:cs typeface="ＭＳ Ｐゴシック" pitchFamily="-65" charset="-128"/>
              </a:rPr>
              <a:t>economia,</a:t>
            </a:r>
            <a:r>
              <a:rPr lang="it-IT" sz="1600" dirty="0">
                <a:latin typeface="Arial" pitchFamily="-65" charset="0"/>
                <a:ea typeface="ＭＳ Ｐゴシック" pitchFamily="-65" charset="-128"/>
                <a:cs typeface="ＭＳ Ｐゴシック" pitchFamily="-65" charset="-128"/>
              </a:rPr>
              <a:t> un ruolo all’interno di un’organizzazione e di un’impresa.</a:t>
            </a:r>
          </a:p>
          <a:p>
            <a:pPr marL="457200" indent="-457200" algn="just">
              <a:defRPr/>
            </a:pPr>
            <a:endParaRPr lang="it-IT" sz="1600" dirty="0">
              <a:latin typeface="Arial" pitchFamily="-65" charset="0"/>
              <a:ea typeface="ＭＳ Ｐゴシック" pitchFamily="-65" charset="-128"/>
              <a:cs typeface="ＭＳ Ｐゴシック" pitchFamily="-65" charset="-128"/>
            </a:endParaRPr>
          </a:p>
          <a:p>
            <a:pPr marL="457200" indent="-457200" algn="just">
              <a:defRPr/>
            </a:pPr>
            <a:r>
              <a:rPr lang="it-IT" sz="1600" dirty="0">
                <a:latin typeface="Arial" pitchFamily="-65" charset="0"/>
                <a:ea typeface="ＭＳ Ｐゴシック" pitchFamily="-65" charset="-128"/>
                <a:cs typeface="ＭＳ Ｐゴシック" pitchFamily="-65" charset="-128"/>
              </a:rPr>
              <a:t>Altri esempi:</a:t>
            </a:r>
          </a:p>
          <a:p>
            <a:pPr marL="457200" indent="-457200" algn="just">
              <a:defRPr/>
            </a:pPr>
            <a:endParaRPr lang="it-IT" sz="1600" dirty="0">
              <a:latin typeface="Arial" pitchFamily="-65" charset="0"/>
              <a:ea typeface="ＭＳ Ｐゴシック" pitchFamily="-65" charset="-128"/>
              <a:cs typeface="ＭＳ Ｐゴシック" pitchFamily="-65" charset="-128"/>
            </a:endParaRPr>
          </a:p>
          <a:p>
            <a:pPr marL="457200" indent="-457200" algn="just">
              <a:buFont typeface="+mj-lt"/>
              <a:buAutoNum type="arabicPeriod" startAt="9"/>
              <a:defRPr/>
            </a:pPr>
            <a:r>
              <a:rPr lang="it-IT" sz="1600" dirty="0">
                <a:latin typeface="Arial" pitchFamily="-65" charset="0"/>
                <a:ea typeface="ＭＳ Ｐゴシック" pitchFamily="-65" charset="-128"/>
                <a:cs typeface="ＭＳ Ｐゴシック" pitchFamily="-65" charset="-128"/>
              </a:rPr>
              <a:t>funzione amministrativa;</a:t>
            </a:r>
          </a:p>
          <a:p>
            <a:pPr marL="457200" indent="-457200" algn="just">
              <a:buFont typeface="+mj-lt"/>
              <a:buAutoNum type="arabicPeriod" startAt="9"/>
              <a:defRPr/>
            </a:pPr>
            <a:r>
              <a:rPr lang="it-IT" sz="1600" dirty="0">
                <a:latin typeface="Arial" pitchFamily="-65" charset="0"/>
                <a:ea typeface="ＭＳ Ｐゴシック" pitchFamily="-65" charset="-128"/>
                <a:cs typeface="ＭＳ Ｐゴシック" pitchFamily="-65" charset="-128"/>
              </a:rPr>
              <a:t>funzione pubblica;</a:t>
            </a:r>
          </a:p>
          <a:p>
            <a:pPr marL="457200" indent="-457200" algn="just">
              <a:buFont typeface="+mj-lt"/>
              <a:buAutoNum type="arabicPeriod" startAt="9"/>
              <a:defRPr/>
            </a:pPr>
            <a:r>
              <a:rPr lang="it-IT" sz="1600" dirty="0">
                <a:latin typeface="Arial" pitchFamily="-65" charset="0"/>
                <a:ea typeface="ＭＳ Ｐゴシック" pitchFamily="-65" charset="-128"/>
                <a:cs typeface="ＭＳ Ｐゴシック" pitchFamily="-65" charset="-128"/>
              </a:rPr>
              <a:t>funzione sociale.</a:t>
            </a:r>
          </a:p>
          <a:p>
            <a:pPr marL="457200" indent="-457200" algn="just">
              <a:buFont typeface="+mj-lt"/>
              <a:buAutoNum type="arabicPeriod" startAt="9"/>
              <a:defRPr/>
            </a:pPr>
            <a:endParaRPr lang="it-IT" dirty="0">
              <a:latin typeface="Arial" pitchFamily="-65" charset="0"/>
              <a:ea typeface="ＭＳ Ｐゴシック" pitchFamily="-65" charset="-128"/>
              <a:cs typeface="ＭＳ Ｐゴシック" pitchFamily="-65" charset="-128"/>
            </a:endParaRPr>
          </a:p>
          <a:p>
            <a:pPr marL="457200" indent="-457200" algn="just">
              <a:defRPr/>
            </a:pPr>
            <a:endParaRPr lang="it-IT" dirty="0">
              <a:latin typeface="Arial" pitchFamily="-65" charset="0"/>
              <a:ea typeface="ＭＳ Ｐゴシック" pitchFamily="-65" charset="-128"/>
              <a:cs typeface="ＭＳ Ｐゴシック" pitchFamily="-65" charset="-128"/>
            </a:endParaRPr>
          </a:p>
          <a:p>
            <a:pPr marL="457200" indent="-457200" algn="just">
              <a:defRPr/>
            </a:pPr>
            <a:endParaRPr lang="it-IT" dirty="0">
              <a:latin typeface="Arial" pitchFamily="-65" charset="0"/>
              <a:ea typeface="ＭＳ Ｐゴシック" pitchFamily="-65" charset="-128"/>
              <a:cs typeface="ＭＳ Ｐゴシック" pitchFamily="-65" charset="-128"/>
            </a:endParaRPr>
          </a:p>
          <a:p>
            <a:pPr marL="457200" indent="-457200" algn="just">
              <a:defRPr/>
            </a:pPr>
            <a:r>
              <a:rPr lang="it-IT" b="1" dirty="0">
                <a:latin typeface="Arial" pitchFamily="-65" charset="0"/>
                <a:ea typeface="ＭＳ Ｐゴシック" pitchFamily="-65" charset="-128"/>
                <a:cs typeface="ＭＳ Ｐゴシック" pitchFamily="-65" charset="-128"/>
              </a:rPr>
              <a:t> </a:t>
            </a:r>
            <a:endParaRPr lang="it-IT" dirty="0">
              <a:latin typeface="Arial" pitchFamily="-65" charset="0"/>
              <a:ea typeface="ＭＳ Ｐゴシック" pitchFamily="-65" charset="-128"/>
              <a:cs typeface="ＭＳ Ｐゴシック" pitchFamily="-65" charset="-128"/>
            </a:endParaRPr>
          </a:p>
        </p:txBody>
      </p:sp>
    </p:spTree>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160770" name="Segnaposto numero diapositiva 3"/>
          <p:cNvSpPr>
            <a:spLocks noGrp="1"/>
          </p:cNvSpPr>
          <p:nvPr>
            <p:ph type="sldNum" sz="quarter" idx="12"/>
          </p:nvPr>
        </p:nvSpPr>
        <p:spPr/>
        <p:txBody>
          <a:bodyPr/>
          <a:lstStyle/>
          <a:p>
            <a:pPr>
              <a:defRPr/>
            </a:pPr>
            <a:fld id="{8401A670-3E15-8E42-9A71-5E31546F0060}" type="slidenum">
              <a:rPr lang="it-IT"/>
              <a:pPr>
                <a:defRPr/>
              </a:pPr>
              <a:t>28</a:t>
            </a:fld>
            <a:endParaRPr lang="it-IT"/>
          </a:p>
        </p:txBody>
      </p:sp>
      <p:sp>
        <p:nvSpPr>
          <p:cNvPr id="132099" name="Oval 2"/>
          <p:cNvSpPr>
            <a:spLocks noChangeArrowheads="1"/>
          </p:cNvSpPr>
          <p:nvPr/>
        </p:nvSpPr>
        <p:spPr bwMode="auto">
          <a:xfrm>
            <a:off x="898525" y="2492375"/>
            <a:ext cx="1728788" cy="1800225"/>
          </a:xfrm>
          <a:prstGeom prst="ellipse">
            <a:avLst/>
          </a:prstGeom>
          <a:solidFill>
            <a:schemeClr val="bg1">
              <a:alpha val="61176"/>
            </a:schemeClr>
          </a:solidFill>
          <a:ln w="9525" cap="rnd">
            <a:solidFill>
              <a:schemeClr val="tx1"/>
            </a:solidFill>
            <a:prstDash val="sysDot"/>
            <a:round/>
            <a:headEnd/>
            <a:tailEnd/>
          </a:ln>
        </p:spPr>
        <p:txBody>
          <a:bodyPr wrap="none" anchor="ctr">
            <a:prstTxWarp prst="textNoShape">
              <a:avLst/>
            </a:prstTxWarp>
          </a:bodyPr>
          <a:lstStyle/>
          <a:p>
            <a:pPr eaLnBrk="0" hangingPunct="0"/>
            <a:endParaRPr lang="it-IT">
              <a:latin typeface="Calibri" pitchFamily="-108" charset="0"/>
            </a:endParaRPr>
          </a:p>
        </p:txBody>
      </p:sp>
      <p:sp>
        <p:nvSpPr>
          <p:cNvPr id="132100" name="Rectangle 3"/>
          <p:cNvSpPr>
            <a:spLocks noChangeArrowheads="1"/>
          </p:cNvSpPr>
          <p:nvPr/>
        </p:nvSpPr>
        <p:spPr bwMode="auto">
          <a:xfrm>
            <a:off x="323850" y="1076325"/>
            <a:ext cx="8351838" cy="4800600"/>
          </a:xfrm>
          <a:prstGeom prst="rect">
            <a:avLst/>
          </a:prstGeom>
          <a:solidFill>
            <a:srgbClr val="FFFFCC">
              <a:alpha val="29019"/>
            </a:srgbClr>
          </a:solidFill>
          <a:ln w="9525">
            <a:solidFill>
              <a:schemeClr val="tx1"/>
            </a:solidFill>
            <a:prstDash val="sysDot"/>
            <a:miter lim="800000"/>
            <a:headEnd/>
            <a:tailEnd/>
          </a:ln>
        </p:spPr>
        <p:txBody>
          <a:bodyPr wrap="none" anchor="ctr">
            <a:prstTxWarp prst="textNoShape">
              <a:avLst/>
            </a:prstTxWarp>
          </a:bodyPr>
          <a:lstStyle/>
          <a:p>
            <a:pPr algn="ctr" eaLnBrk="0" hangingPunct="0"/>
            <a:endParaRPr lang="it-IT">
              <a:latin typeface="Calibri" pitchFamily="-108" charset="0"/>
            </a:endParaRPr>
          </a:p>
        </p:txBody>
      </p:sp>
      <p:sp>
        <p:nvSpPr>
          <p:cNvPr id="486404" name="Rectangle 4"/>
          <p:cNvSpPr>
            <a:spLocks noChangeArrowheads="1"/>
          </p:cNvSpPr>
          <p:nvPr/>
        </p:nvSpPr>
        <p:spPr bwMode="auto">
          <a:xfrm>
            <a:off x="2771775" y="1417638"/>
            <a:ext cx="5746750" cy="3232150"/>
          </a:xfrm>
          <a:prstGeom prst="rect">
            <a:avLst/>
          </a:prstGeom>
          <a:noFill/>
          <a:ln w="9525">
            <a:noFill/>
            <a:prstDash val="sysDot"/>
            <a:miter lim="800000"/>
            <a:headEnd/>
            <a:tailEnd/>
          </a:ln>
          <a:effectLst/>
        </p:spPr>
        <p:txBody>
          <a:bodyPr>
            <a:prstTxWarp prst="textNoShape">
              <a:avLst/>
            </a:prstTxWarp>
            <a:spAutoFit/>
          </a:bodyPr>
          <a:lstStyle/>
          <a:p>
            <a:pPr algn="ctr" eaLnBrk="0" fontAlgn="auto" hangingPunct="0">
              <a:spcBef>
                <a:spcPts val="0"/>
              </a:spcBef>
              <a:spcAft>
                <a:spcPts val="0"/>
              </a:spcAft>
              <a:defRPr/>
            </a:pPr>
            <a:endParaRPr lang="it-IT" sz="2800" b="1" dirty="0">
              <a:effectLst>
                <a:outerShdw blurRad="38100" dist="38100" dir="2700000" algn="tl">
                  <a:srgbClr val="DDDDDD"/>
                </a:outerShdw>
              </a:effectLst>
              <a:latin typeface="Tahoma" charset="0"/>
              <a:ea typeface="+mn-ea"/>
              <a:cs typeface="+mn-cs"/>
            </a:endParaRPr>
          </a:p>
          <a:p>
            <a:pPr algn="ctr" eaLnBrk="0" fontAlgn="auto" hangingPunct="0">
              <a:spcBef>
                <a:spcPts val="0"/>
              </a:spcBef>
              <a:spcAft>
                <a:spcPts val="0"/>
              </a:spcAft>
              <a:defRPr/>
            </a:pPr>
            <a:r>
              <a:rPr lang="it-IT" dirty="0" err="1">
                <a:latin typeface="+mn-lt"/>
                <a:ea typeface="+mn-ea"/>
                <a:cs typeface="+mn-cs"/>
              </a:rPr>
              <a:t> </a:t>
            </a:r>
            <a:endParaRPr lang="it-IT" sz="4400" b="1" dirty="0">
              <a:effectLst>
                <a:outerShdw blurRad="38100" dist="38100" dir="2700000" algn="tl">
                  <a:srgbClr val="DDDDDD"/>
                </a:outerShdw>
              </a:effectLst>
              <a:latin typeface="Arial"/>
              <a:ea typeface="+mn-ea"/>
              <a:cs typeface="+mn-cs"/>
            </a:endParaRPr>
          </a:p>
          <a:p>
            <a:pPr algn="ctr" eaLnBrk="0" fontAlgn="auto" hangingPunct="0">
              <a:spcBef>
                <a:spcPts val="0"/>
              </a:spcBef>
              <a:spcAft>
                <a:spcPts val="0"/>
              </a:spcAft>
              <a:defRPr/>
            </a:pPr>
            <a:r>
              <a:rPr lang="it-IT" sz="4400" b="1" dirty="0">
                <a:effectLst>
                  <a:outerShdw blurRad="38100" dist="38100" dir="2700000" algn="tl">
                    <a:srgbClr val="DDDDDD"/>
                  </a:outerShdw>
                </a:effectLst>
                <a:latin typeface="Arial"/>
                <a:ea typeface="+mn-ea"/>
                <a:cs typeface="+mn-cs"/>
              </a:rPr>
              <a:t>LE«COMPETENZE» NEL CONTESTO INTERNAZIONALE</a:t>
            </a:r>
          </a:p>
        </p:txBody>
      </p:sp>
      <p:sp>
        <p:nvSpPr>
          <p:cNvPr id="486405" name="Rectangle 5"/>
          <p:cNvSpPr>
            <a:spLocks noChangeArrowheads="1"/>
          </p:cNvSpPr>
          <p:nvPr/>
        </p:nvSpPr>
        <p:spPr bwMode="auto">
          <a:xfrm>
            <a:off x="1476375" y="2892425"/>
            <a:ext cx="622300" cy="830263"/>
          </a:xfrm>
          <a:prstGeom prst="rect">
            <a:avLst/>
          </a:prstGeom>
          <a:noFill/>
          <a:ln w="9525" cap="rnd">
            <a:noFill/>
            <a:prstDash val="sysDot"/>
            <a:miter lim="800000"/>
            <a:headEnd/>
            <a:tailEnd/>
          </a:ln>
          <a:effectLst/>
        </p:spPr>
        <p:txBody>
          <a:bodyPr wrap="none">
            <a:spAutoFit/>
          </a:bodyPr>
          <a:lstStyle/>
          <a:p>
            <a:pPr eaLnBrk="0" fontAlgn="auto" hangingPunct="0">
              <a:spcBef>
                <a:spcPts val="0"/>
              </a:spcBef>
              <a:spcAft>
                <a:spcPts val="0"/>
              </a:spcAft>
              <a:defRPr/>
            </a:pPr>
            <a:r>
              <a:rPr lang="it-IT" sz="4800" b="1" dirty="0" err="1" smtClean="0">
                <a:solidFill>
                  <a:srgbClr val="FF3300"/>
                </a:solidFill>
                <a:effectLst>
                  <a:outerShdw blurRad="38100" dist="38100" dir="2700000" algn="tl">
                    <a:srgbClr val="DDDDDD"/>
                  </a:outerShdw>
                </a:effectLst>
                <a:latin typeface="Verdana" charset="0"/>
                <a:ea typeface="+mn-ea"/>
                <a:cs typeface="+mn-cs"/>
              </a:rPr>
              <a:t>2</a:t>
            </a:r>
            <a:endParaRPr lang="it-IT" sz="4800" b="1" dirty="0">
              <a:solidFill>
                <a:srgbClr val="FF3300"/>
              </a:solidFill>
              <a:effectLst>
                <a:outerShdw blurRad="38100" dist="38100" dir="2700000" algn="tl">
                  <a:srgbClr val="DDDDDD"/>
                </a:outerShdw>
              </a:effectLst>
              <a:latin typeface="Verdana" charset="0"/>
              <a:ea typeface="+mn-ea"/>
              <a:cs typeface="+mn-cs"/>
            </a:endParaRPr>
          </a:p>
        </p:txBody>
      </p:sp>
    </p:spTree>
  </p:cSld>
  <p:clrMapOvr>
    <a:masterClrMapping/>
  </p:clrMapOvr>
  <p:transition>
    <p:dissolve/>
  </p:transition>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6" name="Segnaposto numero diapositiva 3"/>
          <p:cNvSpPr>
            <a:spLocks noGrp="1"/>
          </p:cNvSpPr>
          <p:nvPr>
            <p:ph type="sldNum" sz="quarter" idx="12"/>
          </p:nvPr>
        </p:nvSpPr>
        <p:spPr/>
        <p:txBody>
          <a:bodyPr/>
          <a:lstStyle/>
          <a:p>
            <a:pPr>
              <a:defRPr/>
            </a:pPr>
            <a:fld id="{B35E2D75-7B27-5046-8DE8-0507796198AA}" type="slidenum">
              <a:rPr lang="it-IT"/>
              <a:pPr>
                <a:defRPr/>
              </a:pPr>
              <a:t>29</a:t>
            </a:fld>
            <a:endParaRPr lang="it-IT"/>
          </a:p>
        </p:txBody>
      </p:sp>
      <p:sp>
        <p:nvSpPr>
          <p:cNvPr id="134147" name="Rectangle 2"/>
          <p:cNvSpPr>
            <a:spLocks noChangeArrowheads="1"/>
          </p:cNvSpPr>
          <p:nvPr/>
        </p:nvSpPr>
        <p:spPr bwMode="auto">
          <a:xfrm>
            <a:off x="0" y="0"/>
            <a:ext cx="9144000" cy="969963"/>
          </a:xfrm>
          <a:prstGeom prst="rect">
            <a:avLst/>
          </a:prstGeom>
          <a:noFill/>
          <a:ln w="9525">
            <a:noFill/>
            <a:miter lim="800000"/>
            <a:headEnd/>
            <a:tailEnd/>
          </a:ln>
        </p:spPr>
        <p:txBody>
          <a:bodyPr>
            <a:prstTxWarp prst="textNoShape">
              <a:avLst/>
            </a:prstTxWarp>
            <a:spAutoFit/>
          </a:bodyPr>
          <a:lstStyle/>
          <a:p>
            <a:pPr algn="ctr"/>
            <a:r>
              <a:rPr lang="it-IT" sz="2800" b="1"/>
              <a:t>L'INTRODUZIONE DEL CONCETTO DI COMPETENZA</a:t>
            </a:r>
          </a:p>
          <a:p>
            <a:endParaRPr lang="it-IT" sz="2900">
              <a:latin typeface="Times" pitchFamily="-108" charset="0"/>
            </a:endParaRPr>
          </a:p>
        </p:txBody>
      </p:sp>
      <p:sp>
        <p:nvSpPr>
          <p:cNvPr id="134148" name="Rectangle 3"/>
          <p:cNvSpPr>
            <a:spLocks noChangeArrowheads="1"/>
          </p:cNvSpPr>
          <p:nvPr/>
        </p:nvSpPr>
        <p:spPr bwMode="auto">
          <a:xfrm>
            <a:off x="0" y="717550"/>
            <a:ext cx="9144000" cy="5200650"/>
          </a:xfrm>
          <a:prstGeom prst="rect">
            <a:avLst/>
          </a:prstGeom>
          <a:noFill/>
          <a:ln w="9525">
            <a:noFill/>
            <a:miter lim="800000"/>
            <a:headEnd/>
            <a:tailEnd/>
          </a:ln>
        </p:spPr>
        <p:txBody>
          <a:bodyPr>
            <a:prstTxWarp prst="textNoShape">
              <a:avLst/>
            </a:prstTxWarp>
            <a:spAutoFit/>
          </a:bodyPr>
          <a:lstStyle/>
          <a:p>
            <a:pPr algn="just">
              <a:spcAft>
                <a:spcPts val="1200"/>
              </a:spcAft>
            </a:pPr>
            <a:r>
              <a:rPr lang="it-IT" sz="2400" b="1">
                <a:solidFill>
                  <a:srgbClr val="333333"/>
                </a:solidFill>
              </a:rPr>
              <a:t>Il ruolo dell'Unione Europea nella valorizzazione del concetto di competenza risente fortemente della sua origine nel campo della formazione professionale</a:t>
            </a:r>
            <a:r>
              <a:rPr lang="it-IT" sz="2400">
                <a:solidFill>
                  <a:srgbClr val="333333"/>
                </a:solidFill>
              </a:rPr>
              <a:t> soprattutto in Francia.</a:t>
            </a:r>
          </a:p>
          <a:p>
            <a:pPr algn="just">
              <a:spcAft>
                <a:spcPts val="1200"/>
              </a:spcAft>
            </a:pPr>
            <a:r>
              <a:rPr lang="it-IT" sz="2400">
                <a:solidFill>
                  <a:srgbClr val="333333"/>
                </a:solidFill>
              </a:rPr>
              <a:t>La sua fortuna recente tuttavia può essere attribuita anche alla contemporanea </a:t>
            </a:r>
            <a:r>
              <a:rPr lang="it-IT" sz="2400" b="1">
                <a:solidFill>
                  <a:srgbClr val="333333"/>
                </a:solidFill>
              </a:rPr>
              <a:t>convergenza del dibattito e della riflessione nel campo non solo della pedagogia, con il «rovesciamento di prospettiva» dalla centralità dei processi d’insegnamento alla crescente rilevanza dei processi d’apprendimento, ma anche e soprattutto delle neuroscienze e della psicologia cognitiva.</a:t>
            </a:r>
            <a:endParaRPr lang="it-IT" sz="2400">
              <a:solidFill>
                <a:srgbClr val="333333"/>
              </a:solidFill>
            </a:endParaRPr>
          </a:p>
          <a:p>
            <a:pPr algn="just">
              <a:spcAft>
                <a:spcPts val="1200"/>
              </a:spcAft>
            </a:pPr>
            <a:r>
              <a:rPr lang="it-IT" sz="2400">
                <a:solidFill>
                  <a:srgbClr val="333333"/>
                </a:solidFill>
              </a:rPr>
              <a:t>Il concetto di competenza è per tanti versi parallelo a quello delle literacy di PISA è ormai diventato un parametro di riferimento e di valutazione accettato da tutti i paesi dell’Unione Europea.</a:t>
            </a:r>
            <a:endParaRPr lang="it-IT" sz="2400"/>
          </a:p>
        </p:txBody>
      </p:sp>
    </p:spTree>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6" name="Segnaposto numero diapositiva 3"/>
          <p:cNvSpPr>
            <a:spLocks noGrp="1"/>
          </p:cNvSpPr>
          <p:nvPr>
            <p:ph type="sldNum" sz="quarter" idx="12"/>
          </p:nvPr>
        </p:nvSpPr>
        <p:spPr/>
        <p:txBody>
          <a:bodyPr/>
          <a:lstStyle/>
          <a:p>
            <a:pPr>
              <a:defRPr/>
            </a:pPr>
            <a:fld id="{B066B5FD-C736-F442-A78C-B9FC7DB6FEA2}" type="slidenum">
              <a:rPr lang="it-IT"/>
              <a:pPr>
                <a:defRPr/>
              </a:pPr>
              <a:t>30</a:t>
            </a:fld>
            <a:endParaRPr lang="it-IT"/>
          </a:p>
        </p:txBody>
      </p:sp>
      <p:sp>
        <p:nvSpPr>
          <p:cNvPr id="136195" name="Rectangle 2"/>
          <p:cNvSpPr>
            <a:spLocks noChangeArrowheads="1"/>
          </p:cNvSpPr>
          <p:nvPr/>
        </p:nvSpPr>
        <p:spPr bwMode="auto">
          <a:xfrm>
            <a:off x="0" y="228600"/>
            <a:ext cx="9144000" cy="523875"/>
          </a:xfrm>
          <a:prstGeom prst="rect">
            <a:avLst/>
          </a:prstGeom>
          <a:noFill/>
          <a:ln w="9525">
            <a:noFill/>
            <a:miter lim="800000"/>
            <a:headEnd/>
            <a:tailEnd/>
          </a:ln>
        </p:spPr>
        <p:txBody>
          <a:bodyPr>
            <a:prstTxWarp prst="textNoShape">
              <a:avLst/>
            </a:prstTxWarp>
            <a:spAutoFit/>
          </a:bodyPr>
          <a:lstStyle/>
          <a:p>
            <a:pPr algn="ctr"/>
            <a:r>
              <a:rPr lang="it-IT" sz="2800" b="1"/>
              <a:t>LA “LITERACY” NEL RAPPORTO OCSE-PISA</a:t>
            </a:r>
            <a:endParaRPr lang="it-IT" sz="2800"/>
          </a:p>
        </p:txBody>
      </p:sp>
      <p:sp>
        <p:nvSpPr>
          <p:cNvPr id="136196" name="Rectangle 3"/>
          <p:cNvSpPr>
            <a:spLocks noChangeArrowheads="1"/>
          </p:cNvSpPr>
          <p:nvPr/>
        </p:nvSpPr>
        <p:spPr bwMode="auto">
          <a:xfrm>
            <a:off x="228600" y="1676400"/>
            <a:ext cx="8610600" cy="3754438"/>
          </a:xfrm>
          <a:prstGeom prst="rect">
            <a:avLst/>
          </a:prstGeom>
          <a:noFill/>
          <a:ln w="9525">
            <a:noFill/>
            <a:miter lim="800000"/>
            <a:headEnd/>
            <a:tailEnd/>
          </a:ln>
        </p:spPr>
        <p:txBody>
          <a:bodyPr>
            <a:prstTxWarp prst="textNoShape">
              <a:avLst/>
            </a:prstTxWarp>
            <a:spAutoFit/>
          </a:bodyPr>
          <a:lstStyle/>
          <a:p>
            <a:pPr algn="just"/>
            <a:r>
              <a:rPr lang="it-IT" sz="3400"/>
              <a:t>Il cardine della rilevazione, assunto per indicare le competenze oggetto di valutazione, è il concetto di “</a:t>
            </a:r>
            <a:r>
              <a:rPr lang="it-IT" sz="3400" i="1"/>
              <a:t>literacy”</a:t>
            </a:r>
            <a:r>
              <a:rPr lang="it-IT" sz="3400"/>
              <a:t>, termine con il quale si vuole indicare l’insieme delle conoscenze e delle abilità possedute da un individuo e la sua </a:t>
            </a:r>
            <a:r>
              <a:rPr lang="it-IT" sz="3400" b="1"/>
              <a:t>capacità di utilizzarle</a:t>
            </a:r>
            <a:r>
              <a:rPr lang="it-IT" sz="3400"/>
              <a:t>. </a:t>
            </a:r>
          </a:p>
        </p:txBody>
      </p:sp>
    </p:spTree>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6" name="Segnaposto numero diapositiva 3"/>
          <p:cNvSpPr>
            <a:spLocks noGrp="1"/>
          </p:cNvSpPr>
          <p:nvPr>
            <p:ph type="sldNum" sz="quarter" idx="12"/>
          </p:nvPr>
        </p:nvSpPr>
        <p:spPr/>
        <p:txBody>
          <a:bodyPr/>
          <a:lstStyle/>
          <a:p>
            <a:pPr>
              <a:defRPr/>
            </a:pPr>
            <a:fld id="{46958EA0-D5FE-564B-8E34-495FF24EAD4C}" type="slidenum">
              <a:rPr lang="it-IT"/>
              <a:pPr>
                <a:defRPr/>
              </a:pPr>
              <a:t>31</a:t>
            </a:fld>
            <a:endParaRPr lang="it-IT"/>
          </a:p>
        </p:txBody>
      </p:sp>
      <p:sp>
        <p:nvSpPr>
          <p:cNvPr id="138243" name="Rectangle 2"/>
          <p:cNvSpPr>
            <a:spLocks noChangeArrowheads="1"/>
          </p:cNvSpPr>
          <p:nvPr/>
        </p:nvSpPr>
        <p:spPr bwMode="auto">
          <a:xfrm>
            <a:off x="2362200" y="228600"/>
            <a:ext cx="5214938" cy="615950"/>
          </a:xfrm>
          <a:prstGeom prst="rect">
            <a:avLst/>
          </a:prstGeom>
          <a:noFill/>
          <a:ln w="9525">
            <a:noFill/>
            <a:miter lim="800000"/>
            <a:headEnd/>
            <a:tailEnd/>
          </a:ln>
        </p:spPr>
        <p:txBody>
          <a:bodyPr wrap="none">
            <a:prstTxWarp prst="textNoShape">
              <a:avLst/>
            </a:prstTxWarp>
            <a:spAutoFit/>
          </a:bodyPr>
          <a:lstStyle/>
          <a:p>
            <a:r>
              <a:rPr lang="it-IT" sz="3400" b="1"/>
              <a:t>LITERACY SCIENTIFICA</a:t>
            </a:r>
            <a:endParaRPr lang="it-IT" sz="3400"/>
          </a:p>
        </p:txBody>
      </p:sp>
      <p:sp>
        <p:nvSpPr>
          <p:cNvPr id="138244" name="Rectangle 3"/>
          <p:cNvSpPr>
            <a:spLocks noChangeArrowheads="1"/>
          </p:cNvSpPr>
          <p:nvPr/>
        </p:nvSpPr>
        <p:spPr bwMode="auto">
          <a:xfrm>
            <a:off x="152400" y="1066800"/>
            <a:ext cx="8861425" cy="4457700"/>
          </a:xfrm>
          <a:prstGeom prst="rect">
            <a:avLst/>
          </a:prstGeom>
          <a:noFill/>
          <a:ln w="9525">
            <a:noFill/>
            <a:miter lim="800000"/>
            <a:headEnd/>
            <a:tailEnd/>
          </a:ln>
        </p:spPr>
        <p:txBody>
          <a:bodyPr>
            <a:prstTxWarp prst="textNoShape">
              <a:avLst/>
            </a:prstTxWarp>
            <a:spAutoFit/>
          </a:bodyPr>
          <a:lstStyle/>
          <a:p>
            <a:pPr algn="just"/>
            <a:r>
              <a:rPr lang="it-IT" sz="2600"/>
              <a:t>L’insieme delle conoscenze scientifiche di un individuo e l’uso di tali conoscenze per </a:t>
            </a:r>
            <a:r>
              <a:rPr lang="it-IT" sz="2600" b="1"/>
              <a:t>identificare domande scientifiche</a:t>
            </a:r>
            <a:r>
              <a:rPr lang="it-IT" sz="2600" i="1"/>
              <a:t>, </a:t>
            </a:r>
            <a:r>
              <a:rPr lang="it-IT" sz="2600"/>
              <a:t>per acquisire nuove conoscenze, per spiegare fenomeni scientifici e per trarre conclusioni basate sui fatti riguardo a temi di carattere scientifico, la comprensione dei tratti distintivi della scienza intesa come forma di sapere e d’indagine propria degli essere umani, la consapevolezza di come scienza e tecnologia plasmino il nostro ambiente materiale, intellettuale e culturale e la volontà di confrontarsi con temi legati alle scienze, nonché con le idee della scienza, da cittadino che riflette”. </a:t>
            </a:r>
          </a:p>
        </p:txBody>
      </p:sp>
    </p:spTree>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7" name="Segnaposto numero diapositiva 3"/>
          <p:cNvSpPr>
            <a:spLocks noGrp="1"/>
          </p:cNvSpPr>
          <p:nvPr>
            <p:ph type="sldNum" sz="quarter" idx="12"/>
          </p:nvPr>
        </p:nvSpPr>
        <p:spPr/>
        <p:txBody>
          <a:bodyPr/>
          <a:lstStyle/>
          <a:p>
            <a:pPr>
              <a:defRPr/>
            </a:pPr>
            <a:fld id="{65C6951C-0A2F-A542-9B4C-E7BC68BEB9C4}" type="slidenum">
              <a:rPr lang="it-IT"/>
              <a:pPr>
                <a:defRPr/>
              </a:pPr>
              <a:t>32</a:t>
            </a:fld>
            <a:endParaRPr lang="it-IT"/>
          </a:p>
        </p:txBody>
      </p:sp>
      <p:sp>
        <p:nvSpPr>
          <p:cNvPr id="140291" name="Rectangle 2"/>
          <p:cNvSpPr>
            <a:spLocks noChangeArrowheads="1"/>
          </p:cNvSpPr>
          <p:nvPr/>
        </p:nvSpPr>
        <p:spPr bwMode="auto">
          <a:xfrm>
            <a:off x="2362200" y="152400"/>
            <a:ext cx="5343525" cy="615950"/>
          </a:xfrm>
          <a:prstGeom prst="rect">
            <a:avLst/>
          </a:prstGeom>
          <a:noFill/>
          <a:ln w="9525">
            <a:noFill/>
            <a:miter lim="800000"/>
            <a:headEnd/>
            <a:tailEnd/>
          </a:ln>
        </p:spPr>
        <p:txBody>
          <a:bodyPr wrap="none">
            <a:prstTxWarp prst="textNoShape">
              <a:avLst/>
            </a:prstTxWarp>
            <a:spAutoFit/>
          </a:bodyPr>
          <a:lstStyle/>
          <a:p>
            <a:r>
              <a:rPr lang="it-IT" sz="3400" b="1"/>
              <a:t>LITERACY MATEMATICA</a:t>
            </a:r>
            <a:endParaRPr lang="it-IT" sz="3400"/>
          </a:p>
        </p:txBody>
      </p:sp>
      <p:sp>
        <p:nvSpPr>
          <p:cNvPr id="140292" name="Rectangle 3"/>
          <p:cNvSpPr>
            <a:spLocks noChangeArrowheads="1"/>
          </p:cNvSpPr>
          <p:nvPr/>
        </p:nvSpPr>
        <p:spPr bwMode="auto">
          <a:xfrm>
            <a:off x="304800" y="1096963"/>
            <a:ext cx="8404225" cy="4524375"/>
          </a:xfrm>
          <a:prstGeom prst="rect">
            <a:avLst/>
          </a:prstGeom>
          <a:noFill/>
          <a:ln w="9525">
            <a:noFill/>
            <a:miter lim="800000"/>
            <a:headEnd/>
            <a:tailEnd/>
          </a:ln>
        </p:spPr>
        <p:txBody>
          <a:bodyPr>
            <a:prstTxWarp prst="textNoShape">
              <a:avLst/>
            </a:prstTxWarp>
            <a:spAutoFit/>
          </a:bodyPr>
          <a:lstStyle/>
          <a:p>
            <a:pPr algn="just"/>
            <a:r>
              <a:rPr lang="it-IT" sz="3200"/>
              <a:t>“La capacità di un individuo di identificare e di comprendere il ruolo che la matematica gioca nel mondo reale, di operare valutazioni fondate e di </a:t>
            </a:r>
            <a:r>
              <a:rPr lang="it-IT" sz="3200" b="1"/>
              <a:t>utilizzare la matematica e confrontarsi con essa in modi che rispondono alle esigenze della vita</a:t>
            </a:r>
            <a:r>
              <a:rPr lang="it-IT" sz="3200"/>
              <a:t> di quell’individuo in quanto cittadino che riflette, che s’impegna e che esercita un ruolo costruttivo”. </a:t>
            </a:r>
          </a:p>
        </p:txBody>
      </p:sp>
      <p:sp>
        <p:nvSpPr>
          <p:cNvPr id="140293" name="Rectangle 4"/>
          <p:cNvSpPr>
            <a:spLocks noChangeArrowheads="1"/>
          </p:cNvSpPr>
          <p:nvPr/>
        </p:nvSpPr>
        <p:spPr bwMode="auto">
          <a:xfrm>
            <a:off x="2713038" y="434975"/>
            <a:ext cx="184150" cy="457200"/>
          </a:xfrm>
          <a:prstGeom prst="rect">
            <a:avLst/>
          </a:prstGeom>
          <a:noFill/>
          <a:ln w="9525">
            <a:noFill/>
            <a:miter lim="800000"/>
            <a:headEnd/>
            <a:tailEnd/>
          </a:ln>
        </p:spPr>
        <p:txBody>
          <a:bodyPr wrap="none">
            <a:prstTxWarp prst="textNoShape">
              <a:avLst/>
            </a:prstTxWarp>
            <a:spAutoFit/>
          </a:bodyPr>
          <a:lstStyle/>
          <a:p>
            <a:endParaRPr lang="it-IT">
              <a:latin typeface="Calibri" pitchFamily="-108" charset="0"/>
            </a:endParaRPr>
          </a:p>
        </p:txBody>
      </p:sp>
    </p:spTree>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6" name="Segnaposto numero diapositiva 3"/>
          <p:cNvSpPr>
            <a:spLocks noGrp="1"/>
          </p:cNvSpPr>
          <p:nvPr>
            <p:ph type="sldNum" sz="quarter" idx="12"/>
          </p:nvPr>
        </p:nvSpPr>
        <p:spPr/>
        <p:txBody>
          <a:bodyPr/>
          <a:lstStyle/>
          <a:p>
            <a:pPr>
              <a:defRPr/>
            </a:pPr>
            <a:fld id="{06D44FAC-95DD-1646-B4E9-D02BF3428DDD}" type="slidenum">
              <a:rPr lang="it-IT"/>
              <a:pPr>
                <a:defRPr/>
              </a:pPr>
              <a:t>33</a:t>
            </a:fld>
            <a:endParaRPr lang="it-IT"/>
          </a:p>
        </p:txBody>
      </p:sp>
      <p:sp>
        <p:nvSpPr>
          <p:cNvPr id="142339" name="Rectangle 2"/>
          <p:cNvSpPr>
            <a:spLocks noChangeArrowheads="1"/>
          </p:cNvSpPr>
          <p:nvPr/>
        </p:nvSpPr>
        <p:spPr bwMode="auto">
          <a:xfrm>
            <a:off x="165100" y="1981200"/>
            <a:ext cx="8702675" cy="3754438"/>
          </a:xfrm>
          <a:prstGeom prst="rect">
            <a:avLst/>
          </a:prstGeom>
          <a:noFill/>
          <a:ln w="9525">
            <a:noFill/>
            <a:miter lim="800000"/>
            <a:headEnd/>
            <a:tailEnd/>
          </a:ln>
        </p:spPr>
        <p:txBody>
          <a:bodyPr>
            <a:prstTxWarp prst="textNoShape">
              <a:avLst/>
            </a:prstTxWarp>
            <a:spAutoFit/>
          </a:bodyPr>
          <a:lstStyle/>
          <a:p>
            <a:pPr algn="just"/>
            <a:r>
              <a:rPr lang="it-IT" sz="3400"/>
              <a:t>“La capacità di un individuo di comprendere, di </a:t>
            </a:r>
            <a:r>
              <a:rPr lang="it-IT" sz="3400" b="1"/>
              <a:t>utilizzare</a:t>
            </a:r>
            <a:r>
              <a:rPr lang="it-IT" sz="3400"/>
              <a:t> e di riflettere su testi scritti al fine di raggiungere i propri obiettivi, di sviluppare le proprie conoscenze e le proprie potenzialità e di svolgere un ruolo attivo nella società”.</a:t>
            </a:r>
          </a:p>
          <a:p>
            <a:pPr algn="just"/>
            <a:endParaRPr lang="it-IT" sz="3400"/>
          </a:p>
        </p:txBody>
      </p:sp>
      <p:sp>
        <p:nvSpPr>
          <p:cNvPr id="142340" name="Rectangle 3"/>
          <p:cNvSpPr>
            <a:spLocks noChangeArrowheads="1"/>
          </p:cNvSpPr>
          <p:nvPr/>
        </p:nvSpPr>
        <p:spPr bwMode="auto">
          <a:xfrm>
            <a:off x="2590800" y="152400"/>
            <a:ext cx="5356225" cy="646113"/>
          </a:xfrm>
          <a:prstGeom prst="rect">
            <a:avLst/>
          </a:prstGeom>
          <a:noFill/>
          <a:ln w="9525">
            <a:noFill/>
            <a:miter lim="800000"/>
            <a:headEnd/>
            <a:tailEnd/>
          </a:ln>
        </p:spPr>
        <p:txBody>
          <a:bodyPr wrap="none">
            <a:prstTxWarp prst="textNoShape">
              <a:avLst/>
            </a:prstTxWarp>
            <a:spAutoFit/>
          </a:bodyPr>
          <a:lstStyle/>
          <a:p>
            <a:r>
              <a:rPr lang="it-IT" sz="3600" b="1"/>
              <a:t>LITERACY IN LETTURA</a:t>
            </a:r>
            <a:endParaRPr lang="it-IT" sz="3600"/>
          </a:p>
        </p:txBody>
      </p:sp>
    </p:spTree>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6" name="Segnaposto numero diapositiva 3"/>
          <p:cNvSpPr>
            <a:spLocks noGrp="1"/>
          </p:cNvSpPr>
          <p:nvPr>
            <p:ph type="sldNum" sz="quarter" idx="12"/>
          </p:nvPr>
        </p:nvSpPr>
        <p:spPr/>
        <p:txBody>
          <a:bodyPr/>
          <a:lstStyle/>
          <a:p>
            <a:pPr>
              <a:defRPr/>
            </a:pPr>
            <a:fld id="{8737F50B-CE2C-B343-94B9-CF2AF4A5C69C}" type="slidenum">
              <a:rPr lang="it-IT"/>
              <a:pPr>
                <a:defRPr/>
              </a:pPr>
              <a:t>34</a:t>
            </a:fld>
            <a:endParaRPr lang="it-IT"/>
          </a:p>
        </p:txBody>
      </p:sp>
      <p:sp>
        <p:nvSpPr>
          <p:cNvPr id="144387" name="Rectangle 2"/>
          <p:cNvSpPr>
            <a:spLocks noChangeArrowheads="1"/>
          </p:cNvSpPr>
          <p:nvPr/>
        </p:nvSpPr>
        <p:spPr bwMode="auto">
          <a:xfrm>
            <a:off x="76200" y="76200"/>
            <a:ext cx="8970963" cy="708025"/>
          </a:xfrm>
          <a:prstGeom prst="rect">
            <a:avLst/>
          </a:prstGeom>
          <a:noFill/>
          <a:ln w="9525">
            <a:noFill/>
            <a:miter lim="800000"/>
            <a:headEnd/>
            <a:tailEnd/>
          </a:ln>
        </p:spPr>
        <p:txBody>
          <a:bodyPr>
            <a:prstTxWarp prst="textNoShape">
              <a:avLst/>
            </a:prstTxWarp>
            <a:spAutoFit/>
          </a:bodyPr>
          <a:lstStyle/>
          <a:p>
            <a:pPr algn="ctr"/>
            <a:r>
              <a:rPr lang="it-IT">
                <a:latin typeface="Times" pitchFamily="-108" charset="0"/>
              </a:rPr>
              <a:t>              </a:t>
            </a:r>
            <a:r>
              <a:rPr lang="it-IT"/>
              <a:t>FRAMEWORK CONCETTUALE DI PISA 2006:</a:t>
            </a:r>
          </a:p>
          <a:p>
            <a:pPr algn="ctr"/>
            <a:r>
              <a:rPr lang="it-IT" sz="2200"/>
              <a:t>CONOSCENZA </a:t>
            </a:r>
            <a:r>
              <a:rPr lang="it-IT" sz="2200">
                <a:solidFill>
                  <a:srgbClr val="C33DB2"/>
                </a:solidFill>
              </a:rPr>
              <a:t>DELLA</a:t>
            </a:r>
            <a:r>
              <a:rPr lang="it-IT" sz="2200"/>
              <a:t> SCIENZA E CONOSCENZA </a:t>
            </a:r>
            <a:r>
              <a:rPr lang="it-IT" sz="2200">
                <a:solidFill>
                  <a:srgbClr val="C33DB2"/>
                </a:solidFill>
              </a:rPr>
              <a:t>SULLA</a:t>
            </a:r>
            <a:r>
              <a:rPr lang="it-IT" sz="2200"/>
              <a:t> SCIENZA</a:t>
            </a:r>
          </a:p>
        </p:txBody>
      </p:sp>
      <p:sp>
        <p:nvSpPr>
          <p:cNvPr id="144388" name="Rectangle 3"/>
          <p:cNvSpPr>
            <a:spLocks noChangeArrowheads="1"/>
          </p:cNvSpPr>
          <p:nvPr/>
        </p:nvSpPr>
        <p:spPr bwMode="auto">
          <a:xfrm>
            <a:off x="228600" y="1066800"/>
            <a:ext cx="8805863" cy="5632450"/>
          </a:xfrm>
          <a:prstGeom prst="rect">
            <a:avLst/>
          </a:prstGeom>
          <a:noFill/>
          <a:ln w="9525">
            <a:noFill/>
            <a:miter lim="800000"/>
            <a:headEnd/>
            <a:tailEnd/>
          </a:ln>
        </p:spPr>
        <p:txBody>
          <a:bodyPr>
            <a:prstTxWarp prst="textNoShape">
              <a:avLst/>
            </a:prstTxWarp>
            <a:spAutoFit/>
          </a:bodyPr>
          <a:lstStyle/>
          <a:p>
            <a:pPr algn="just"/>
            <a:r>
              <a:rPr lang="it-IT" sz="2400"/>
              <a:t>La conoscenza </a:t>
            </a:r>
            <a:r>
              <a:rPr lang="it-IT" sz="2400" i="1">
                <a:solidFill>
                  <a:srgbClr val="C33DB2"/>
                </a:solidFill>
              </a:rPr>
              <a:t>della</a:t>
            </a:r>
            <a:r>
              <a:rPr lang="it-IT" sz="2400" i="1"/>
              <a:t> </a:t>
            </a:r>
            <a:r>
              <a:rPr lang="it-IT" sz="2400"/>
              <a:t>scienza</a:t>
            </a:r>
            <a:r>
              <a:rPr lang="it-IT" sz="2400" i="1"/>
              <a:t>- </a:t>
            </a:r>
            <a:r>
              <a:rPr lang="it-IT" sz="2400"/>
              <a:t>indica le aree del sapere riguardanti il mondo naturale e fa riferimento alla fisica, alla chimica, alle scienze biologiche e alle scienze della Terra e dell’Universo, oltre che alla tecnologia. </a:t>
            </a:r>
          </a:p>
          <a:p>
            <a:pPr algn="just"/>
            <a:r>
              <a:rPr lang="it-IT" sz="2400"/>
              <a:t>La conoscenza </a:t>
            </a:r>
            <a:r>
              <a:rPr lang="it-IT" sz="2400" i="1">
                <a:solidFill>
                  <a:srgbClr val="C33DB2"/>
                </a:solidFill>
              </a:rPr>
              <a:t>sulla</a:t>
            </a:r>
            <a:r>
              <a:rPr lang="it-IT" sz="2400" i="1"/>
              <a:t> </a:t>
            </a:r>
            <a:r>
              <a:rPr lang="it-IT" sz="2400"/>
              <a:t>scienza- intende indicare la piena comprensione dei mezzi (indagine scientifica) e dei fini (spiegazione di carattere scientifico) della scienza.</a:t>
            </a:r>
            <a:r>
              <a:rPr lang="it-IT" sz="2400" i="1"/>
              <a:t> </a:t>
            </a:r>
            <a:r>
              <a:rPr lang="it-IT" sz="2400"/>
              <a:t>Rientrano in questo ambito le conoscenze relative al metodo scientifico e alle procedure d’indagine, alle caratteristiche dei dati e dei risultati, ai problemi legati alla misurazione, alle caratteristiche tipiche di una spiegazione scientifica, al rapporto tra osservatore e osservato, alla relazione tra dati osservativi e teoria, alla natura delle leggi scientifiche. Si tratta di una </a:t>
            </a:r>
            <a:r>
              <a:rPr lang="it-IT" sz="2400">
                <a:solidFill>
                  <a:srgbClr val="C33DB2"/>
                </a:solidFill>
              </a:rPr>
              <a:t>conoscenza di carattere </a:t>
            </a:r>
            <a:r>
              <a:rPr lang="it-IT" sz="2400" i="1">
                <a:solidFill>
                  <a:srgbClr val="C33DB2"/>
                </a:solidFill>
              </a:rPr>
              <a:t>epistemologico</a:t>
            </a:r>
            <a:r>
              <a:rPr lang="it-IT" sz="2400" i="1"/>
              <a:t> </a:t>
            </a:r>
            <a:r>
              <a:rPr lang="it-IT" sz="2400"/>
              <a:t>che, rispetto alla conoscenza della scienza, si colloca a un </a:t>
            </a:r>
            <a:r>
              <a:rPr lang="it-IT" sz="2400">
                <a:solidFill>
                  <a:srgbClr val="C33DB2"/>
                </a:solidFill>
              </a:rPr>
              <a:t>livello </a:t>
            </a:r>
            <a:r>
              <a:rPr lang="it-IT" sz="2400" i="1">
                <a:solidFill>
                  <a:srgbClr val="C33DB2"/>
                </a:solidFill>
              </a:rPr>
              <a:t>metalinguistico</a:t>
            </a:r>
            <a:r>
              <a:rPr lang="it-IT" sz="2400"/>
              <a:t>.</a:t>
            </a:r>
          </a:p>
        </p:txBody>
      </p:sp>
    </p:spTree>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6" name="Segnaposto numero diapositiva 3"/>
          <p:cNvSpPr>
            <a:spLocks noGrp="1"/>
          </p:cNvSpPr>
          <p:nvPr>
            <p:ph type="sldNum" sz="quarter" idx="12"/>
          </p:nvPr>
        </p:nvSpPr>
        <p:spPr/>
        <p:txBody>
          <a:bodyPr/>
          <a:lstStyle/>
          <a:p>
            <a:pPr>
              <a:defRPr/>
            </a:pPr>
            <a:fld id="{50A11436-757E-B54D-9311-22E839795B5D}" type="slidenum">
              <a:rPr lang="it-IT"/>
              <a:pPr>
                <a:defRPr/>
              </a:pPr>
              <a:t>35</a:t>
            </a:fld>
            <a:endParaRPr lang="it-IT"/>
          </a:p>
        </p:txBody>
      </p:sp>
      <p:sp>
        <p:nvSpPr>
          <p:cNvPr id="146435" name="Rectangle 2"/>
          <p:cNvSpPr>
            <a:spLocks noChangeArrowheads="1"/>
          </p:cNvSpPr>
          <p:nvPr/>
        </p:nvSpPr>
        <p:spPr bwMode="auto">
          <a:xfrm>
            <a:off x="0" y="152400"/>
            <a:ext cx="9144000" cy="554038"/>
          </a:xfrm>
          <a:prstGeom prst="rect">
            <a:avLst/>
          </a:prstGeom>
          <a:noFill/>
          <a:ln w="9525">
            <a:noFill/>
            <a:miter lim="800000"/>
            <a:headEnd/>
            <a:tailEnd/>
          </a:ln>
        </p:spPr>
        <p:txBody>
          <a:bodyPr>
            <a:prstTxWarp prst="textNoShape">
              <a:avLst/>
            </a:prstTxWarp>
            <a:spAutoFit/>
          </a:bodyPr>
          <a:lstStyle/>
          <a:p>
            <a:pPr algn="ctr"/>
            <a:r>
              <a:rPr lang="it-IT" sz="3000" b="1"/>
              <a:t>IL QUADRO EUROPEO DELLE QUALIFICAZIONI</a:t>
            </a:r>
          </a:p>
        </p:txBody>
      </p:sp>
      <p:sp>
        <p:nvSpPr>
          <p:cNvPr id="146436" name="Rectangle 3"/>
          <p:cNvSpPr>
            <a:spLocks noChangeArrowheads="1"/>
          </p:cNvSpPr>
          <p:nvPr/>
        </p:nvSpPr>
        <p:spPr bwMode="auto">
          <a:xfrm>
            <a:off x="0" y="838200"/>
            <a:ext cx="9144000" cy="5478463"/>
          </a:xfrm>
          <a:prstGeom prst="rect">
            <a:avLst/>
          </a:prstGeom>
          <a:noFill/>
          <a:ln w="9525">
            <a:noFill/>
            <a:miter lim="800000"/>
            <a:headEnd/>
            <a:tailEnd/>
          </a:ln>
        </p:spPr>
        <p:txBody>
          <a:bodyPr>
            <a:prstTxWarp prst="textNoShape">
              <a:avLst/>
            </a:prstTxWarp>
            <a:spAutoFit/>
          </a:bodyPr>
          <a:lstStyle/>
          <a:p>
            <a:pPr algn="just">
              <a:spcAft>
                <a:spcPts val="1200"/>
              </a:spcAft>
            </a:pPr>
            <a:r>
              <a:rPr lang="it-IT" sz="2200" dirty="0"/>
              <a:t>Il 23 aprile 2008 è stato formalmente adottato dal Parlamento europeo e dal Consiglio europeo il </a:t>
            </a:r>
            <a:r>
              <a:rPr lang="it-IT" sz="2200" b="1" dirty="0">
                <a:hlinkClick r:id="rId3"/>
              </a:rPr>
              <a:t>Quadro Europeo delle Qualificazioni</a:t>
            </a:r>
            <a:r>
              <a:rPr lang="it-IT" sz="2200" b="1" dirty="0"/>
              <a:t> </a:t>
            </a:r>
            <a:r>
              <a:rPr lang="it-IT" sz="2200" dirty="0"/>
              <a:t>(EQF, </a:t>
            </a:r>
            <a:r>
              <a:rPr lang="it-IT" sz="2200" i="1" dirty="0" err="1"/>
              <a:t>European</a:t>
            </a:r>
            <a:r>
              <a:rPr lang="it-IT" sz="2200" i="1" dirty="0"/>
              <a:t> </a:t>
            </a:r>
            <a:r>
              <a:rPr lang="it-IT" sz="2200" i="1" dirty="0" err="1"/>
              <a:t>Qualification</a:t>
            </a:r>
            <a:r>
              <a:rPr lang="it-IT" sz="2200" i="1" dirty="0"/>
              <a:t> </a:t>
            </a:r>
            <a:r>
              <a:rPr lang="it-IT" sz="2200" i="1" dirty="0" err="1"/>
              <a:t>Framework</a:t>
            </a:r>
            <a:r>
              <a:rPr lang="it-IT" sz="2200" dirty="0"/>
              <a:t>) che permetterà di descrivere e confrontare le qualifiche e i titoli dei diversi sistemi di istruzione e formazione dell'Unione Europea, rendendo più facile la libertà di movimento dei lavoratori. Si tratta di un modello che entrerà pienamente in vigore a partire dal 2010.</a:t>
            </a:r>
          </a:p>
          <a:p>
            <a:pPr algn="just">
              <a:spcAft>
                <a:spcPts val="1200"/>
              </a:spcAft>
            </a:pPr>
            <a:r>
              <a:rPr lang="it-IT" sz="2200" b="1" dirty="0">
                <a:hlinkClick r:id="rId4"/>
              </a:rPr>
              <a:t>L'EQF individua otto livelli</a:t>
            </a:r>
            <a:r>
              <a:rPr lang="it-IT" sz="2200" b="1" dirty="0"/>
              <a:t> </a:t>
            </a:r>
            <a:r>
              <a:rPr lang="it-IT" sz="2200" dirty="0"/>
              <a:t>formativi che descrivono le </a:t>
            </a:r>
            <a:r>
              <a:rPr lang="it-IT" sz="2200" b="1" dirty="0"/>
              <a:t>conoscenze, </a:t>
            </a:r>
            <a:r>
              <a:rPr lang="it-IT" sz="2200" dirty="0"/>
              <a:t>le </a:t>
            </a:r>
            <a:r>
              <a:rPr lang="it-IT" sz="2200" b="1" dirty="0"/>
              <a:t>abilità, </a:t>
            </a:r>
            <a:r>
              <a:rPr lang="it-IT" sz="2200" dirty="0"/>
              <a:t>e le </a:t>
            </a:r>
            <a:r>
              <a:rPr lang="it-IT" sz="2200" b="1" dirty="0"/>
              <a:t>competenze, </a:t>
            </a:r>
            <a:r>
              <a:rPr lang="it-IT" sz="2200" dirty="0"/>
              <a:t>indipendentemente dal sistema in cui verranno acquisite: i livelli di riferimento saranno dunque </a:t>
            </a:r>
            <a:r>
              <a:rPr lang="it-IT" sz="2200" b="1" dirty="0"/>
              <a:t>tarati sui risultati dell'apprendimento </a:t>
            </a:r>
            <a:r>
              <a:rPr lang="it-IT" sz="2200" dirty="0"/>
              <a:t>e </a:t>
            </a:r>
            <a:r>
              <a:rPr lang="it-IT" sz="2200" b="1" dirty="0"/>
              <a:t>non sulla durata degli studi</a:t>
            </a:r>
            <a:r>
              <a:rPr lang="it-IT" sz="2200" dirty="0"/>
              <a:t>. Essi </a:t>
            </a:r>
            <a:r>
              <a:rPr lang="it-IT" sz="2200" dirty="0" err="1"/>
              <a:t>copriranno</a:t>
            </a:r>
            <a:r>
              <a:rPr lang="it-IT" sz="2200" dirty="0"/>
              <a:t> l'intera gamma delle qualificazioni e non solo quelle strettamente professionali: da quella ottenute al termine dell'istruzione e formazione obbligatoria a quelle conseguite ai più alti livelli accademici.</a:t>
            </a:r>
          </a:p>
          <a:p>
            <a:endParaRPr lang="it-IT" sz="2200" dirty="0"/>
          </a:p>
        </p:txBody>
      </p:sp>
    </p:spTree>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6" name="Segnaposto numero diapositiva 3"/>
          <p:cNvSpPr>
            <a:spLocks noGrp="1"/>
          </p:cNvSpPr>
          <p:nvPr>
            <p:ph type="sldNum" sz="quarter" idx="12"/>
          </p:nvPr>
        </p:nvSpPr>
        <p:spPr/>
        <p:txBody>
          <a:bodyPr/>
          <a:lstStyle/>
          <a:p>
            <a:pPr>
              <a:defRPr/>
            </a:pPr>
            <a:fld id="{CAB87426-0D2A-9B4B-AD13-DF411F7F670D}" type="slidenum">
              <a:rPr lang="it-IT"/>
              <a:pPr>
                <a:defRPr/>
              </a:pPr>
              <a:t>36</a:t>
            </a:fld>
            <a:endParaRPr lang="it-IT"/>
          </a:p>
        </p:txBody>
      </p:sp>
      <p:sp>
        <p:nvSpPr>
          <p:cNvPr id="148483" name="Rectangle 2"/>
          <p:cNvSpPr>
            <a:spLocks noChangeArrowheads="1"/>
          </p:cNvSpPr>
          <p:nvPr/>
        </p:nvSpPr>
        <p:spPr bwMode="auto">
          <a:xfrm>
            <a:off x="98425" y="76200"/>
            <a:ext cx="8943975" cy="554038"/>
          </a:xfrm>
          <a:prstGeom prst="rect">
            <a:avLst/>
          </a:prstGeom>
          <a:noFill/>
          <a:ln w="9525">
            <a:noFill/>
            <a:miter lim="800000"/>
            <a:headEnd/>
            <a:tailEnd/>
          </a:ln>
        </p:spPr>
        <p:txBody>
          <a:bodyPr>
            <a:prstTxWarp prst="textNoShape">
              <a:avLst/>
            </a:prstTxWarp>
            <a:spAutoFit/>
          </a:bodyPr>
          <a:lstStyle/>
          <a:p>
            <a:r>
              <a:rPr lang="it-IT" sz="3000" b="1"/>
              <a:t>IL QUADRO EUROPEO DELLE QUALIFICAZIONI</a:t>
            </a:r>
          </a:p>
        </p:txBody>
      </p:sp>
      <p:sp>
        <p:nvSpPr>
          <p:cNvPr id="148484" name="Rectangle 3"/>
          <p:cNvSpPr>
            <a:spLocks noChangeArrowheads="1"/>
          </p:cNvSpPr>
          <p:nvPr/>
        </p:nvSpPr>
        <p:spPr bwMode="auto">
          <a:xfrm>
            <a:off x="0" y="1120775"/>
            <a:ext cx="8964613" cy="3694113"/>
          </a:xfrm>
          <a:prstGeom prst="rect">
            <a:avLst/>
          </a:prstGeom>
          <a:noFill/>
          <a:ln w="9525">
            <a:noFill/>
            <a:miter lim="800000"/>
            <a:headEnd/>
            <a:tailEnd/>
          </a:ln>
        </p:spPr>
        <p:txBody>
          <a:bodyPr>
            <a:prstTxWarp prst="textNoShape">
              <a:avLst/>
            </a:prstTxWarp>
            <a:spAutoFit/>
          </a:bodyPr>
          <a:lstStyle/>
          <a:p>
            <a:pPr algn="just"/>
            <a:r>
              <a:rPr lang="it-IT" b="1"/>
              <a:t>Il primo livello </a:t>
            </a:r>
            <a:r>
              <a:rPr lang="it-IT"/>
              <a:t>previsto nell'EQF </a:t>
            </a:r>
            <a:r>
              <a:rPr lang="it-IT" b="1"/>
              <a:t>è quello di uscita dal ciclo della scuola primaria e della secondaria di I grado; </a:t>
            </a:r>
          </a:p>
          <a:p>
            <a:pPr algn="just"/>
            <a:r>
              <a:rPr lang="it-IT" b="1"/>
              <a:t>Il secondo livello </a:t>
            </a:r>
            <a:r>
              <a:rPr lang="it-IT"/>
              <a:t>corrisponde all’</a:t>
            </a:r>
            <a:r>
              <a:rPr lang="it-IT" b="1"/>
              <a:t>uscita dal nuovo ciclo dell’obbligo di dieci anni;</a:t>
            </a:r>
          </a:p>
          <a:p>
            <a:pPr algn="just"/>
            <a:r>
              <a:rPr lang="it-IT" b="1"/>
              <a:t>Il terzo livello </a:t>
            </a:r>
            <a:r>
              <a:rPr lang="it-IT"/>
              <a:t>corrisponde all’</a:t>
            </a:r>
            <a:r>
              <a:rPr lang="it-IT" b="1"/>
              <a:t>uscita dal II biennio delle superiori;</a:t>
            </a:r>
          </a:p>
          <a:p>
            <a:pPr algn="just"/>
            <a:r>
              <a:rPr lang="it-IT" b="1"/>
              <a:t>Il quarto livello </a:t>
            </a:r>
            <a:r>
              <a:rPr lang="it-IT"/>
              <a:t>corrisponde all’</a:t>
            </a:r>
            <a:r>
              <a:rPr lang="it-IT" b="1"/>
              <a:t>uscita dall’intero ciclo delle superiori;</a:t>
            </a:r>
          </a:p>
          <a:p>
            <a:pPr algn="just"/>
            <a:r>
              <a:rPr lang="it-IT" b="1"/>
              <a:t>Il quinto livello </a:t>
            </a:r>
            <a:r>
              <a:rPr lang="it-IT"/>
              <a:t>corrisponde all’</a:t>
            </a:r>
            <a:r>
              <a:rPr lang="it-IT" b="1"/>
              <a:t>uscita da corsi post-diploma (IFTS e, oggi, ITS);</a:t>
            </a:r>
          </a:p>
          <a:p>
            <a:pPr algn="just"/>
            <a:r>
              <a:rPr lang="it-IT" b="1"/>
              <a:t>Il sesto livello </a:t>
            </a:r>
            <a:r>
              <a:rPr lang="it-IT"/>
              <a:t>corrisponde alla </a:t>
            </a:r>
            <a:r>
              <a:rPr lang="it-IT" b="1"/>
              <a:t>laurea triennale o equivalente (ITS in sei semestri);</a:t>
            </a:r>
          </a:p>
          <a:p>
            <a:pPr algn="just"/>
            <a:r>
              <a:rPr lang="it-IT" b="1"/>
              <a:t>Il settimo livello </a:t>
            </a:r>
            <a:r>
              <a:rPr lang="it-IT"/>
              <a:t>corrisponde alla </a:t>
            </a:r>
            <a:r>
              <a:rPr lang="it-IT" b="1"/>
              <a:t>laurea quinquennale o equivalente;</a:t>
            </a:r>
          </a:p>
          <a:p>
            <a:pPr algn="just"/>
            <a:r>
              <a:rPr lang="it-IT" b="1"/>
              <a:t>L’ottavo livello </a:t>
            </a:r>
            <a:r>
              <a:rPr lang="it-IT"/>
              <a:t>corrisponde</a:t>
            </a:r>
            <a:r>
              <a:rPr lang="it-IT" b="1"/>
              <a:t> </a:t>
            </a:r>
            <a:r>
              <a:rPr lang="it-IT"/>
              <a:t>al</a:t>
            </a:r>
            <a:r>
              <a:rPr lang="it-IT" b="1"/>
              <a:t> dottorato di ricerca o equivalente.</a:t>
            </a:r>
          </a:p>
          <a:p>
            <a:pPr algn="just"/>
            <a:r>
              <a:rPr lang="it-IT"/>
              <a:t>In questo quadro devono rientrare, oltre ai titoli di studio, anche le qualifiche professionali. Ad esempio nei tre livelli superiori, che corrispondono a quelli definiti nel contesto dello Spazio europeo dell’istruzione superiore in relazione al Processo di Bologna, possono rientrare qualifiche professionali estremamente specializzate.</a:t>
            </a:r>
            <a:endParaRPr lang="it-IT" b="1"/>
          </a:p>
        </p:txBody>
      </p:sp>
    </p:spTree>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6" name="Segnaposto numero diapositiva 3"/>
          <p:cNvSpPr>
            <a:spLocks noGrp="1"/>
          </p:cNvSpPr>
          <p:nvPr>
            <p:ph type="sldNum" sz="quarter" idx="12"/>
          </p:nvPr>
        </p:nvSpPr>
        <p:spPr/>
        <p:txBody>
          <a:bodyPr/>
          <a:lstStyle/>
          <a:p>
            <a:pPr>
              <a:defRPr/>
            </a:pPr>
            <a:fld id="{80616E41-6B46-A440-BCE6-B2A2FECF948D}" type="slidenum">
              <a:rPr lang="it-IT"/>
              <a:pPr>
                <a:defRPr/>
              </a:pPr>
              <a:t>37</a:t>
            </a:fld>
            <a:endParaRPr lang="it-IT"/>
          </a:p>
        </p:txBody>
      </p:sp>
      <p:sp>
        <p:nvSpPr>
          <p:cNvPr id="152579" name="Rectangle 2"/>
          <p:cNvSpPr>
            <a:spLocks noChangeArrowheads="1"/>
          </p:cNvSpPr>
          <p:nvPr/>
        </p:nvSpPr>
        <p:spPr bwMode="auto">
          <a:xfrm>
            <a:off x="152400" y="1408113"/>
            <a:ext cx="8915400" cy="4032250"/>
          </a:xfrm>
          <a:prstGeom prst="rect">
            <a:avLst/>
          </a:prstGeom>
          <a:noFill/>
          <a:ln w="9525">
            <a:noFill/>
            <a:miter lim="800000"/>
            <a:headEnd/>
            <a:tailEnd/>
          </a:ln>
        </p:spPr>
        <p:txBody>
          <a:bodyPr>
            <a:prstTxWarp prst="textNoShape">
              <a:avLst/>
            </a:prstTxWarp>
            <a:spAutoFit/>
          </a:bodyPr>
          <a:lstStyle/>
          <a:p>
            <a:pPr algn="just"/>
            <a:r>
              <a:rPr lang="it-IT" sz="3200"/>
              <a:t>Risultato dell’assimilazione di informazioni attraverso l’apprendimento. </a:t>
            </a:r>
          </a:p>
          <a:p>
            <a:pPr algn="just"/>
            <a:r>
              <a:rPr lang="it-IT" sz="3200"/>
              <a:t>Le conoscenze sono un insieme di fatti, principi, teorie e pratiche relative ad un settore di lavoro o di studio. </a:t>
            </a:r>
          </a:p>
          <a:p>
            <a:pPr algn="just"/>
            <a:r>
              <a:rPr lang="it-IT" sz="3200"/>
              <a:t>Nel contesto del Quadro europeo delle qualifiche le conoscenze sono descritte come teoriche e/o pratiche.</a:t>
            </a:r>
          </a:p>
        </p:txBody>
      </p:sp>
      <p:sp>
        <p:nvSpPr>
          <p:cNvPr id="152580" name="Rectangle 3"/>
          <p:cNvSpPr>
            <a:spLocks noChangeArrowheads="1"/>
          </p:cNvSpPr>
          <p:nvPr/>
        </p:nvSpPr>
        <p:spPr bwMode="auto">
          <a:xfrm>
            <a:off x="2743200" y="152400"/>
            <a:ext cx="3810000" cy="708025"/>
          </a:xfrm>
          <a:prstGeom prst="rect">
            <a:avLst/>
          </a:prstGeom>
          <a:noFill/>
          <a:ln w="9525">
            <a:noFill/>
            <a:miter lim="800000"/>
            <a:headEnd/>
            <a:tailEnd/>
          </a:ln>
        </p:spPr>
        <p:txBody>
          <a:bodyPr>
            <a:prstTxWarp prst="textNoShape">
              <a:avLst/>
            </a:prstTxWarp>
            <a:spAutoFit/>
          </a:bodyPr>
          <a:lstStyle/>
          <a:p>
            <a:r>
              <a:rPr lang="it-IT" sz="4000" b="1"/>
              <a:t>CONOSCENZE</a:t>
            </a:r>
          </a:p>
        </p:txBody>
      </p:sp>
    </p:spTree>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6" name="Segnaposto numero diapositiva 3"/>
          <p:cNvSpPr>
            <a:spLocks noGrp="1"/>
          </p:cNvSpPr>
          <p:nvPr>
            <p:ph type="sldNum" sz="quarter" idx="12"/>
          </p:nvPr>
        </p:nvSpPr>
        <p:spPr/>
        <p:txBody>
          <a:bodyPr/>
          <a:lstStyle/>
          <a:p>
            <a:pPr>
              <a:defRPr/>
            </a:pPr>
            <a:fld id="{765F4FA7-C899-DA44-BECB-CAE037744F05}" type="slidenum">
              <a:rPr lang="it-IT"/>
              <a:pPr>
                <a:defRPr/>
              </a:pPr>
              <a:t>38</a:t>
            </a:fld>
            <a:endParaRPr lang="it-IT"/>
          </a:p>
        </p:txBody>
      </p:sp>
      <p:sp>
        <p:nvSpPr>
          <p:cNvPr id="154627" name="Rectangle 2"/>
          <p:cNvSpPr>
            <a:spLocks noChangeArrowheads="1"/>
          </p:cNvSpPr>
          <p:nvPr/>
        </p:nvSpPr>
        <p:spPr bwMode="auto">
          <a:xfrm>
            <a:off x="0" y="1497599"/>
            <a:ext cx="8647113" cy="4524375"/>
          </a:xfrm>
          <a:prstGeom prst="rect">
            <a:avLst/>
          </a:prstGeom>
          <a:noFill/>
          <a:ln w="9525">
            <a:noFill/>
            <a:miter lim="800000"/>
            <a:headEnd/>
            <a:tailEnd/>
          </a:ln>
        </p:spPr>
        <p:txBody>
          <a:bodyPr>
            <a:prstTxWarp prst="textNoShape">
              <a:avLst/>
            </a:prstTxWarp>
            <a:spAutoFit/>
          </a:bodyPr>
          <a:lstStyle/>
          <a:p>
            <a:pPr algn="just"/>
            <a:r>
              <a:rPr lang="it-IT" sz="2800"/>
              <a:t>Indicano le capacità di applicare conoscenze e di  utilizzare know-how per portare a termine compiti e risolvere problemi. </a:t>
            </a:r>
          </a:p>
          <a:p>
            <a:pPr algn="just"/>
            <a:r>
              <a:rPr lang="it-IT" sz="2800"/>
              <a:t>Nel contesto del Quadro europeo delle qualifiche le abilità sono descritte come:</a:t>
            </a:r>
          </a:p>
          <a:p>
            <a:pPr algn="just">
              <a:buFont typeface="Wingdings" pitchFamily="-108" charset="2"/>
              <a:buChar char="q"/>
            </a:pPr>
            <a:r>
              <a:rPr lang="it-IT" sz="2800"/>
              <a:t> cognitive (comprendenti l’uso del pensiero logico,</a:t>
            </a:r>
          </a:p>
          <a:p>
            <a:pPr algn="just"/>
            <a:r>
              <a:rPr lang="it-IT" sz="2800"/>
              <a:t>     intuitivo e creativo);      </a:t>
            </a:r>
          </a:p>
          <a:p>
            <a:pPr algn="just">
              <a:buFont typeface="Wingdings" pitchFamily="-108" charset="2"/>
              <a:buChar char="q"/>
            </a:pPr>
            <a:r>
              <a:rPr lang="it-IT" sz="2800"/>
              <a:t> pratiche (comprendenti l’abilita` manuale e l’uso di</a:t>
            </a:r>
          </a:p>
          <a:p>
            <a:pPr algn="just"/>
            <a:r>
              <a:rPr lang="it-IT" sz="2800"/>
              <a:t>     di metodi, materiali, strumenti).</a:t>
            </a:r>
          </a:p>
          <a:p>
            <a:endParaRPr lang="it-IT">
              <a:latin typeface="Calibri" pitchFamily="-108" charset="0"/>
            </a:endParaRPr>
          </a:p>
          <a:p>
            <a:endParaRPr lang="it-IT">
              <a:latin typeface="Calibri" pitchFamily="-108" charset="0"/>
            </a:endParaRPr>
          </a:p>
        </p:txBody>
      </p:sp>
      <p:sp>
        <p:nvSpPr>
          <p:cNvPr id="154628" name="Rectangle 3"/>
          <p:cNvSpPr>
            <a:spLocks noChangeArrowheads="1"/>
          </p:cNvSpPr>
          <p:nvPr/>
        </p:nvSpPr>
        <p:spPr bwMode="auto">
          <a:xfrm>
            <a:off x="3657600" y="228600"/>
            <a:ext cx="2462213" cy="769938"/>
          </a:xfrm>
          <a:prstGeom prst="rect">
            <a:avLst/>
          </a:prstGeom>
          <a:noFill/>
          <a:ln w="9525">
            <a:noFill/>
            <a:miter lim="800000"/>
            <a:headEnd/>
            <a:tailEnd/>
          </a:ln>
        </p:spPr>
        <p:txBody>
          <a:bodyPr>
            <a:prstTxWarp prst="textNoShape">
              <a:avLst/>
            </a:prstTxWarp>
            <a:spAutoFit/>
          </a:bodyPr>
          <a:lstStyle/>
          <a:p>
            <a:r>
              <a:rPr lang="it-IT" sz="4400" b="1"/>
              <a:t>ABILITÀ</a:t>
            </a:r>
          </a:p>
        </p:txBody>
      </p:sp>
    </p:spTree>
  </p:cSld>
  <p:clrMapOvr>
    <a:masterClrMapping/>
  </p:clrMapOvr>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7" name="Segnaposto numero diapositiva 3"/>
          <p:cNvSpPr>
            <a:spLocks noGrp="1"/>
          </p:cNvSpPr>
          <p:nvPr>
            <p:ph type="sldNum" sz="quarter" idx="12"/>
          </p:nvPr>
        </p:nvSpPr>
        <p:spPr/>
        <p:txBody>
          <a:bodyPr/>
          <a:lstStyle/>
          <a:p>
            <a:pPr>
              <a:defRPr/>
            </a:pPr>
            <a:fld id="{EABF457D-D7BF-6E49-8E71-7A8EDEEE4BC8}" type="slidenum">
              <a:rPr lang="it-IT"/>
              <a:pPr>
                <a:defRPr/>
              </a:pPr>
              <a:t>39</a:t>
            </a:fld>
            <a:endParaRPr lang="it-IT"/>
          </a:p>
        </p:txBody>
      </p:sp>
      <p:sp>
        <p:nvSpPr>
          <p:cNvPr id="156675" name="Rectangle 2"/>
          <p:cNvSpPr>
            <a:spLocks noChangeArrowheads="1"/>
          </p:cNvSpPr>
          <p:nvPr/>
        </p:nvSpPr>
        <p:spPr bwMode="auto">
          <a:xfrm>
            <a:off x="2895600" y="76200"/>
            <a:ext cx="3990975" cy="708025"/>
          </a:xfrm>
          <a:prstGeom prst="rect">
            <a:avLst/>
          </a:prstGeom>
          <a:noFill/>
          <a:ln w="9525">
            <a:noFill/>
            <a:miter lim="800000"/>
            <a:headEnd/>
            <a:tailEnd/>
          </a:ln>
        </p:spPr>
        <p:txBody>
          <a:bodyPr>
            <a:prstTxWarp prst="textNoShape">
              <a:avLst/>
            </a:prstTxWarp>
            <a:spAutoFit/>
          </a:bodyPr>
          <a:lstStyle/>
          <a:p>
            <a:r>
              <a:rPr lang="it-IT" sz="4000" b="1"/>
              <a:t>COMPETENZE</a:t>
            </a:r>
          </a:p>
        </p:txBody>
      </p:sp>
      <p:sp>
        <p:nvSpPr>
          <p:cNvPr id="156676" name="Rectangle 3"/>
          <p:cNvSpPr>
            <a:spLocks noChangeArrowheads="1"/>
          </p:cNvSpPr>
          <p:nvPr/>
        </p:nvSpPr>
        <p:spPr bwMode="auto">
          <a:xfrm>
            <a:off x="228600" y="2667000"/>
            <a:ext cx="8793163" cy="3616325"/>
          </a:xfrm>
          <a:prstGeom prst="rect">
            <a:avLst/>
          </a:prstGeom>
          <a:noFill/>
          <a:ln w="9525">
            <a:noFill/>
            <a:miter lim="800000"/>
            <a:headEnd/>
            <a:tailEnd/>
          </a:ln>
        </p:spPr>
        <p:txBody>
          <a:bodyPr>
            <a:prstTxWarp prst="textNoShape">
              <a:avLst/>
            </a:prstTxWarp>
            <a:spAutoFit/>
          </a:bodyPr>
          <a:lstStyle/>
          <a:p>
            <a:pPr algn="just"/>
            <a:r>
              <a:rPr lang="it-IT" sz="2800"/>
              <a:t>Sta a indicare la comprovata capacità di utilizzare conoscenze, abilità e capacità personali, sociali e/o metodologiche, in situazioni di lavoro o di studio e nello sviluppo professionale e personale. </a:t>
            </a:r>
          </a:p>
          <a:p>
            <a:pPr algn="just"/>
            <a:r>
              <a:rPr lang="it-IT" sz="2700"/>
              <a:t>Nel contesto del Quadro europeo delle qualifiche le competenze sono descritte in termini di </a:t>
            </a:r>
            <a:r>
              <a:rPr lang="it-IT" sz="2700" b="1"/>
              <a:t>responsabilita`</a:t>
            </a:r>
            <a:r>
              <a:rPr lang="it-IT" sz="2700"/>
              <a:t> e </a:t>
            </a:r>
            <a:r>
              <a:rPr lang="it-IT" sz="2700" b="1"/>
              <a:t>autonomia.</a:t>
            </a:r>
          </a:p>
          <a:p>
            <a:endParaRPr lang="it-IT">
              <a:latin typeface="Calibri" pitchFamily="-108" charset="0"/>
            </a:endParaRPr>
          </a:p>
          <a:p>
            <a:endParaRPr lang="it-IT">
              <a:latin typeface="Calibri" pitchFamily="-108" charset="0"/>
            </a:endParaRPr>
          </a:p>
        </p:txBody>
      </p:sp>
      <p:sp>
        <p:nvSpPr>
          <p:cNvPr id="156677" name="Rectangle 4"/>
          <p:cNvSpPr>
            <a:spLocks noChangeArrowheads="1"/>
          </p:cNvSpPr>
          <p:nvPr/>
        </p:nvSpPr>
        <p:spPr bwMode="auto">
          <a:xfrm>
            <a:off x="228600" y="914400"/>
            <a:ext cx="8915400" cy="1816100"/>
          </a:xfrm>
          <a:prstGeom prst="rect">
            <a:avLst/>
          </a:prstGeom>
          <a:noFill/>
          <a:ln w="9525">
            <a:noFill/>
            <a:miter lim="800000"/>
            <a:headEnd/>
            <a:tailEnd/>
          </a:ln>
        </p:spPr>
        <p:txBody>
          <a:bodyPr>
            <a:prstTxWarp prst="textNoShape">
              <a:avLst/>
            </a:prstTxWarp>
            <a:spAutoFit/>
          </a:bodyPr>
          <a:lstStyle/>
          <a:p>
            <a:pPr algn="just"/>
            <a:r>
              <a:rPr lang="it-IT" sz="2800"/>
              <a:t>Significato etimologico: </a:t>
            </a:r>
            <a:r>
              <a:rPr lang="it-IT" sz="2800" i="1"/>
              <a:t>cum </a:t>
            </a:r>
            <a:r>
              <a:rPr lang="it-IT" sz="2800"/>
              <a:t>"con" e </a:t>
            </a:r>
            <a:r>
              <a:rPr lang="it-IT" sz="2800" i="1"/>
              <a:t>petere </a:t>
            </a:r>
            <a:r>
              <a:rPr lang="it-IT" sz="2800"/>
              <a:t>"dirigersi verso, cercare”. Il termine  condensa dunque sia il focus della ricerca sia la metodologia di ricerca-azione attraverso cui esplorarlo.</a:t>
            </a:r>
          </a:p>
        </p:txBody>
      </p:sp>
    </p:spTree>
  </p:cSld>
  <p:clrMapOvr>
    <a:masterClrMapping/>
  </p:clrMapOvr>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8" name="Segnaposto numero diapositiva 5"/>
          <p:cNvSpPr>
            <a:spLocks noGrp="1"/>
          </p:cNvSpPr>
          <p:nvPr>
            <p:ph type="sldNum" sz="quarter" idx="12"/>
          </p:nvPr>
        </p:nvSpPr>
        <p:spPr/>
        <p:txBody>
          <a:bodyPr/>
          <a:lstStyle/>
          <a:p>
            <a:pPr>
              <a:defRPr/>
            </a:pPr>
            <a:fld id="{48C114BF-B1EA-5941-AAE0-103FE59B16CE}" type="slidenum">
              <a:rPr lang="it-IT">
                <a:latin typeface="Arial"/>
              </a:rPr>
              <a:pPr>
                <a:defRPr/>
              </a:pPr>
              <a:t>40</a:t>
            </a:fld>
            <a:endParaRPr lang="it-IT">
              <a:latin typeface="Arial"/>
            </a:endParaRPr>
          </a:p>
        </p:txBody>
      </p:sp>
      <p:sp>
        <p:nvSpPr>
          <p:cNvPr id="158723" name="Rectangle 2"/>
          <p:cNvSpPr>
            <a:spLocks noChangeArrowheads="1"/>
          </p:cNvSpPr>
          <p:nvPr/>
        </p:nvSpPr>
        <p:spPr bwMode="auto">
          <a:xfrm>
            <a:off x="381000" y="1828800"/>
            <a:ext cx="7924800" cy="3987800"/>
          </a:xfrm>
          <a:prstGeom prst="rect">
            <a:avLst/>
          </a:prstGeom>
          <a:solidFill>
            <a:schemeClr val="bg1">
              <a:alpha val="30980"/>
            </a:schemeClr>
          </a:solidFill>
          <a:ln w="9525" cap="rnd">
            <a:solidFill>
              <a:schemeClr val="tx1"/>
            </a:solidFill>
            <a:prstDash val="sysDot"/>
            <a:miter lim="800000"/>
            <a:headEnd/>
            <a:tailEnd/>
          </a:ln>
        </p:spPr>
        <p:txBody>
          <a:bodyPr wrap="none" anchor="ctr">
            <a:prstTxWarp prst="textNoShape">
              <a:avLst/>
            </a:prstTxWarp>
          </a:bodyPr>
          <a:lstStyle/>
          <a:p>
            <a:pPr algn="ctr"/>
            <a:endParaRPr lang="it-IT">
              <a:latin typeface="Calibri" pitchFamily="-108" charset="0"/>
            </a:endParaRPr>
          </a:p>
        </p:txBody>
      </p:sp>
      <p:sp>
        <p:nvSpPr>
          <p:cNvPr id="63491" name="Rectangle 3"/>
          <p:cNvSpPr>
            <a:spLocks noGrp="1" noChangeArrowheads="1"/>
          </p:cNvSpPr>
          <p:nvPr>
            <p:ph type="title"/>
          </p:nvPr>
        </p:nvSpPr>
        <p:spPr>
          <a:xfrm>
            <a:off x="0" y="158750"/>
            <a:ext cx="9039225" cy="457200"/>
          </a:xfrm>
        </p:spPr>
        <p:txBody>
          <a:bodyPr rtlCol="0" anchor="t">
            <a:spAutoFit/>
          </a:bodyPr>
          <a:lstStyle/>
          <a:p>
            <a:pPr algn="l" eaLnBrk="1" fontAlgn="auto" hangingPunct="1">
              <a:spcAft>
                <a:spcPts val="0"/>
              </a:spcAft>
              <a:defRPr/>
            </a:pPr>
            <a:r>
              <a:rPr lang="it-IT" sz="2400" b="1">
                <a:effectLst>
                  <a:outerShdw blurRad="38100" dist="38100" dir="2700000" algn="tl">
                    <a:srgbClr val="DDDDDD"/>
                  </a:outerShdw>
                </a:effectLst>
                <a:latin typeface="Arial"/>
                <a:ea typeface="+mj-ea"/>
                <a:cs typeface="+mj-cs"/>
              </a:rPr>
              <a:t>Competenze chiave per l'apprendimento permanente  UE ‘06</a:t>
            </a:r>
          </a:p>
        </p:txBody>
      </p:sp>
      <p:sp>
        <p:nvSpPr>
          <p:cNvPr id="158725" name="Rectangle 4"/>
          <p:cNvSpPr>
            <a:spLocks noGrp="1" noChangeArrowheads="1"/>
          </p:cNvSpPr>
          <p:nvPr>
            <p:ph type="body" sz="half" idx="1"/>
          </p:nvPr>
        </p:nvSpPr>
        <p:spPr>
          <a:xfrm>
            <a:off x="381000" y="1981200"/>
            <a:ext cx="7840663" cy="4032250"/>
          </a:xfrm>
        </p:spPr>
        <p:txBody>
          <a:bodyPr/>
          <a:lstStyle/>
          <a:p>
            <a:pPr marL="363538" indent="-363538" eaLnBrk="1" hangingPunct="1">
              <a:lnSpc>
                <a:spcPct val="90000"/>
              </a:lnSpc>
              <a:buClr>
                <a:srgbClr val="FF3300"/>
              </a:buClr>
              <a:buSzPct val="130000"/>
            </a:pPr>
            <a:r>
              <a:rPr lang="it-IT" sz="2400">
                <a:latin typeface="Arial" pitchFamily="-108" charset="0"/>
                <a:ea typeface="ＭＳ Ｐゴシック" pitchFamily="-108" charset="-128"/>
                <a:cs typeface="ＭＳ Ｐゴシック" pitchFamily="-108" charset="-128"/>
              </a:rPr>
              <a:t>Comunicazione nella </a:t>
            </a:r>
            <a:r>
              <a:rPr lang="it-IT" sz="2400" b="1">
                <a:latin typeface="Arial" pitchFamily="-108" charset="0"/>
                <a:ea typeface="ＭＳ Ｐゴシック" pitchFamily="-108" charset="-128"/>
                <a:cs typeface="ＭＳ Ｐゴシック" pitchFamily="-108" charset="-128"/>
              </a:rPr>
              <a:t>madre lingua</a:t>
            </a:r>
            <a:r>
              <a:rPr lang="it-IT" sz="2400">
                <a:latin typeface="Arial" pitchFamily="-108" charset="0"/>
                <a:ea typeface="ＭＳ Ｐゴシック" pitchFamily="-108" charset="-128"/>
                <a:cs typeface="ＭＳ Ｐゴシック" pitchFamily="-108" charset="-128"/>
              </a:rPr>
              <a:t>,</a:t>
            </a:r>
          </a:p>
          <a:p>
            <a:pPr marL="363538" indent="-363538" eaLnBrk="1" hangingPunct="1">
              <a:lnSpc>
                <a:spcPct val="90000"/>
              </a:lnSpc>
              <a:buClr>
                <a:srgbClr val="FF3300"/>
              </a:buClr>
              <a:buSzPct val="130000"/>
            </a:pPr>
            <a:r>
              <a:rPr lang="it-IT" sz="2400">
                <a:latin typeface="Arial" pitchFamily="-108" charset="0"/>
                <a:ea typeface="ＭＳ Ｐゴシック" pitchFamily="-108" charset="-128"/>
                <a:cs typeface="ＭＳ Ｐゴシック" pitchFamily="-108" charset="-128"/>
              </a:rPr>
              <a:t>Comunicazione nelle lingue </a:t>
            </a:r>
            <a:r>
              <a:rPr lang="it-IT" sz="2400" b="1">
                <a:latin typeface="Arial" pitchFamily="-108" charset="0"/>
                <a:ea typeface="ＭＳ Ｐゴシック" pitchFamily="-108" charset="-128"/>
                <a:cs typeface="ＭＳ Ｐゴシック" pitchFamily="-108" charset="-128"/>
              </a:rPr>
              <a:t>straniere</a:t>
            </a:r>
            <a:r>
              <a:rPr lang="it-IT" sz="2400">
                <a:latin typeface="Arial" pitchFamily="-108" charset="0"/>
                <a:ea typeface="ＭＳ Ｐゴシック" pitchFamily="-108" charset="-128"/>
                <a:cs typeface="ＭＳ Ｐゴシック" pitchFamily="-108" charset="-128"/>
              </a:rPr>
              <a:t>, </a:t>
            </a:r>
          </a:p>
          <a:p>
            <a:pPr marL="363538" indent="-363538" eaLnBrk="1" hangingPunct="1">
              <a:lnSpc>
                <a:spcPct val="90000"/>
              </a:lnSpc>
              <a:buClr>
                <a:srgbClr val="FF3300"/>
              </a:buClr>
              <a:buSzPct val="130000"/>
            </a:pPr>
            <a:r>
              <a:rPr lang="it-IT" sz="2400">
                <a:latin typeface="Arial" pitchFamily="-108" charset="0"/>
                <a:ea typeface="ＭＳ Ｐゴシック" pitchFamily="-108" charset="-128"/>
                <a:cs typeface="ＭＳ Ｐゴシック" pitchFamily="-108" charset="-128"/>
              </a:rPr>
              <a:t>Competenza </a:t>
            </a:r>
            <a:r>
              <a:rPr lang="it-IT" sz="2400" b="1">
                <a:latin typeface="Arial" pitchFamily="-108" charset="0"/>
                <a:ea typeface="ＭＳ Ｐゴシック" pitchFamily="-108" charset="-128"/>
                <a:cs typeface="ＭＳ Ｐゴシック" pitchFamily="-108" charset="-128"/>
              </a:rPr>
              <a:t>matematica</a:t>
            </a:r>
            <a:r>
              <a:rPr lang="it-IT" sz="2400">
                <a:latin typeface="Arial" pitchFamily="-108" charset="0"/>
                <a:ea typeface="ＭＳ Ｐゴシック" pitchFamily="-108" charset="-128"/>
                <a:cs typeface="ＭＳ Ｐゴシック" pitchFamily="-108" charset="-128"/>
              </a:rPr>
              <a:t>, competenze di base in </a:t>
            </a:r>
            <a:r>
              <a:rPr lang="it-IT" sz="2400" b="1">
                <a:latin typeface="Arial" pitchFamily="-108" charset="0"/>
                <a:ea typeface="ＭＳ Ｐゴシック" pitchFamily="-108" charset="-128"/>
                <a:cs typeface="ＭＳ Ｐゴシック" pitchFamily="-108" charset="-128"/>
              </a:rPr>
              <a:t>scienza e tecnologia</a:t>
            </a:r>
            <a:r>
              <a:rPr lang="it-IT" sz="2400">
                <a:latin typeface="Arial" pitchFamily="-108" charset="0"/>
                <a:ea typeface="ＭＳ Ｐゴシック" pitchFamily="-108" charset="-128"/>
                <a:cs typeface="ＭＳ Ｐゴシック" pitchFamily="-108" charset="-128"/>
              </a:rPr>
              <a:t>, </a:t>
            </a:r>
          </a:p>
          <a:p>
            <a:pPr marL="363538" indent="-363538" eaLnBrk="1" hangingPunct="1">
              <a:lnSpc>
                <a:spcPct val="90000"/>
              </a:lnSpc>
              <a:buClr>
                <a:srgbClr val="FF3300"/>
              </a:buClr>
              <a:buSzPct val="130000"/>
            </a:pPr>
            <a:r>
              <a:rPr lang="it-IT" sz="2400">
                <a:latin typeface="Arial" pitchFamily="-108" charset="0"/>
                <a:ea typeface="ＭＳ Ｐゴシック" pitchFamily="-108" charset="-128"/>
                <a:cs typeface="ＭＳ Ｐゴシック" pitchFamily="-108" charset="-128"/>
              </a:rPr>
              <a:t>Competenza </a:t>
            </a:r>
            <a:r>
              <a:rPr lang="it-IT" sz="2400" b="1">
                <a:latin typeface="Arial" pitchFamily="-108" charset="0"/>
                <a:ea typeface="ＭＳ Ｐゴシック" pitchFamily="-108" charset="-128"/>
                <a:cs typeface="ＭＳ Ｐゴシック" pitchFamily="-108" charset="-128"/>
              </a:rPr>
              <a:t>digitale</a:t>
            </a:r>
            <a:r>
              <a:rPr lang="it-IT" sz="2400">
                <a:latin typeface="Arial" pitchFamily="-108" charset="0"/>
                <a:ea typeface="ＭＳ Ｐゴシック" pitchFamily="-108" charset="-128"/>
                <a:cs typeface="ＭＳ Ｐゴシック" pitchFamily="-108" charset="-128"/>
              </a:rPr>
              <a:t>, </a:t>
            </a:r>
          </a:p>
          <a:p>
            <a:pPr marL="363538" indent="-363538" eaLnBrk="1" hangingPunct="1">
              <a:lnSpc>
                <a:spcPct val="90000"/>
              </a:lnSpc>
              <a:buClr>
                <a:srgbClr val="FF3300"/>
              </a:buClr>
              <a:buSzPct val="130000"/>
            </a:pPr>
            <a:r>
              <a:rPr lang="it-IT" sz="2400" b="1">
                <a:latin typeface="Arial" pitchFamily="-108" charset="0"/>
                <a:ea typeface="ＭＳ Ｐゴシック" pitchFamily="-108" charset="-128"/>
                <a:cs typeface="ＭＳ Ｐゴシック" pitchFamily="-108" charset="-128"/>
              </a:rPr>
              <a:t>Imparare ad imparare</a:t>
            </a:r>
            <a:r>
              <a:rPr lang="it-IT" sz="2400">
                <a:latin typeface="Arial" pitchFamily="-108" charset="0"/>
                <a:ea typeface="ＭＳ Ｐゴシック" pitchFamily="-108" charset="-128"/>
                <a:cs typeface="ＭＳ Ｐゴシック" pitchFamily="-108" charset="-128"/>
              </a:rPr>
              <a:t>, </a:t>
            </a:r>
          </a:p>
          <a:p>
            <a:pPr marL="363538" indent="-363538" eaLnBrk="1" hangingPunct="1">
              <a:lnSpc>
                <a:spcPct val="90000"/>
              </a:lnSpc>
              <a:buClr>
                <a:srgbClr val="FF3300"/>
              </a:buClr>
              <a:buSzPct val="130000"/>
            </a:pPr>
            <a:r>
              <a:rPr lang="it-IT" sz="2400">
                <a:latin typeface="Arial" pitchFamily="-108" charset="0"/>
                <a:ea typeface="ＭＳ Ｐゴシック" pitchFamily="-108" charset="-128"/>
                <a:cs typeface="ＭＳ Ｐゴシック" pitchFamily="-108" charset="-128"/>
              </a:rPr>
              <a:t>Competenze </a:t>
            </a:r>
            <a:r>
              <a:rPr lang="it-IT" sz="2400" b="1">
                <a:latin typeface="Arial" pitchFamily="-108" charset="0"/>
                <a:ea typeface="ＭＳ Ｐゴシック" pitchFamily="-108" charset="-128"/>
                <a:cs typeface="ＭＳ Ｐゴシック" pitchFamily="-108" charset="-128"/>
              </a:rPr>
              <a:t>sociali e civiche</a:t>
            </a:r>
            <a:r>
              <a:rPr lang="it-IT" sz="2400">
                <a:latin typeface="Arial" pitchFamily="-108" charset="0"/>
                <a:ea typeface="ＭＳ Ｐゴシック" pitchFamily="-108" charset="-128"/>
                <a:cs typeface="ＭＳ Ｐゴシック" pitchFamily="-108" charset="-128"/>
              </a:rPr>
              <a:t>, </a:t>
            </a:r>
          </a:p>
          <a:p>
            <a:pPr marL="363538" indent="-363538" eaLnBrk="1" hangingPunct="1">
              <a:lnSpc>
                <a:spcPct val="90000"/>
              </a:lnSpc>
              <a:buClr>
                <a:srgbClr val="FF3300"/>
              </a:buClr>
              <a:buSzPct val="130000"/>
            </a:pPr>
            <a:r>
              <a:rPr lang="it-IT" sz="2400">
                <a:latin typeface="Arial" pitchFamily="-108" charset="0"/>
                <a:ea typeface="ＭＳ Ｐゴシック" pitchFamily="-108" charset="-128"/>
                <a:cs typeface="ＭＳ Ｐゴシック" pitchFamily="-108" charset="-128"/>
              </a:rPr>
              <a:t>Spirito di </a:t>
            </a:r>
            <a:r>
              <a:rPr lang="it-IT" sz="2400" b="1">
                <a:latin typeface="Arial" pitchFamily="-108" charset="0"/>
                <a:ea typeface="ＭＳ Ｐゴシック" pitchFamily="-108" charset="-128"/>
                <a:cs typeface="ＭＳ Ｐゴシック" pitchFamily="-108" charset="-128"/>
              </a:rPr>
              <a:t>iniziativa e imprenditorialità</a:t>
            </a:r>
            <a:r>
              <a:rPr lang="it-IT" sz="2400">
                <a:latin typeface="Arial" pitchFamily="-108" charset="0"/>
                <a:ea typeface="ＭＳ Ｐゴシック" pitchFamily="-108" charset="-128"/>
                <a:cs typeface="ＭＳ Ｐゴシック" pitchFamily="-108" charset="-128"/>
              </a:rPr>
              <a:t>, </a:t>
            </a:r>
          </a:p>
          <a:p>
            <a:pPr marL="363538" indent="-363538" eaLnBrk="1" hangingPunct="1">
              <a:lnSpc>
                <a:spcPct val="90000"/>
              </a:lnSpc>
              <a:buClr>
                <a:srgbClr val="FF3300"/>
              </a:buClr>
              <a:buSzPct val="130000"/>
            </a:pPr>
            <a:r>
              <a:rPr lang="it-IT" sz="2400" b="1">
                <a:latin typeface="Arial" pitchFamily="-108" charset="0"/>
                <a:ea typeface="ＭＳ Ｐゴシック" pitchFamily="-108" charset="-128"/>
                <a:cs typeface="ＭＳ Ｐゴシック" pitchFamily="-108" charset="-128"/>
              </a:rPr>
              <a:t>Consapevolezza</a:t>
            </a:r>
            <a:r>
              <a:rPr lang="it-IT" sz="2400">
                <a:latin typeface="Arial" pitchFamily="-108" charset="0"/>
                <a:ea typeface="ＭＳ Ｐゴシック" pitchFamily="-108" charset="-128"/>
                <a:cs typeface="ＭＳ Ｐゴシック" pitchFamily="-108" charset="-128"/>
              </a:rPr>
              <a:t> ed </a:t>
            </a:r>
            <a:r>
              <a:rPr lang="it-IT" sz="2400" b="1">
                <a:latin typeface="Arial" pitchFamily="-108" charset="0"/>
                <a:ea typeface="ＭＳ Ｐゴシック" pitchFamily="-108" charset="-128"/>
                <a:cs typeface="ＭＳ Ｐゴシック" pitchFamily="-108" charset="-128"/>
              </a:rPr>
              <a:t>espressione culturale</a:t>
            </a:r>
          </a:p>
          <a:p>
            <a:pPr marL="363538" indent="-363538" eaLnBrk="1" hangingPunct="1">
              <a:lnSpc>
                <a:spcPct val="90000"/>
              </a:lnSpc>
              <a:buClr>
                <a:srgbClr val="FF3300"/>
              </a:buClr>
              <a:buFontTx/>
              <a:buNone/>
            </a:pPr>
            <a:endParaRPr lang="it-IT" sz="2000">
              <a:latin typeface="Arial" pitchFamily="-108" charset="0"/>
              <a:ea typeface="Times New Roman" pitchFamily="-108" charset="0"/>
              <a:cs typeface="Times New Roman" pitchFamily="-108" charset="0"/>
            </a:endParaRPr>
          </a:p>
        </p:txBody>
      </p:sp>
      <p:sp>
        <p:nvSpPr>
          <p:cNvPr id="158726" name="Rectangle 5"/>
          <p:cNvSpPr>
            <a:spLocks noChangeArrowheads="1"/>
          </p:cNvSpPr>
          <p:nvPr/>
        </p:nvSpPr>
        <p:spPr bwMode="auto">
          <a:xfrm>
            <a:off x="152400" y="838200"/>
            <a:ext cx="8763000" cy="646113"/>
          </a:xfrm>
          <a:prstGeom prst="rect">
            <a:avLst/>
          </a:prstGeom>
          <a:noFill/>
          <a:ln w="9525">
            <a:noFill/>
            <a:miter lim="800000"/>
            <a:headEnd/>
            <a:tailEnd/>
          </a:ln>
        </p:spPr>
        <p:txBody>
          <a:bodyPr>
            <a:prstTxWarp prst="textNoShape">
              <a:avLst/>
            </a:prstTxWarp>
            <a:spAutoFit/>
          </a:bodyPr>
          <a:lstStyle/>
          <a:p>
            <a:r>
              <a:rPr lang="it-IT">
                <a:solidFill>
                  <a:srgbClr val="333333"/>
                </a:solidFill>
                <a:latin typeface="Calibri" pitchFamily="-108" charset="0"/>
              </a:rPr>
              <a:t>Il documento delinea </a:t>
            </a:r>
            <a:r>
              <a:rPr lang="it-IT" b="1">
                <a:solidFill>
                  <a:srgbClr val="333333"/>
                </a:solidFill>
                <a:latin typeface="Calibri" pitchFamily="-108" charset="0"/>
              </a:rPr>
              <a:t>otto competenze chiave</a:t>
            </a:r>
            <a:r>
              <a:rPr lang="it-IT">
                <a:solidFill>
                  <a:srgbClr val="333333"/>
                </a:solidFill>
                <a:latin typeface="Calibri" pitchFamily="-108" charset="0"/>
              </a:rPr>
              <a:t>, definite come “</a:t>
            </a:r>
            <a:r>
              <a:rPr lang="it-IT" b="1">
                <a:solidFill>
                  <a:srgbClr val="333333"/>
                </a:solidFill>
                <a:latin typeface="Calibri" pitchFamily="-108" charset="0"/>
              </a:rPr>
              <a:t>combinazione di conoscenze, abilità e attitudini</a:t>
            </a:r>
            <a:r>
              <a:rPr lang="it-IT">
                <a:solidFill>
                  <a:srgbClr val="333333"/>
                </a:solidFill>
                <a:latin typeface="Calibri" pitchFamily="-108" charset="0"/>
              </a:rPr>
              <a:t>”, esse sono:</a:t>
            </a:r>
          </a:p>
        </p:txBody>
      </p:sp>
    </p:spTree>
  </p:cSld>
  <p:clrMapOvr>
    <a:masterClrMapping/>
  </p:clrMapOvr>
  <p:transition>
    <p:dissolve/>
  </p:transition>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29378" name="Segnaposto numero diapositiva 4"/>
          <p:cNvSpPr>
            <a:spLocks noGrp="1"/>
          </p:cNvSpPr>
          <p:nvPr>
            <p:ph type="sldNum" sz="quarter" idx="12"/>
          </p:nvPr>
        </p:nvSpPr>
        <p:spPr/>
        <p:txBody>
          <a:bodyPr/>
          <a:lstStyle/>
          <a:p>
            <a:pPr>
              <a:defRPr/>
            </a:pPr>
            <a:fld id="{3352E0C1-6857-7341-B2A1-F9127EADD0DA}" type="slidenum">
              <a:rPr lang="it-IT" smtClean="0"/>
              <a:pPr>
                <a:defRPr/>
              </a:pPr>
              <a:t>41</a:t>
            </a:fld>
            <a:endParaRPr lang="it-IT" smtClean="0"/>
          </a:p>
        </p:txBody>
      </p:sp>
      <p:sp>
        <p:nvSpPr>
          <p:cNvPr id="160771" name="Rectangle 2"/>
          <p:cNvSpPr>
            <a:spLocks noChangeArrowheads="1"/>
          </p:cNvSpPr>
          <p:nvPr/>
        </p:nvSpPr>
        <p:spPr bwMode="auto">
          <a:xfrm>
            <a:off x="177800" y="1033463"/>
            <a:ext cx="8653463" cy="4849812"/>
          </a:xfrm>
          <a:prstGeom prst="rect">
            <a:avLst/>
          </a:prstGeom>
          <a:solidFill>
            <a:srgbClr val="FFFF99">
              <a:alpha val="7843"/>
            </a:srgbClr>
          </a:solidFill>
          <a:ln w="9525" cap="rnd">
            <a:solidFill>
              <a:schemeClr val="tx1"/>
            </a:solidFill>
            <a:prstDash val="sysDot"/>
            <a:miter lim="800000"/>
            <a:headEnd/>
            <a:tailEnd/>
          </a:ln>
        </p:spPr>
        <p:txBody>
          <a:bodyPr anchor="ctr">
            <a:prstTxWarp prst="textNoShape">
              <a:avLst/>
            </a:prstTxWarp>
            <a:spAutoFit/>
          </a:bodyPr>
          <a:lstStyle/>
          <a:p>
            <a:endParaRPr lang="it-IT">
              <a:latin typeface="Calibri" pitchFamily="-108" charset="0"/>
            </a:endParaRPr>
          </a:p>
        </p:txBody>
      </p:sp>
      <p:sp>
        <p:nvSpPr>
          <p:cNvPr id="160772" name="AutoShape 3"/>
          <p:cNvSpPr>
            <a:spLocks noChangeArrowheads="1"/>
          </p:cNvSpPr>
          <p:nvPr/>
        </p:nvSpPr>
        <p:spPr bwMode="auto">
          <a:xfrm>
            <a:off x="1042988" y="1177925"/>
            <a:ext cx="7097712" cy="4471988"/>
          </a:xfrm>
          <a:prstGeom prst="triangle">
            <a:avLst>
              <a:gd name="adj" fmla="val 50000"/>
            </a:avLst>
          </a:prstGeom>
          <a:solidFill>
            <a:schemeClr val="bg1">
              <a:alpha val="61176"/>
            </a:schemeClr>
          </a:solidFill>
          <a:ln w="9525" cap="rnd">
            <a:solidFill>
              <a:schemeClr val="tx1"/>
            </a:solidFill>
            <a:prstDash val="sysDot"/>
            <a:miter lim="800000"/>
            <a:headEnd/>
            <a:tailEnd/>
          </a:ln>
        </p:spPr>
        <p:txBody>
          <a:bodyPr wrap="none" anchor="ctr">
            <a:prstTxWarp prst="textNoShape">
              <a:avLst/>
            </a:prstTxWarp>
          </a:bodyPr>
          <a:lstStyle/>
          <a:p>
            <a:endParaRPr lang="it-IT">
              <a:latin typeface="Calibri" pitchFamily="-108" charset="0"/>
            </a:endParaRPr>
          </a:p>
        </p:txBody>
      </p:sp>
      <p:sp>
        <p:nvSpPr>
          <p:cNvPr id="160773" name="Rectangle 4"/>
          <p:cNvSpPr>
            <a:spLocks noChangeArrowheads="1"/>
          </p:cNvSpPr>
          <p:nvPr/>
        </p:nvSpPr>
        <p:spPr bwMode="auto">
          <a:xfrm>
            <a:off x="142875" y="-26988"/>
            <a:ext cx="9001125" cy="822326"/>
          </a:xfrm>
          <a:prstGeom prst="rect">
            <a:avLst/>
          </a:prstGeom>
          <a:noFill/>
          <a:ln w="9525">
            <a:noFill/>
            <a:miter lim="800000"/>
            <a:headEnd/>
            <a:tailEnd/>
          </a:ln>
        </p:spPr>
        <p:txBody>
          <a:bodyPr>
            <a:prstTxWarp prst="textNoShape">
              <a:avLst/>
            </a:prstTxWarp>
            <a:spAutoFit/>
          </a:bodyPr>
          <a:lstStyle/>
          <a:p>
            <a:r>
              <a:rPr lang="it-IT">
                <a:latin typeface="Verdana" pitchFamily="-108" charset="0"/>
              </a:rPr>
              <a:t>I </a:t>
            </a:r>
            <a:r>
              <a:rPr lang="it-IT" b="1">
                <a:latin typeface="Verdana" pitchFamily="-108" charset="0"/>
              </a:rPr>
              <a:t>tre poli</a:t>
            </a:r>
            <a:r>
              <a:rPr lang="it-IT">
                <a:latin typeface="Verdana" pitchFamily="-108" charset="0"/>
              </a:rPr>
              <a:t> delle </a:t>
            </a:r>
            <a:r>
              <a:rPr lang="it-IT" b="1">
                <a:latin typeface="Verdana" pitchFamily="-108" charset="0"/>
              </a:rPr>
              <a:t>otto competenze chiave</a:t>
            </a:r>
            <a:r>
              <a:rPr lang="it-IT">
                <a:latin typeface="Verdana" pitchFamily="-108" charset="0"/>
              </a:rPr>
              <a:t> per l’esercizio della cittadinanza attiva</a:t>
            </a:r>
          </a:p>
        </p:txBody>
      </p:sp>
      <p:sp>
        <p:nvSpPr>
          <p:cNvPr id="238597" name="Rectangle 5"/>
          <p:cNvSpPr>
            <a:spLocks noChangeArrowheads="1"/>
          </p:cNvSpPr>
          <p:nvPr/>
        </p:nvSpPr>
        <p:spPr bwMode="auto">
          <a:xfrm>
            <a:off x="265113" y="4324350"/>
            <a:ext cx="2020887" cy="1616075"/>
          </a:xfrm>
          <a:prstGeom prst="rect">
            <a:avLst/>
          </a:prstGeom>
          <a:noFill/>
          <a:ln w="9525">
            <a:noFill/>
            <a:miter lim="800000"/>
            <a:headEnd/>
            <a:tailEnd/>
          </a:ln>
          <a:effectLst/>
        </p:spPr>
        <p:txBody>
          <a:bodyPr>
            <a:prstTxWarp prst="textNoShape">
              <a:avLst/>
            </a:prstTxWarp>
            <a:spAutoFit/>
          </a:bodyPr>
          <a:lstStyle/>
          <a:p>
            <a:pPr algn="ctr" fontAlgn="auto">
              <a:spcBef>
                <a:spcPts val="0"/>
              </a:spcBef>
              <a:spcAft>
                <a:spcPts val="0"/>
              </a:spcAft>
              <a:defRPr/>
            </a:pPr>
            <a:r>
              <a:rPr lang="en-US" sz="2000" b="1">
                <a:solidFill>
                  <a:schemeClr val="accent2"/>
                </a:solidFill>
                <a:effectLst>
                  <a:outerShdw blurRad="38100" dist="38100" dir="2700000" algn="tl">
                    <a:srgbClr val="DDDDDD"/>
                  </a:outerShdw>
                </a:effectLst>
                <a:latin typeface="Verdana" charset="0"/>
                <a:ea typeface="+mn-ea"/>
                <a:cs typeface="+mn-cs"/>
              </a:rPr>
              <a:t>Rapporto </a:t>
            </a:r>
          </a:p>
          <a:p>
            <a:pPr algn="ctr" fontAlgn="auto">
              <a:spcBef>
                <a:spcPts val="0"/>
              </a:spcBef>
              <a:spcAft>
                <a:spcPts val="0"/>
              </a:spcAft>
              <a:defRPr/>
            </a:pPr>
            <a:r>
              <a:rPr lang="en-US" sz="2000" b="1">
                <a:solidFill>
                  <a:schemeClr val="accent2"/>
                </a:solidFill>
                <a:effectLst>
                  <a:outerShdw blurRad="38100" dist="38100" dir="2700000" algn="tl">
                    <a:srgbClr val="DDDDDD"/>
                  </a:outerShdw>
                </a:effectLst>
                <a:latin typeface="Verdana" charset="0"/>
                <a:ea typeface="+mn-ea"/>
                <a:cs typeface="+mn-cs"/>
              </a:rPr>
              <a:t>con la realtà naturale e sociale</a:t>
            </a:r>
          </a:p>
          <a:p>
            <a:pPr algn="ctr" fontAlgn="auto">
              <a:spcBef>
                <a:spcPts val="0"/>
              </a:spcBef>
              <a:spcAft>
                <a:spcPts val="0"/>
              </a:spcAft>
              <a:defRPr/>
            </a:pPr>
            <a:endParaRPr lang="en-US" sz="2000" b="1">
              <a:solidFill>
                <a:schemeClr val="accent2"/>
              </a:solidFill>
              <a:effectLst>
                <a:outerShdw blurRad="38100" dist="38100" dir="2700000" algn="tl">
                  <a:srgbClr val="DDDDDD"/>
                </a:outerShdw>
              </a:effectLst>
              <a:latin typeface="Verdana" charset="0"/>
              <a:ea typeface="+mn-ea"/>
              <a:cs typeface="+mn-cs"/>
            </a:endParaRPr>
          </a:p>
        </p:txBody>
      </p:sp>
      <p:sp>
        <p:nvSpPr>
          <p:cNvPr id="238598" name="Rectangle 6"/>
          <p:cNvSpPr>
            <a:spLocks noChangeArrowheads="1"/>
          </p:cNvSpPr>
          <p:nvPr/>
        </p:nvSpPr>
        <p:spPr bwMode="auto">
          <a:xfrm>
            <a:off x="3419475" y="1062038"/>
            <a:ext cx="3548063" cy="366712"/>
          </a:xfrm>
          <a:prstGeom prst="rect">
            <a:avLst/>
          </a:prstGeom>
          <a:noFill/>
          <a:ln w="9525" cap="rnd">
            <a:noFill/>
            <a:prstDash val="sysDot"/>
            <a:miter lim="800000"/>
            <a:headEnd/>
            <a:tailEnd/>
          </a:ln>
          <a:effectLst/>
        </p:spPr>
        <p:txBody>
          <a:bodyPr>
            <a:prstTxWarp prst="textNoShape">
              <a:avLst/>
            </a:prstTxWarp>
            <a:spAutoFit/>
          </a:bodyPr>
          <a:lstStyle/>
          <a:p>
            <a:pPr fontAlgn="auto">
              <a:spcBef>
                <a:spcPts val="0"/>
              </a:spcBef>
              <a:spcAft>
                <a:spcPts val="0"/>
              </a:spcAft>
              <a:defRPr/>
            </a:pPr>
            <a:r>
              <a:rPr lang="en-US" b="1">
                <a:solidFill>
                  <a:schemeClr val="accent2"/>
                </a:solidFill>
                <a:effectLst>
                  <a:outerShdw blurRad="38100" dist="38100" dir="2700000" algn="tl">
                    <a:srgbClr val="DDDDDD"/>
                  </a:outerShdw>
                </a:effectLst>
                <a:latin typeface="Verdana" charset="0"/>
                <a:ea typeface="+mn-ea"/>
                <a:cs typeface="+mn-cs"/>
              </a:rPr>
              <a:t>Costruzione del sè </a:t>
            </a:r>
            <a:endParaRPr lang="it-IT">
              <a:solidFill>
                <a:schemeClr val="accent2"/>
              </a:solidFill>
              <a:effectLst>
                <a:outerShdw blurRad="38100" dist="38100" dir="2700000" algn="tl">
                  <a:srgbClr val="DDDDDD"/>
                </a:outerShdw>
              </a:effectLst>
              <a:latin typeface="Verdana" charset="0"/>
              <a:ea typeface="+mn-ea"/>
              <a:cs typeface="+mn-cs"/>
            </a:endParaRPr>
          </a:p>
        </p:txBody>
      </p:sp>
      <p:sp>
        <p:nvSpPr>
          <p:cNvPr id="238599" name="Rectangle 7"/>
          <p:cNvSpPr>
            <a:spLocks noChangeArrowheads="1"/>
          </p:cNvSpPr>
          <p:nvPr/>
        </p:nvSpPr>
        <p:spPr bwMode="auto">
          <a:xfrm>
            <a:off x="6711950" y="4875213"/>
            <a:ext cx="1992313" cy="641350"/>
          </a:xfrm>
          <a:prstGeom prst="rect">
            <a:avLst/>
          </a:prstGeom>
          <a:noFill/>
          <a:ln w="9525" cap="rnd">
            <a:noFill/>
            <a:prstDash val="sysDot"/>
            <a:miter lim="800000"/>
            <a:headEnd/>
            <a:tailEnd/>
          </a:ln>
          <a:effectLst/>
        </p:spPr>
        <p:txBody>
          <a:bodyPr>
            <a:prstTxWarp prst="textNoShape">
              <a:avLst/>
            </a:prstTxWarp>
            <a:spAutoFit/>
          </a:bodyPr>
          <a:lstStyle/>
          <a:p>
            <a:pPr algn="ctr" fontAlgn="auto">
              <a:spcBef>
                <a:spcPct val="50000"/>
              </a:spcBef>
              <a:spcAft>
                <a:spcPts val="0"/>
              </a:spcAft>
              <a:defRPr/>
            </a:pPr>
            <a:r>
              <a:rPr lang="en-US" b="1">
                <a:solidFill>
                  <a:schemeClr val="accent2"/>
                </a:solidFill>
                <a:effectLst>
                  <a:outerShdw blurRad="38100" dist="38100" dir="2700000" algn="tl">
                    <a:srgbClr val="DDDDDD"/>
                  </a:outerShdw>
                </a:effectLst>
                <a:latin typeface="Verdana" charset="0"/>
                <a:ea typeface="+mn-ea"/>
                <a:cs typeface="+mn-cs"/>
              </a:rPr>
              <a:t>Rapporto con gli altri</a:t>
            </a:r>
            <a:endParaRPr lang="en-US">
              <a:solidFill>
                <a:schemeClr val="accent2"/>
              </a:solidFill>
              <a:effectLst>
                <a:outerShdw blurRad="38100" dist="38100" dir="2700000" algn="tl">
                  <a:srgbClr val="DDDDDD"/>
                </a:outerShdw>
              </a:effectLst>
              <a:latin typeface="Verdana" charset="0"/>
              <a:ea typeface="+mn-ea"/>
              <a:cs typeface="+mn-cs"/>
            </a:endParaRPr>
          </a:p>
        </p:txBody>
      </p:sp>
      <p:sp>
        <p:nvSpPr>
          <p:cNvPr id="238600" name="AutoShape 8"/>
          <p:cNvSpPr>
            <a:spLocks noChangeArrowheads="1"/>
          </p:cNvSpPr>
          <p:nvPr/>
        </p:nvSpPr>
        <p:spPr bwMode="auto">
          <a:xfrm>
            <a:off x="3151188" y="2173288"/>
            <a:ext cx="2860675" cy="2768600"/>
          </a:xfrm>
          <a:prstGeom prst="sun">
            <a:avLst>
              <a:gd name="adj" fmla="val 25000"/>
            </a:avLst>
          </a:prstGeom>
          <a:gradFill rotWithShape="1">
            <a:gsLst>
              <a:gs pos="0">
                <a:srgbClr val="FF3300">
                  <a:gamma/>
                  <a:shade val="46275"/>
                  <a:invGamma/>
                </a:srgbClr>
              </a:gs>
              <a:gs pos="100000">
                <a:srgbClr val="FF3300">
                  <a:alpha val="78000"/>
                </a:srgbClr>
              </a:gs>
            </a:gsLst>
            <a:lin ang="5400000" scaled="1"/>
          </a:gradFill>
          <a:ln w="9525" cap="rnd">
            <a:solidFill>
              <a:schemeClr val="tx1"/>
            </a:solidFill>
            <a:prstDash val="sysDot"/>
            <a:miter lim="800000"/>
            <a:headEnd/>
            <a:tailEnd/>
          </a:ln>
          <a:effectLst>
            <a:outerShdw blurRad="63500" dist="107763" dir="2700000" algn="ctr" rotWithShape="0">
              <a:schemeClr val="bg2">
                <a:alpha val="50000"/>
              </a:schemeClr>
            </a:outerShdw>
          </a:effectLst>
        </p:spPr>
        <p:txBody>
          <a:bodyPr anchor="ctr">
            <a:prstTxWarp prst="textNoShape">
              <a:avLst/>
            </a:prstTxWarp>
            <a:spAutoFit/>
          </a:bodyPr>
          <a:lstStyle/>
          <a:p>
            <a:pPr fontAlgn="auto">
              <a:spcBef>
                <a:spcPts val="0"/>
              </a:spcBef>
              <a:spcAft>
                <a:spcPts val="0"/>
              </a:spcAft>
              <a:defRPr/>
            </a:pPr>
            <a:endParaRPr lang="it-IT">
              <a:latin typeface="+mn-lt"/>
              <a:ea typeface="+mn-ea"/>
              <a:cs typeface="+mn-cs"/>
            </a:endParaRPr>
          </a:p>
        </p:txBody>
      </p:sp>
      <p:sp>
        <p:nvSpPr>
          <p:cNvPr id="160778" name="Rectangle 9"/>
          <p:cNvSpPr>
            <a:spLocks noChangeArrowheads="1"/>
          </p:cNvSpPr>
          <p:nvPr/>
        </p:nvSpPr>
        <p:spPr bwMode="auto">
          <a:xfrm>
            <a:off x="3976688" y="1616075"/>
            <a:ext cx="1271587" cy="517525"/>
          </a:xfrm>
          <a:prstGeom prst="rect">
            <a:avLst/>
          </a:prstGeom>
          <a:noFill/>
          <a:ln w="9525" cap="rnd">
            <a:noFill/>
            <a:prstDash val="sysDot"/>
            <a:miter lim="800000"/>
            <a:headEnd/>
            <a:tailEnd/>
          </a:ln>
        </p:spPr>
        <p:txBody>
          <a:bodyPr>
            <a:prstTxWarp prst="textNoShape">
              <a:avLst/>
            </a:prstTxWarp>
            <a:spAutoFit/>
          </a:bodyPr>
          <a:lstStyle/>
          <a:p>
            <a:pPr algn="ctr"/>
            <a:r>
              <a:rPr lang="en-US" sz="1400">
                <a:latin typeface="Verdana" pitchFamily="-108" charset="0"/>
              </a:rPr>
              <a:t>Imparare ad imparare</a:t>
            </a:r>
            <a:endParaRPr lang="it-IT" sz="1400">
              <a:latin typeface="Verdana" pitchFamily="-108" charset="0"/>
            </a:endParaRPr>
          </a:p>
        </p:txBody>
      </p:sp>
      <p:sp>
        <p:nvSpPr>
          <p:cNvPr id="160779" name="Rectangle 10"/>
          <p:cNvSpPr>
            <a:spLocks noChangeArrowheads="1"/>
          </p:cNvSpPr>
          <p:nvPr/>
        </p:nvSpPr>
        <p:spPr bwMode="auto">
          <a:xfrm>
            <a:off x="5853113" y="2247900"/>
            <a:ext cx="1855787" cy="304800"/>
          </a:xfrm>
          <a:prstGeom prst="rect">
            <a:avLst/>
          </a:prstGeom>
          <a:noFill/>
          <a:ln w="9525" cap="rnd">
            <a:noFill/>
            <a:prstDash val="sysDot"/>
            <a:miter lim="800000"/>
            <a:headEnd/>
            <a:tailEnd/>
          </a:ln>
        </p:spPr>
        <p:txBody>
          <a:bodyPr wrap="none">
            <a:prstTxWarp prst="textNoShape">
              <a:avLst/>
            </a:prstTxWarp>
            <a:spAutoFit/>
          </a:bodyPr>
          <a:lstStyle/>
          <a:p>
            <a:pPr algn="ctr"/>
            <a:r>
              <a:rPr lang="en-US" sz="1400">
                <a:latin typeface="Verdana" pitchFamily="-108" charset="0"/>
              </a:rPr>
              <a:t>Formulare progetti</a:t>
            </a:r>
            <a:endParaRPr lang="it-IT" sz="1400">
              <a:latin typeface="Verdana" pitchFamily="-108" charset="0"/>
            </a:endParaRPr>
          </a:p>
        </p:txBody>
      </p:sp>
      <p:sp>
        <p:nvSpPr>
          <p:cNvPr id="160780" name="Rectangle 11"/>
          <p:cNvSpPr>
            <a:spLocks noChangeArrowheads="1"/>
          </p:cNvSpPr>
          <p:nvPr/>
        </p:nvSpPr>
        <p:spPr bwMode="auto">
          <a:xfrm>
            <a:off x="5324475" y="3368675"/>
            <a:ext cx="2970213" cy="730250"/>
          </a:xfrm>
          <a:prstGeom prst="rect">
            <a:avLst/>
          </a:prstGeom>
          <a:noFill/>
          <a:ln w="9525" cap="rnd">
            <a:noFill/>
            <a:prstDash val="sysDot"/>
            <a:miter lim="800000"/>
            <a:headEnd/>
            <a:tailEnd/>
          </a:ln>
        </p:spPr>
        <p:txBody>
          <a:bodyPr>
            <a:prstTxWarp prst="textNoShape">
              <a:avLst/>
            </a:prstTxWarp>
            <a:spAutoFit/>
          </a:bodyPr>
          <a:lstStyle/>
          <a:p>
            <a:pPr lvl="2"/>
            <a:r>
              <a:rPr lang="en-US" sz="1400">
                <a:latin typeface="Verdana" pitchFamily="-108" charset="0"/>
              </a:rPr>
              <a:t>Comunicare (rappresentare)</a:t>
            </a:r>
          </a:p>
          <a:p>
            <a:pPr lvl="2"/>
            <a:endParaRPr lang="it-IT" sz="1400">
              <a:latin typeface="Verdana" pitchFamily="-108" charset="0"/>
            </a:endParaRPr>
          </a:p>
        </p:txBody>
      </p:sp>
      <p:sp>
        <p:nvSpPr>
          <p:cNvPr id="160781" name="Rectangle 12"/>
          <p:cNvSpPr>
            <a:spLocks noChangeArrowheads="1"/>
          </p:cNvSpPr>
          <p:nvPr/>
        </p:nvSpPr>
        <p:spPr bwMode="auto">
          <a:xfrm>
            <a:off x="3756025" y="5132388"/>
            <a:ext cx="1658938" cy="517525"/>
          </a:xfrm>
          <a:prstGeom prst="rect">
            <a:avLst/>
          </a:prstGeom>
          <a:noFill/>
          <a:ln w="9525" cap="rnd">
            <a:noFill/>
            <a:prstDash val="sysDot"/>
            <a:miter lim="800000"/>
            <a:headEnd/>
            <a:tailEnd/>
          </a:ln>
        </p:spPr>
        <p:txBody>
          <a:bodyPr>
            <a:prstTxWarp prst="textNoShape">
              <a:avLst/>
            </a:prstTxWarp>
            <a:spAutoFit/>
          </a:bodyPr>
          <a:lstStyle/>
          <a:p>
            <a:pPr algn="ctr"/>
            <a:r>
              <a:rPr lang="en-US" sz="1400">
                <a:latin typeface="Verdana" pitchFamily="-108" charset="0"/>
              </a:rPr>
              <a:t>Collaborare e partecipare</a:t>
            </a:r>
            <a:endParaRPr lang="it-IT" sz="1400">
              <a:latin typeface="Verdana" pitchFamily="-108" charset="0"/>
            </a:endParaRPr>
          </a:p>
        </p:txBody>
      </p:sp>
      <p:sp>
        <p:nvSpPr>
          <p:cNvPr id="160782" name="Rectangle 13"/>
          <p:cNvSpPr>
            <a:spLocks noChangeArrowheads="1"/>
          </p:cNvSpPr>
          <p:nvPr/>
        </p:nvSpPr>
        <p:spPr bwMode="auto">
          <a:xfrm>
            <a:off x="4287838" y="4694238"/>
            <a:ext cx="2686050" cy="517525"/>
          </a:xfrm>
          <a:prstGeom prst="rect">
            <a:avLst/>
          </a:prstGeom>
          <a:noFill/>
          <a:ln w="9525" cap="rnd">
            <a:noFill/>
            <a:prstDash val="sysDot"/>
            <a:miter lim="800000"/>
            <a:headEnd/>
            <a:tailEnd/>
          </a:ln>
        </p:spPr>
        <p:txBody>
          <a:bodyPr>
            <a:prstTxWarp prst="textNoShape">
              <a:avLst/>
            </a:prstTxWarp>
            <a:spAutoFit/>
          </a:bodyPr>
          <a:lstStyle/>
          <a:p>
            <a:pPr lvl="2" algn="ctr"/>
            <a:r>
              <a:rPr lang="en-US" sz="1400">
                <a:latin typeface="Verdana" pitchFamily="-108" charset="0"/>
              </a:rPr>
              <a:t>Comunicare (comprendere)</a:t>
            </a:r>
            <a:endParaRPr lang="it-IT" sz="1400">
              <a:latin typeface="Verdana" pitchFamily="-108" charset="0"/>
            </a:endParaRPr>
          </a:p>
        </p:txBody>
      </p:sp>
      <p:sp>
        <p:nvSpPr>
          <p:cNvPr id="160783" name="Rectangle 14"/>
          <p:cNvSpPr>
            <a:spLocks noChangeArrowheads="1"/>
          </p:cNvSpPr>
          <p:nvPr/>
        </p:nvSpPr>
        <p:spPr bwMode="auto">
          <a:xfrm>
            <a:off x="1611313" y="2284413"/>
            <a:ext cx="2084387" cy="304800"/>
          </a:xfrm>
          <a:prstGeom prst="rect">
            <a:avLst/>
          </a:prstGeom>
          <a:noFill/>
          <a:ln w="9525" cap="rnd">
            <a:noFill/>
            <a:prstDash val="sysDot"/>
            <a:miter lim="800000"/>
            <a:headEnd/>
            <a:tailEnd/>
          </a:ln>
        </p:spPr>
        <p:txBody>
          <a:bodyPr>
            <a:prstTxWarp prst="textNoShape">
              <a:avLst/>
            </a:prstTxWarp>
            <a:spAutoFit/>
          </a:bodyPr>
          <a:lstStyle/>
          <a:p>
            <a:r>
              <a:rPr lang="en-US" sz="1400">
                <a:latin typeface="Verdana" pitchFamily="-108" charset="0"/>
              </a:rPr>
              <a:t>Risolvere problemi</a:t>
            </a:r>
            <a:endParaRPr lang="it-IT" sz="1400">
              <a:latin typeface="Verdana" pitchFamily="-108" charset="0"/>
            </a:endParaRPr>
          </a:p>
        </p:txBody>
      </p:sp>
      <p:sp>
        <p:nvSpPr>
          <p:cNvPr id="160784" name="Rectangle 15"/>
          <p:cNvSpPr>
            <a:spLocks noChangeArrowheads="1"/>
          </p:cNvSpPr>
          <p:nvPr/>
        </p:nvSpPr>
        <p:spPr bwMode="auto">
          <a:xfrm>
            <a:off x="2287588" y="4724400"/>
            <a:ext cx="1468437" cy="730250"/>
          </a:xfrm>
          <a:prstGeom prst="rect">
            <a:avLst/>
          </a:prstGeom>
          <a:noFill/>
          <a:ln w="9525" cap="rnd">
            <a:noFill/>
            <a:prstDash val="sysDot"/>
            <a:miter lim="800000"/>
            <a:headEnd/>
            <a:tailEnd/>
          </a:ln>
        </p:spPr>
        <p:txBody>
          <a:bodyPr>
            <a:prstTxWarp prst="textNoShape">
              <a:avLst/>
            </a:prstTxWarp>
            <a:spAutoFit/>
          </a:bodyPr>
          <a:lstStyle/>
          <a:p>
            <a:pPr algn="ctr"/>
            <a:r>
              <a:rPr lang="en-US" sz="1400">
                <a:latin typeface="Verdana" pitchFamily="-108" charset="0"/>
              </a:rPr>
              <a:t>Acquisire ed interpretare l’informazione</a:t>
            </a:r>
            <a:endParaRPr lang="it-IT" sz="1400">
              <a:latin typeface="Verdana" pitchFamily="-108" charset="0"/>
            </a:endParaRPr>
          </a:p>
        </p:txBody>
      </p:sp>
      <p:sp>
        <p:nvSpPr>
          <p:cNvPr id="160785" name="Rectangle 16"/>
          <p:cNvSpPr>
            <a:spLocks noChangeArrowheads="1"/>
          </p:cNvSpPr>
          <p:nvPr/>
        </p:nvSpPr>
        <p:spPr bwMode="auto">
          <a:xfrm>
            <a:off x="1101725" y="3141663"/>
            <a:ext cx="1957388" cy="730250"/>
          </a:xfrm>
          <a:prstGeom prst="rect">
            <a:avLst/>
          </a:prstGeom>
          <a:noFill/>
          <a:ln w="9525" cap="rnd">
            <a:noFill/>
            <a:prstDash val="sysDot"/>
            <a:miter lim="800000"/>
            <a:headEnd/>
            <a:tailEnd/>
          </a:ln>
        </p:spPr>
        <p:txBody>
          <a:bodyPr>
            <a:prstTxWarp prst="textNoShape">
              <a:avLst/>
            </a:prstTxWarp>
            <a:spAutoFit/>
          </a:bodyPr>
          <a:lstStyle/>
          <a:p>
            <a:pPr algn="ctr"/>
            <a:r>
              <a:rPr lang="en-US" sz="1400">
                <a:latin typeface="Verdana" pitchFamily="-108" charset="0"/>
              </a:rPr>
              <a:t>Individuare collegamenti </a:t>
            </a:r>
          </a:p>
          <a:p>
            <a:pPr algn="ctr"/>
            <a:r>
              <a:rPr lang="en-US" sz="1400">
                <a:latin typeface="Verdana" pitchFamily="-108" charset="0"/>
              </a:rPr>
              <a:t>e relazioni</a:t>
            </a:r>
          </a:p>
        </p:txBody>
      </p:sp>
    </p:spTree>
  </p:cSld>
  <p:clrMapOvr>
    <a:masterClrMapping/>
  </p:clrMapOvr>
  <p:transition>
    <p:dissolve/>
  </p:transition>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33474" name="Segnaposto numero diapositiva 4"/>
          <p:cNvSpPr>
            <a:spLocks noGrp="1"/>
          </p:cNvSpPr>
          <p:nvPr>
            <p:ph type="sldNum" sz="quarter" idx="12"/>
          </p:nvPr>
        </p:nvSpPr>
        <p:spPr/>
        <p:txBody>
          <a:bodyPr/>
          <a:lstStyle/>
          <a:p>
            <a:pPr>
              <a:defRPr/>
            </a:pPr>
            <a:fld id="{5A17AA80-E21B-804F-867A-457D87DC9610}" type="slidenum">
              <a:rPr lang="it-IT" smtClean="0"/>
              <a:pPr>
                <a:defRPr/>
              </a:pPr>
              <a:t>42</a:t>
            </a:fld>
            <a:endParaRPr lang="it-IT" smtClean="0"/>
          </a:p>
        </p:txBody>
      </p:sp>
      <p:sp>
        <p:nvSpPr>
          <p:cNvPr id="162819" name="Rectangle 2"/>
          <p:cNvSpPr>
            <a:spLocks noChangeArrowheads="1"/>
          </p:cNvSpPr>
          <p:nvPr/>
        </p:nvSpPr>
        <p:spPr bwMode="auto">
          <a:xfrm>
            <a:off x="250825" y="1628775"/>
            <a:ext cx="8713788" cy="3960813"/>
          </a:xfrm>
          <a:prstGeom prst="rect">
            <a:avLst/>
          </a:prstGeom>
          <a:solidFill>
            <a:schemeClr val="bg1">
              <a:alpha val="61176"/>
            </a:schemeClr>
          </a:solidFill>
          <a:ln w="9525" cap="rnd">
            <a:solidFill>
              <a:schemeClr val="tx1"/>
            </a:solidFill>
            <a:prstDash val="sysDot"/>
            <a:miter lim="800000"/>
            <a:headEnd/>
            <a:tailEnd/>
          </a:ln>
        </p:spPr>
        <p:txBody>
          <a:bodyPr wrap="none" anchor="ctr">
            <a:prstTxWarp prst="textNoShape">
              <a:avLst/>
            </a:prstTxWarp>
          </a:bodyPr>
          <a:lstStyle/>
          <a:p>
            <a:endParaRPr lang="it-IT">
              <a:latin typeface="Calibri" pitchFamily="-108" charset="0"/>
            </a:endParaRPr>
          </a:p>
        </p:txBody>
      </p:sp>
      <p:sp>
        <p:nvSpPr>
          <p:cNvPr id="242691" name="Rectangle 3"/>
          <p:cNvSpPr>
            <a:spLocks noChangeArrowheads="1"/>
          </p:cNvSpPr>
          <p:nvPr/>
        </p:nvSpPr>
        <p:spPr bwMode="auto">
          <a:xfrm>
            <a:off x="228600" y="1676400"/>
            <a:ext cx="5410200" cy="3873500"/>
          </a:xfrm>
          <a:prstGeom prst="rect">
            <a:avLst/>
          </a:prstGeom>
          <a:noFill/>
          <a:ln w="9525">
            <a:noFill/>
            <a:miter lim="800000"/>
            <a:headEnd/>
            <a:tailEnd/>
          </a:ln>
        </p:spPr>
        <p:txBody>
          <a:bodyPr>
            <a:prstTxWarp prst="textNoShape">
              <a:avLst/>
            </a:prstTxWarp>
            <a:spAutoFit/>
          </a:bodyPr>
          <a:lstStyle/>
          <a:p>
            <a:pPr fontAlgn="auto">
              <a:spcBef>
                <a:spcPts val="0"/>
              </a:spcBef>
              <a:spcAft>
                <a:spcPts val="0"/>
              </a:spcAft>
              <a:defRPr/>
            </a:pPr>
            <a:r>
              <a:rPr lang="it-IT" sz="2800" b="1">
                <a:effectLst>
                  <a:outerShdw blurRad="38100" dist="38100" dir="2700000" algn="tl">
                    <a:srgbClr val="DDDDDD"/>
                  </a:outerShdw>
                </a:effectLst>
                <a:latin typeface="Verdana" charset="0"/>
                <a:ea typeface="ＭＳ Ｐゴシック" charset="-128"/>
                <a:cs typeface="ＭＳ Ｐゴシック" charset="-128"/>
              </a:rPr>
              <a:t>Il </a:t>
            </a:r>
            <a:r>
              <a:rPr lang="it-IT" sz="2800" b="1">
                <a:solidFill>
                  <a:srgbClr val="FF3300"/>
                </a:solidFill>
                <a:effectLst>
                  <a:outerShdw blurRad="38100" dist="38100" dir="2700000" algn="tl">
                    <a:srgbClr val="DDDDDD"/>
                  </a:outerShdw>
                </a:effectLst>
                <a:latin typeface="Verdana" charset="0"/>
                <a:ea typeface="ＭＳ Ｐゴシック" charset="-128"/>
                <a:cs typeface="ＭＳ Ｐゴシック" charset="-128"/>
              </a:rPr>
              <a:t>successo formativo</a:t>
            </a:r>
            <a:endParaRPr lang="it-IT" sz="2800" b="1">
              <a:effectLst>
                <a:outerShdw blurRad="38100" dist="38100" dir="2700000" algn="tl">
                  <a:srgbClr val="DDDDDD"/>
                </a:outerShdw>
              </a:effectLst>
              <a:latin typeface="Verdana" charset="0"/>
              <a:ea typeface="ＭＳ Ｐゴシック" charset="-128"/>
              <a:cs typeface="ＭＳ Ｐゴシック" charset="-128"/>
            </a:endParaRPr>
          </a:p>
          <a:p>
            <a:pPr fontAlgn="auto">
              <a:spcBef>
                <a:spcPts val="0"/>
              </a:spcBef>
              <a:spcAft>
                <a:spcPts val="0"/>
              </a:spcAft>
              <a:defRPr/>
            </a:pPr>
            <a:r>
              <a:rPr lang="it-IT" sz="2800" b="1">
                <a:effectLst>
                  <a:outerShdw blurRad="38100" dist="38100" dir="2700000" algn="tl">
                    <a:srgbClr val="DDDDDD"/>
                  </a:outerShdw>
                </a:effectLst>
                <a:latin typeface="Verdana" charset="0"/>
                <a:ea typeface="ＭＳ Ｐゴシック" charset="-128"/>
                <a:cs typeface="ＭＳ Ｐゴシック" charset="-128"/>
              </a:rPr>
              <a:t>di lunga durata è la risultante di una costruzione equilibrata delle tre direttrici di sviluppo e dei tre ambiti in modo che </a:t>
            </a:r>
            <a:r>
              <a:rPr lang="it-IT" sz="2800" b="1">
                <a:solidFill>
                  <a:srgbClr val="FF3300"/>
                </a:solidFill>
                <a:effectLst>
                  <a:outerShdw blurRad="38100" dist="38100" dir="2700000" algn="tl">
                    <a:srgbClr val="DDDDDD"/>
                  </a:outerShdw>
                </a:effectLst>
                <a:latin typeface="Verdana" charset="0"/>
                <a:ea typeface="ＭＳ Ｐゴシック" charset="-128"/>
                <a:cs typeface="ＭＳ Ｐゴシック" charset="-128"/>
              </a:rPr>
              <a:t>nessuno sopravanzi l’altro</a:t>
            </a:r>
          </a:p>
          <a:p>
            <a:pPr fontAlgn="auto">
              <a:spcBef>
                <a:spcPts val="0"/>
              </a:spcBef>
              <a:spcAft>
                <a:spcPts val="0"/>
              </a:spcAft>
              <a:defRPr/>
            </a:pPr>
            <a:r>
              <a:rPr lang="it-IT">
                <a:latin typeface="Verdana" charset="0"/>
                <a:ea typeface="ＭＳ Ｐゴシック" charset="-128"/>
                <a:cs typeface="ＭＳ Ｐゴシック" charset="-128"/>
              </a:rPr>
              <a:t> </a:t>
            </a:r>
          </a:p>
        </p:txBody>
      </p:sp>
      <p:sp>
        <p:nvSpPr>
          <p:cNvPr id="242692" name="AutoShape 4"/>
          <p:cNvSpPr>
            <a:spLocks noChangeArrowheads="1"/>
          </p:cNvSpPr>
          <p:nvPr/>
        </p:nvSpPr>
        <p:spPr bwMode="auto">
          <a:xfrm>
            <a:off x="5364163" y="2124075"/>
            <a:ext cx="3246437" cy="3008313"/>
          </a:xfrm>
          <a:prstGeom prst="sun">
            <a:avLst>
              <a:gd name="adj" fmla="val 25000"/>
            </a:avLst>
          </a:prstGeom>
          <a:gradFill rotWithShape="1">
            <a:gsLst>
              <a:gs pos="0">
                <a:srgbClr val="33CC33">
                  <a:gamma/>
                  <a:shade val="46275"/>
                  <a:invGamma/>
                </a:srgbClr>
              </a:gs>
              <a:gs pos="100000">
                <a:srgbClr val="33CC33">
                  <a:alpha val="78000"/>
                </a:srgbClr>
              </a:gs>
            </a:gsLst>
            <a:lin ang="5400000" scaled="1"/>
          </a:gradFill>
          <a:ln w="9525" cap="rnd">
            <a:solidFill>
              <a:schemeClr val="tx1"/>
            </a:solidFill>
            <a:prstDash val="sysDot"/>
            <a:miter lim="800000"/>
            <a:headEnd/>
            <a:tailEnd/>
          </a:ln>
          <a:effectLst>
            <a:outerShdw blurRad="63500" dist="107763" dir="2700000" algn="ctr" rotWithShape="0">
              <a:schemeClr val="bg2">
                <a:alpha val="50000"/>
              </a:schemeClr>
            </a:outerShdw>
          </a:effectLst>
        </p:spPr>
        <p:txBody>
          <a:bodyPr wrap="none" anchor="ctr">
            <a:prstTxWarp prst="textNoShape">
              <a:avLst/>
            </a:prstTxWarp>
            <a:spAutoFit/>
          </a:bodyPr>
          <a:lstStyle/>
          <a:p>
            <a:pPr fontAlgn="auto">
              <a:spcBef>
                <a:spcPts val="0"/>
              </a:spcBef>
              <a:spcAft>
                <a:spcPts val="0"/>
              </a:spcAft>
              <a:defRPr/>
            </a:pPr>
            <a:endParaRPr lang="it-IT">
              <a:latin typeface="+mn-lt"/>
              <a:ea typeface="+mn-ea"/>
              <a:cs typeface="+mn-cs"/>
            </a:endParaRPr>
          </a:p>
        </p:txBody>
      </p:sp>
    </p:spTree>
  </p:cSld>
  <p:clrMapOvr>
    <a:masterClrMapping/>
  </p:clrMapOvr>
  <p:transition>
    <p:dissolve/>
  </p:transition>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164866" name="CasellaDiTesto 1"/>
          <p:cNvSpPr txBox="1">
            <a:spLocks noChangeArrowheads="1"/>
          </p:cNvSpPr>
          <p:nvPr/>
        </p:nvSpPr>
        <p:spPr bwMode="auto">
          <a:xfrm>
            <a:off x="0" y="117475"/>
            <a:ext cx="9144000" cy="600075"/>
          </a:xfrm>
          <a:prstGeom prst="rect">
            <a:avLst/>
          </a:prstGeom>
          <a:noFill/>
          <a:ln w="9525">
            <a:noFill/>
            <a:miter lim="800000"/>
            <a:headEnd/>
            <a:tailEnd/>
          </a:ln>
        </p:spPr>
        <p:txBody>
          <a:bodyPr>
            <a:prstTxWarp prst="textNoShape">
              <a:avLst/>
            </a:prstTxWarp>
            <a:spAutoFit/>
          </a:bodyPr>
          <a:lstStyle/>
          <a:p>
            <a:r>
              <a:rPr lang="it-IT" sz="3200" b="1">
                <a:latin typeface="Calibri" pitchFamily="-108" charset="0"/>
              </a:rPr>
              <a:t> </a:t>
            </a:r>
            <a:r>
              <a:rPr lang="it-IT" sz="3300" b="1"/>
              <a:t>GARDNER: FIVE MINDS FOR THE FUTURE</a:t>
            </a:r>
          </a:p>
        </p:txBody>
      </p:sp>
      <p:sp>
        <p:nvSpPr>
          <p:cNvPr id="164867" name="CasellaDiTesto 2"/>
          <p:cNvSpPr txBox="1">
            <a:spLocks noChangeArrowheads="1"/>
          </p:cNvSpPr>
          <p:nvPr/>
        </p:nvSpPr>
        <p:spPr bwMode="auto">
          <a:xfrm>
            <a:off x="0" y="1522413"/>
            <a:ext cx="9144000" cy="2554287"/>
          </a:xfrm>
          <a:prstGeom prst="rect">
            <a:avLst/>
          </a:prstGeom>
          <a:noFill/>
          <a:ln w="9525">
            <a:noFill/>
            <a:miter lim="800000"/>
            <a:headEnd/>
            <a:tailEnd/>
          </a:ln>
        </p:spPr>
        <p:txBody>
          <a:bodyPr>
            <a:prstTxWarp prst="textNoShape">
              <a:avLst/>
            </a:prstTxWarp>
            <a:spAutoFit/>
          </a:bodyPr>
          <a:lstStyle/>
          <a:p>
            <a:pPr>
              <a:buFont typeface="Wingdings" pitchFamily="-108" charset="2"/>
              <a:buChar char="q"/>
            </a:pPr>
            <a:r>
              <a:rPr lang="it-IT" sz="3200">
                <a:latin typeface="Calibri" pitchFamily="-108" charset="0"/>
              </a:rPr>
              <a:t> </a:t>
            </a:r>
            <a:r>
              <a:rPr lang="it-IT" sz="3200" b="1"/>
              <a:t>MENTE DISCIPLINATA</a:t>
            </a:r>
          </a:p>
          <a:p>
            <a:pPr>
              <a:buFont typeface="Wingdings" pitchFamily="-108" charset="2"/>
              <a:buChar char="q"/>
            </a:pPr>
            <a:r>
              <a:rPr lang="it-IT" sz="3200" b="1"/>
              <a:t> MENTE SINTETIZZATRICE</a:t>
            </a:r>
          </a:p>
          <a:p>
            <a:pPr>
              <a:buFont typeface="Wingdings" pitchFamily="-108" charset="2"/>
              <a:buChar char="q"/>
            </a:pPr>
            <a:r>
              <a:rPr lang="it-IT" sz="3200" b="1"/>
              <a:t> MENTE CREATIVA</a:t>
            </a:r>
          </a:p>
          <a:p>
            <a:pPr>
              <a:buFont typeface="Wingdings" pitchFamily="-108" charset="2"/>
              <a:buChar char="q"/>
            </a:pPr>
            <a:r>
              <a:rPr lang="it-IT" sz="3200" b="1"/>
              <a:t> MENTE RISPETTOSA, SOCIALE, EMPATICA</a:t>
            </a:r>
          </a:p>
          <a:p>
            <a:pPr>
              <a:buFont typeface="Wingdings" pitchFamily="-108" charset="2"/>
              <a:buChar char="q"/>
            </a:pPr>
            <a:r>
              <a:rPr lang="it-IT" sz="3200" b="1"/>
              <a:t> MENTE ETICA</a:t>
            </a:r>
          </a:p>
        </p:txBody>
      </p:sp>
    </p:spTree>
  </p:cSld>
  <p:clrMapOvr>
    <a:masterClrMapping/>
  </p:clrMapOvr>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79554" name="Segnaposto numero diapositiva 3"/>
          <p:cNvSpPr>
            <a:spLocks noGrp="1"/>
          </p:cNvSpPr>
          <p:nvPr>
            <p:ph type="sldNum" sz="quarter" idx="12"/>
          </p:nvPr>
        </p:nvSpPr>
        <p:spPr/>
        <p:txBody>
          <a:bodyPr/>
          <a:lstStyle/>
          <a:p>
            <a:pPr>
              <a:defRPr/>
            </a:pPr>
            <a:fld id="{7793E313-C935-4A40-8E92-211BA8AF5B2E}" type="slidenum">
              <a:rPr lang="it-IT"/>
              <a:pPr>
                <a:defRPr/>
              </a:pPr>
              <a:t>44</a:t>
            </a:fld>
            <a:endParaRPr lang="it-IT"/>
          </a:p>
        </p:txBody>
      </p:sp>
      <p:sp>
        <p:nvSpPr>
          <p:cNvPr id="246786" name="AutoShape 2"/>
          <p:cNvSpPr>
            <a:spLocks noChangeArrowheads="1"/>
          </p:cNvSpPr>
          <p:nvPr/>
        </p:nvSpPr>
        <p:spPr bwMode="auto">
          <a:xfrm>
            <a:off x="34925" y="992188"/>
            <a:ext cx="9109075" cy="4452937"/>
          </a:xfrm>
          <a:prstGeom prst="rightArrow">
            <a:avLst>
              <a:gd name="adj1" fmla="val 50000"/>
              <a:gd name="adj2" fmla="val 51141"/>
            </a:avLst>
          </a:prstGeom>
          <a:gradFill rotWithShape="1">
            <a:gsLst>
              <a:gs pos="0">
                <a:srgbClr val="FF3300">
                  <a:gamma/>
                  <a:shade val="46275"/>
                  <a:invGamma/>
                </a:srgbClr>
              </a:gs>
              <a:gs pos="100000">
                <a:srgbClr val="FF3300"/>
              </a:gs>
            </a:gsLst>
            <a:lin ang="5400000" scaled="1"/>
          </a:gradFill>
          <a:ln w="19050">
            <a:solidFill>
              <a:schemeClr val="tx1"/>
            </a:solidFill>
            <a:prstDash val="sysDot"/>
            <a:miter lim="800000"/>
            <a:headEnd/>
            <a:tailEnd/>
          </a:ln>
          <a:effectLst>
            <a:outerShdw blurRad="63500" dist="38099" dir="2700000" algn="ctr" rotWithShape="0">
              <a:schemeClr val="bg2">
                <a:alpha val="74998"/>
              </a:schemeClr>
            </a:outerShdw>
          </a:effectLst>
        </p:spPr>
        <p:txBody>
          <a:bodyPr lIns="90000" tIns="46800" rIns="90000" bIns="46800" anchor="ctr">
            <a:prstTxWarp prst="textNoShape">
              <a:avLst/>
            </a:prstTxWarp>
            <a:spAutoFit/>
          </a:bodyPr>
          <a:lstStyle/>
          <a:p>
            <a:pPr fontAlgn="auto">
              <a:spcBef>
                <a:spcPts val="0"/>
              </a:spcBef>
              <a:spcAft>
                <a:spcPts val="0"/>
              </a:spcAft>
              <a:defRPr/>
            </a:pPr>
            <a:endParaRPr lang="it-IT">
              <a:latin typeface="+mn-lt"/>
              <a:ea typeface="+mn-ea"/>
              <a:cs typeface="+mn-cs"/>
            </a:endParaRPr>
          </a:p>
        </p:txBody>
      </p:sp>
      <p:sp>
        <p:nvSpPr>
          <p:cNvPr id="165892" name="Rectangle 3"/>
          <p:cNvSpPr>
            <a:spLocks noChangeArrowheads="1"/>
          </p:cNvSpPr>
          <p:nvPr/>
        </p:nvSpPr>
        <p:spPr bwMode="auto">
          <a:xfrm>
            <a:off x="323850" y="1557338"/>
            <a:ext cx="8443913" cy="3311525"/>
          </a:xfrm>
          <a:prstGeom prst="rect">
            <a:avLst/>
          </a:prstGeom>
          <a:solidFill>
            <a:schemeClr val="bg1">
              <a:alpha val="38039"/>
            </a:schemeClr>
          </a:solidFill>
          <a:ln w="9525" cap="rnd">
            <a:solidFill>
              <a:schemeClr val="tx1"/>
            </a:solidFill>
            <a:prstDash val="sysDot"/>
            <a:miter lim="800000"/>
            <a:headEnd/>
            <a:tailEnd/>
          </a:ln>
        </p:spPr>
        <p:txBody>
          <a:bodyPr anchor="ctr">
            <a:prstTxWarp prst="textNoShape">
              <a:avLst/>
            </a:prstTxWarp>
            <a:spAutoFit/>
          </a:bodyPr>
          <a:lstStyle/>
          <a:p>
            <a:endParaRPr lang="it-IT">
              <a:latin typeface="Calibri" pitchFamily="-108" charset="0"/>
            </a:endParaRPr>
          </a:p>
        </p:txBody>
      </p:sp>
      <p:sp>
        <p:nvSpPr>
          <p:cNvPr id="246788" name="Rectangle 4"/>
          <p:cNvSpPr>
            <a:spLocks noChangeArrowheads="1"/>
          </p:cNvSpPr>
          <p:nvPr/>
        </p:nvSpPr>
        <p:spPr bwMode="auto">
          <a:xfrm>
            <a:off x="34925" y="344488"/>
            <a:ext cx="8637588" cy="412750"/>
          </a:xfrm>
          <a:prstGeom prst="rect">
            <a:avLst/>
          </a:prstGeom>
          <a:noFill/>
          <a:ln w="19050">
            <a:noFill/>
            <a:prstDash val="sysDot"/>
            <a:miter lim="800000"/>
            <a:headEnd/>
            <a:tailEnd/>
          </a:ln>
          <a:effectLst/>
        </p:spPr>
        <p:txBody>
          <a:bodyPr wrap="none" lIns="90000" tIns="46800" rIns="90000" bIns="46800">
            <a:prstTxWarp prst="textNoShape">
              <a:avLst/>
            </a:prstTxWarp>
            <a:spAutoFit/>
          </a:bodyPr>
          <a:lstStyle/>
          <a:p>
            <a:pPr fontAlgn="auto">
              <a:spcBef>
                <a:spcPts val="0"/>
              </a:spcBef>
              <a:spcAft>
                <a:spcPts val="0"/>
              </a:spcAft>
              <a:defRPr/>
            </a:pPr>
            <a:r>
              <a:rPr lang="it-IT" sz="2100" b="1">
                <a:effectLst>
                  <a:outerShdw blurRad="38100" dist="38100" dir="2700000" algn="tl">
                    <a:srgbClr val="DDDDDD"/>
                  </a:outerShdw>
                </a:effectLst>
                <a:latin typeface="Verdana" charset="0"/>
                <a:ea typeface="+mn-ea"/>
                <a:cs typeface="+mn-cs"/>
              </a:rPr>
              <a:t>Lo sviluppo dell’insegnamento lungo l’asse dei linguaggi</a:t>
            </a:r>
            <a:endParaRPr lang="it-IT" b="1">
              <a:effectLst>
                <a:outerShdw blurRad="38100" dist="38100" dir="2700000" algn="tl">
                  <a:srgbClr val="DDDDDD"/>
                </a:outerShdw>
              </a:effectLst>
              <a:latin typeface="Verdana" charset="0"/>
              <a:ea typeface="+mn-ea"/>
              <a:cs typeface="+mn-cs"/>
            </a:endParaRPr>
          </a:p>
        </p:txBody>
      </p:sp>
      <p:sp>
        <p:nvSpPr>
          <p:cNvPr id="165894" name="Text Box 5"/>
          <p:cNvSpPr txBox="1">
            <a:spLocks noChangeArrowheads="1"/>
          </p:cNvSpPr>
          <p:nvPr/>
        </p:nvSpPr>
        <p:spPr bwMode="auto">
          <a:xfrm>
            <a:off x="2390775" y="2924175"/>
            <a:ext cx="1646238" cy="942975"/>
          </a:xfrm>
          <a:prstGeom prst="rect">
            <a:avLst/>
          </a:prstGeom>
          <a:noFill/>
          <a:ln w="19050">
            <a:noFill/>
            <a:prstDash val="sysDot"/>
            <a:miter lim="800000"/>
            <a:headEnd/>
            <a:tailEnd/>
          </a:ln>
        </p:spPr>
        <p:txBody>
          <a:bodyPr lIns="90000" tIns="46800" rIns="90000" bIns="46800">
            <a:prstTxWarp prst="textNoShape">
              <a:avLst/>
            </a:prstTxWarp>
            <a:spAutoFit/>
          </a:bodyPr>
          <a:lstStyle/>
          <a:p>
            <a:pPr algn="ctr"/>
            <a:r>
              <a:rPr lang="it-IT" sz="1400" b="1">
                <a:latin typeface="Tahoma" pitchFamily="-108" charset="0"/>
              </a:rPr>
              <a:t>LINGUAGGI FORMALIZZATI</a:t>
            </a:r>
          </a:p>
          <a:p>
            <a:pPr algn="ctr"/>
            <a:r>
              <a:rPr lang="it-IT" sz="1400" b="1">
                <a:latin typeface="Tahoma" pitchFamily="-108" charset="0"/>
              </a:rPr>
              <a:t>CODICE+</a:t>
            </a:r>
          </a:p>
          <a:p>
            <a:pPr algn="ctr"/>
            <a:r>
              <a:rPr lang="it-IT" sz="1400" b="1">
                <a:latin typeface="Tahoma" pitchFamily="-108" charset="0"/>
              </a:rPr>
              <a:t>SINTASSI</a:t>
            </a:r>
            <a:endParaRPr lang="it-IT" sz="1400">
              <a:latin typeface="Tahoma" pitchFamily="-108" charset="0"/>
            </a:endParaRPr>
          </a:p>
        </p:txBody>
      </p:sp>
      <p:sp>
        <p:nvSpPr>
          <p:cNvPr id="165895" name="Rectangle 6"/>
          <p:cNvSpPr>
            <a:spLocks noChangeArrowheads="1"/>
          </p:cNvSpPr>
          <p:nvPr/>
        </p:nvSpPr>
        <p:spPr bwMode="auto">
          <a:xfrm>
            <a:off x="2390775" y="2925763"/>
            <a:ext cx="1819275" cy="935037"/>
          </a:xfrm>
          <a:prstGeom prst="rect">
            <a:avLst/>
          </a:prstGeom>
          <a:noFill/>
          <a:ln w="19050">
            <a:solidFill>
              <a:schemeClr val="tx1"/>
            </a:solidFill>
            <a:prstDash val="sysDot"/>
            <a:miter lim="800000"/>
            <a:headEnd/>
            <a:tailEnd/>
          </a:ln>
        </p:spPr>
        <p:txBody>
          <a:bodyPr lIns="90000" tIns="46800" rIns="90000" bIns="46800" anchor="ctr">
            <a:prstTxWarp prst="textNoShape">
              <a:avLst/>
            </a:prstTxWarp>
            <a:spAutoFit/>
          </a:bodyPr>
          <a:lstStyle/>
          <a:p>
            <a:endParaRPr lang="it-IT">
              <a:latin typeface="Calibri" pitchFamily="-108" charset="0"/>
            </a:endParaRPr>
          </a:p>
        </p:txBody>
      </p:sp>
      <p:sp>
        <p:nvSpPr>
          <p:cNvPr id="165896" name="Text Box 7"/>
          <p:cNvSpPr txBox="1">
            <a:spLocks noChangeArrowheads="1"/>
          </p:cNvSpPr>
          <p:nvPr/>
        </p:nvSpPr>
        <p:spPr bwMode="auto">
          <a:xfrm>
            <a:off x="4057650" y="2347913"/>
            <a:ext cx="1612900" cy="641350"/>
          </a:xfrm>
          <a:prstGeom prst="rect">
            <a:avLst/>
          </a:prstGeom>
          <a:noFill/>
          <a:ln w="19050">
            <a:noFill/>
            <a:prstDash val="sysDot"/>
            <a:miter lim="800000"/>
            <a:headEnd/>
            <a:tailEnd/>
          </a:ln>
        </p:spPr>
        <p:txBody>
          <a:bodyPr wrap="none" lIns="90000" tIns="46800" rIns="90000" bIns="46800">
            <a:prstTxWarp prst="textNoShape">
              <a:avLst/>
            </a:prstTxWarp>
            <a:spAutoFit/>
          </a:bodyPr>
          <a:lstStyle/>
          <a:p>
            <a:pPr algn="ctr"/>
            <a:r>
              <a:rPr lang="it-IT" b="1">
                <a:latin typeface="Tahoma" pitchFamily="-108" charset="0"/>
              </a:rPr>
              <a:t>LINGUAGGI </a:t>
            </a:r>
          </a:p>
          <a:p>
            <a:pPr algn="ctr"/>
            <a:r>
              <a:rPr lang="it-IT" b="1">
                <a:latin typeface="Tahoma" pitchFamily="-108" charset="0"/>
              </a:rPr>
              <a:t>NATURALI</a:t>
            </a:r>
            <a:endParaRPr lang="it-IT" sz="1400">
              <a:latin typeface="Tahoma" pitchFamily="-108" charset="0"/>
            </a:endParaRPr>
          </a:p>
        </p:txBody>
      </p:sp>
      <p:sp>
        <p:nvSpPr>
          <p:cNvPr id="165897" name="Rectangle 8"/>
          <p:cNvSpPr>
            <a:spLocks noChangeArrowheads="1"/>
          </p:cNvSpPr>
          <p:nvPr/>
        </p:nvSpPr>
        <p:spPr bwMode="auto">
          <a:xfrm>
            <a:off x="4037013" y="2133600"/>
            <a:ext cx="1755775" cy="2232025"/>
          </a:xfrm>
          <a:prstGeom prst="rect">
            <a:avLst/>
          </a:prstGeom>
          <a:noFill/>
          <a:ln w="19050">
            <a:solidFill>
              <a:schemeClr val="tx1"/>
            </a:solidFill>
            <a:prstDash val="sysDot"/>
            <a:miter lim="800000"/>
            <a:headEnd/>
            <a:tailEnd/>
          </a:ln>
        </p:spPr>
        <p:txBody>
          <a:bodyPr lIns="90000" tIns="46800" rIns="90000" bIns="46800" anchor="ctr">
            <a:prstTxWarp prst="textNoShape">
              <a:avLst/>
            </a:prstTxWarp>
            <a:spAutoFit/>
          </a:bodyPr>
          <a:lstStyle/>
          <a:p>
            <a:endParaRPr lang="it-IT">
              <a:latin typeface="Calibri" pitchFamily="-108" charset="0"/>
            </a:endParaRPr>
          </a:p>
        </p:txBody>
      </p:sp>
      <p:sp>
        <p:nvSpPr>
          <p:cNvPr id="165898" name="Text Box 9"/>
          <p:cNvSpPr txBox="1">
            <a:spLocks noChangeArrowheads="1"/>
          </p:cNvSpPr>
          <p:nvPr/>
        </p:nvSpPr>
        <p:spPr bwMode="auto">
          <a:xfrm>
            <a:off x="958850" y="2998788"/>
            <a:ext cx="1085850" cy="366712"/>
          </a:xfrm>
          <a:prstGeom prst="rect">
            <a:avLst/>
          </a:prstGeom>
          <a:noFill/>
          <a:ln w="19050">
            <a:noFill/>
            <a:prstDash val="sysDot"/>
            <a:miter lim="800000"/>
            <a:headEnd/>
            <a:tailEnd/>
          </a:ln>
        </p:spPr>
        <p:txBody>
          <a:bodyPr wrap="none" lIns="90000" tIns="46800" rIns="90000" bIns="46800">
            <a:prstTxWarp prst="textNoShape">
              <a:avLst/>
            </a:prstTxWarp>
            <a:spAutoFit/>
          </a:bodyPr>
          <a:lstStyle/>
          <a:p>
            <a:pPr algn="ctr"/>
            <a:r>
              <a:rPr lang="it-IT" b="1">
                <a:latin typeface="Tahoma" pitchFamily="-108" charset="0"/>
              </a:rPr>
              <a:t>CODICE</a:t>
            </a:r>
          </a:p>
        </p:txBody>
      </p:sp>
      <p:sp>
        <p:nvSpPr>
          <p:cNvPr id="165899" name="Rectangle 10"/>
          <p:cNvSpPr>
            <a:spLocks noChangeArrowheads="1"/>
          </p:cNvSpPr>
          <p:nvPr/>
        </p:nvSpPr>
        <p:spPr bwMode="auto">
          <a:xfrm>
            <a:off x="611188" y="2744788"/>
            <a:ext cx="1779587" cy="1260475"/>
          </a:xfrm>
          <a:prstGeom prst="rect">
            <a:avLst/>
          </a:prstGeom>
          <a:noFill/>
          <a:ln w="19050">
            <a:solidFill>
              <a:schemeClr val="tx1"/>
            </a:solidFill>
            <a:prstDash val="sysDot"/>
            <a:miter lim="800000"/>
            <a:headEnd/>
            <a:tailEnd/>
          </a:ln>
        </p:spPr>
        <p:txBody>
          <a:bodyPr lIns="90000" tIns="46800" rIns="90000" bIns="46800" anchor="ctr">
            <a:prstTxWarp prst="textNoShape">
              <a:avLst/>
            </a:prstTxWarp>
            <a:spAutoFit/>
          </a:bodyPr>
          <a:lstStyle/>
          <a:p>
            <a:endParaRPr lang="it-IT">
              <a:latin typeface="Calibri" pitchFamily="-108" charset="0"/>
            </a:endParaRPr>
          </a:p>
        </p:txBody>
      </p:sp>
      <p:sp>
        <p:nvSpPr>
          <p:cNvPr id="165900" name="Text Box 11"/>
          <p:cNvSpPr txBox="1">
            <a:spLocks noChangeArrowheads="1"/>
          </p:cNvSpPr>
          <p:nvPr/>
        </p:nvSpPr>
        <p:spPr bwMode="auto">
          <a:xfrm>
            <a:off x="5521325" y="2997200"/>
            <a:ext cx="1544638" cy="641350"/>
          </a:xfrm>
          <a:prstGeom prst="rect">
            <a:avLst/>
          </a:prstGeom>
          <a:noFill/>
          <a:ln w="19050">
            <a:noFill/>
            <a:prstDash val="sysDot"/>
            <a:miter lim="800000"/>
            <a:headEnd/>
            <a:tailEnd/>
          </a:ln>
        </p:spPr>
        <p:txBody>
          <a:bodyPr wrap="none" lIns="90000" tIns="46800" rIns="90000" bIns="46800">
            <a:prstTxWarp prst="textNoShape">
              <a:avLst/>
            </a:prstTxWarp>
            <a:spAutoFit/>
          </a:bodyPr>
          <a:lstStyle/>
          <a:p>
            <a:pPr algn="ctr"/>
            <a:r>
              <a:rPr lang="it-IT" b="1">
                <a:latin typeface="Tahoma" pitchFamily="-108" charset="0"/>
              </a:rPr>
              <a:t>LINGUAGGI</a:t>
            </a:r>
          </a:p>
          <a:p>
            <a:pPr algn="ctr"/>
            <a:r>
              <a:rPr lang="it-IT" b="1">
                <a:latin typeface="Tahoma" pitchFamily="-108" charset="0"/>
              </a:rPr>
              <a:t>ICONICI</a:t>
            </a:r>
            <a:endParaRPr lang="it-IT" sz="1400">
              <a:latin typeface="Tahoma" pitchFamily="-108" charset="0"/>
            </a:endParaRPr>
          </a:p>
        </p:txBody>
      </p:sp>
      <p:sp>
        <p:nvSpPr>
          <p:cNvPr id="165901" name="Rectangle 12"/>
          <p:cNvSpPr>
            <a:spLocks noChangeArrowheads="1"/>
          </p:cNvSpPr>
          <p:nvPr/>
        </p:nvSpPr>
        <p:spPr bwMode="auto">
          <a:xfrm>
            <a:off x="5572125" y="2924175"/>
            <a:ext cx="1447800" cy="936625"/>
          </a:xfrm>
          <a:prstGeom prst="rect">
            <a:avLst/>
          </a:prstGeom>
          <a:noFill/>
          <a:ln w="19050">
            <a:solidFill>
              <a:schemeClr val="tx1"/>
            </a:solidFill>
            <a:prstDash val="sysDot"/>
            <a:miter lim="800000"/>
            <a:headEnd/>
            <a:tailEnd/>
          </a:ln>
        </p:spPr>
        <p:txBody>
          <a:bodyPr lIns="90000" tIns="46800" rIns="90000" bIns="46800" anchor="ctr">
            <a:prstTxWarp prst="textNoShape">
              <a:avLst/>
            </a:prstTxWarp>
            <a:spAutoFit/>
          </a:bodyPr>
          <a:lstStyle/>
          <a:p>
            <a:endParaRPr lang="it-IT">
              <a:latin typeface="Calibri" pitchFamily="-108" charset="0"/>
            </a:endParaRPr>
          </a:p>
        </p:txBody>
      </p:sp>
      <p:sp>
        <p:nvSpPr>
          <p:cNvPr id="165902" name="Text Box 13"/>
          <p:cNvSpPr txBox="1">
            <a:spLocks noChangeArrowheads="1"/>
          </p:cNvSpPr>
          <p:nvPr/>
        </p:nvSpPr>
        <p:spPr bwMode="auto">
          <a:xfrm>
            <a:off x="4194175" y="3394075"/>
            <a:ext cx="1630363" cy="1128713"/>
          </a:xfrm>
          <a:prstGeom prst="rect">
            <a:avLst/>
          </a:prstGeom>
          <a:noFill/>
          <a:ln w="19050">
            <a:noFill/>
            <a:prstDash val="sysDot"/>
            <a:miter lim="800000"/>
            <a:headEnd/>
            <a:tailEnd/>
          </a:ln>
        </p:spPr>
        <p:txBody>
          <a:bodyPr wrap="none" lIns="90000" tIns="46800" rIns="90000" bIns="46800">
            <a:prstTxWarp prst="textNoShape">
              <a:avLst/>
            </a:prstTxWarp>
            <a:spAutoFit/>
          </a:bodyPr>
          <a:lstStyle/>
          <a:p>
            <a:pPr algn="ctr"/>
            <a:r>
              <a:rPr lang="it-IT" b="1">
                <a:latin typeface="Tahoma" pitchFamily="-108" charset="0"/>
              </a:rPr>
              <a:t>CODICE+</a:t>
            </a:r>
          </a:p>
          <a:p>
            <a:pPr algn="ctr"/>
            <a:r>
              <a:rPr lang="it-IT" b="1">
                <a:latin typeface="Tahoma" pitchFamily="-108" charset="0"/>
              </a:rPr>
              <a:t>SINTASSI+</a:t>
            </a:r>
            <a:br>
              <a:rPr lang="it-IT" b="1">
                <a:latin typeface="Tahoma" pitchFamily="-108" charset="0"/>
              </a:rPr>
            </a:br>
            <a:r>
              <a:rPr lang="it-IT" b="1">
                <a:latin typeface="Tahoma" pitchFamily="-108" charset="0"/>
              </a:rPr>
              <a:t>SEMANTICA </a:t>
            </a:r>
          </a:p>
          <a:p>
            <a:pPr algn="ctr"/>
            <a:endParaRPr lang="it-IT" sz="1400">
              <a:latin typeface="Tahoma" pitchFamily="-108" charset="0"/>
            </a:endParaRPr>
          </a:p>
        </p:txBody>
      </p:sp>
      <p:sp>
        <p:nvSpPr>
          <p:cNvPr id="165903" name="Text Box 14"/>
          <p:cNvSpPr txBox="1">
            <a:spLocks noChangeArrowheads="1"/>
          </p:cNvSpPr>
          <p:nvPr/>
        </p:nvSpPr>
        <p:spPr bwMode="auto">
          <a:xfrm>
            <a:off x="6915150" y="3024188"/>
            <a:ext cx="1527175" cy="825500"/>
          </a:xfrm>
          <a:prstGeom prst="rect">
            <a:avLst/>
          </a:prstGeom>
          <a:noFill/>
          <a:ln w="19050">
            <a:noFill/>
            <a:prstDash val="sysDot"/>
            <a:miter lim="800000"/>
            <a:headEnd/>
            <a:tailEnd/>
          </a:ln>
        </p:spPr>
        <p:txBody>
          <a:bodyPr wrap="none" lIns="90000" tIns="46800" rIns="90000" bIns="46800">
            <a:prstTxWarp prst="textNoShape">
              <a:avLst/>
            </a:prstTxWarp>
            <a:spAutoFit/>
          </a:bodyPr>
          <a:lstStyle/>
          <a:p>
            <a:pPr algn="ctr"/>
            <a:r>
              <a:rPr lang="it-IT" sz="1600" b="1">
                <a:latin typeface="Tahoma" pitchFamily="-108" charset="0"/>
              </a:rPr>
              <a:t>LINGUAGGI</a:t>
            </a:r>
          </a:p>
          <a:p>
            <a:pPr algn="ctr"/>
            <a:r>
              <a:rPr lang="it-IT" sz="1600" b="1">
                <a:latin typeface="Tahoma" pitchFamily="-108" charset="0"/>
              </a:rPr>
              <a:t>DIGITALI</a:t>
            </a:r>
          </a:p>
          <a:p>
            <a:pPr algn="ctr"/>
            <a:r>
              <a:rPr lang="it-IT" sz="1600" b="1">
                <a:latin typeface="Tahoma" pitchFamily="-108" charset="0"/>
              </a:rPr>
              <a:t>TECNOLOGIE</a:t>
            </a:r>
            <a:endParaRPr lang="it-IT" sz="1400">
              <a:latin typeface="Tahoma" pitchFamily="-108" charset="0"/>
            </a:endParaRPr>
          </a:p>
        </p:txBody>
      </p:sp>
      <p:sp>
        <p:nvSpPr>
          <p:cNvPr id="165904" name="Rectangle 15"/>
          <p:cNvSpPr>
            <a:spLocks noChangeArrowheads="1"/>
          </p:cNvSpPr>
          <p:nvPr/>
        </p:nvSpPr>
        <p:spPr bwMode="auto">
          <a:xfrm>
            <a:off x="7004050" y="2746375"/>
            <a:ext cx="1384300" cy="1260475"/>
          </a:xfrm>
          <a:prstGeom prst="rect">
            <a:avLst/>
          </a:prstGeom>
          <a:noFill/>
          <a:ln w="19050">
            <a:solidFill>
              <a:schemeClr val="tx1"/>
            </a:solidFill>
            <a:prstDash val="sysDot"/>
            <a:miter lim="800000"/>
            <a:headEnd/>
            <a:tailEnd/>
          </a:ln>
        </p:spPr>
        <p:txBody>
          <a:bodyPr lIns="90000" tIns="46800" rIns="90000" bIns="46800" anchor="ctr">
            <a:prstTxWarp prst="textNoShape">
              <a:avLst/>
            </a:prstTxWarp>
            <a:spAutoFit/>
          </a:bodyPr>
          <a:lstStyle/>
          <a:p>
            <a:endParaRPr lang="it-IT">
              <a:latin typeface="Calibri" pitchFamily="-108" charset="0"/>
            </a:endParaRPr>
          </a:p>
        </p:txBody>
      </p:sp>
      <p:sp>
        <p:nvSpPr>
          <p:cNvPr id="165905" name="Rectangle 16"/>
          <p:cNvSpPr>
            <a:spLocks noChangeArrowheads="1"/>
          </p:cNvSpPr>
          <p:nvPr/>
        </p:nvSpPr>
        <p:spPr bwMode="auto">
          <a:xfrm>
            <a:off x="685800" y="5181600"/>
            <a:ext cx="7677150" cy="533400"/>
          </a:xfrm>
          <a:prstGeom prst="rect">
            <a:avLst/>
          </a:prstGeom>
          <a:noFill/>
          <a:ln w="9525">
            <a:noFill/>
            <a:miter lim="800000"/>
            <a:headEnd/>
            <a:tailEnd/>
          </a:ln>
        </p:spPr>
        <p:txBody>
          <a:bodyPr wrap="none">
            <a:prstTxWarp prst="textNoShape">
              <a:avLst/>
            </a:prstTxWarp>
            <a:spAutoFit/>
          </a:bodyPr>
          <a:lstStyle/>
          <a:p>
            <a:r>
              <a:rPr lang="it-IT" sz="2900">
                <a:solidFill>
                  <a:schemeClr val="accent2"/>
                </a:solidFill>
                <a:latin typeface="Tahoma" pitchFamily="-108" charset="0"/>
              </a:rPr>
              <a:t>LINGUAGGI CORPOREI E DELL’ESPRESSIVITÀ</a:t>
            </a:r>
            <a:endParaRPr lang="it-IT">
              <a:latin typeface="Calibri" pitchFamily="-108" charset="0"/>
            </a:endParaRPr>
          </a:p>
        </p:txBody>
      </p:sp>
    </p:spTree>
  </p:cSld>
  <p:clrMapOvr>
    <a:masterClrMapping/>
  </p:clrMapOvr>
  <p:transition>
    <p:dissolve/>
  </p:transition>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16" name="Segnaposto numero diapositiva 3"/>
          <p:cNvSpPr>
            <a:spLocks noGrp="1"/>
          </p:cNvSpPr>
          <p:nvPr>
            <p:ph type="sldNum" sz="quarter" idx="12"/>
          </p:nvPr>
        </p:nvSpPr>
        <p:spPr/>
        <p:txBody>
          <a:bodyPr/>
          <a:lstStyle/>
          <a:p>
            <a:pPr>
              <a:defRPr/>
            </a:pPr>
            <a:fld id="{B9C01A59-553C-484E-A274-5E26C89F448C}" type="slidenum">
              <a:rPr lang="it-IT"/>
              <a:pPr>
                <a:defRPr/>
              </a:pPr>
              <a:t>45</a:t>
            </a:fld>
            <a:endParaRPr lang="it-IT"/>
          </a:p>
        </p:txBody>
      </p:sp>
      <p:sp>
        <p:nvSpPr>
          <p:cNvPr id="167939" name="Rectangle 2"/>
          <p:cNvSpPr>
            <a:spLocks noChangeArrowheads="1"/>
          </p:cNvSpPr>
          <p:nvPr/>
        </p:nvSpPr>
        <p:spPr bwMode="auto">
          <a:xfrm>
            <a:off x="323850" y="1076325"/>
            <a:ext cx="8351838" cy="4800600"/>
          </a:xfrm>
          <a:prstGeom prst="rect">
            <a:avLst/>
          </a:prstGeom>
          <a:solidFill>
            <a:srgbClr val="FFFFCC">
              <a:alpha val="29019"/>
            </a:srgbClr>
          </a:solidFill>
          <a:ln w="9525">
            <a:solidFill>
              <a:schemeClr val="tx1"/>
            </a:solidFill>
            <a:prstDash val="sysDot"/>
            <a:miter lim="800000"/>
            <a:headEnd/>
            <a:tailEnd/>
          </a:ln>
        </p:spPr>
        <p:txBody>
          <a:bodyPr wrap="none" anchor="ctr">
            <a:prstTxWarp prst="textNoShape">
              <a:avLst/>
            </a:prstTxWarp>
          </a:bodyPr>
          <a:lstStyle/>
          <a:p>
            <a:pPr algn="ctr"/>
            <a:endParaRPr lang="it-IT">
              <a:latin typeface="Verdana" pitchFamily="-108" charset="0"/>
            </a:endParaRPr>
          </a:p>
        </p:txBody>
      </p:sp>
      <p:sp>
        <p:nvSpPr>
          <p:cNvPr id="16387" name="Rectangle 3"/>
          <p:cNvSpPr>
            <a:spLocks noChangeArrowheads="1"/>
          </p:cNvSpPr>
          <p:nvPr/>
        </p:nvSpPr>
        <p:spPr bwMode="auto">
          <a:xfrm>
            <a:off x="990600" y="304800"/>
            <a:ext cx="6818313" cy="488950"/>
          </a:xfrm>
          <a:prstGeom prst="rect">
            <a:avLst/>
          </a:prstGeom>
          <a:noFill/>
          <a:ln w="9525">
            <a:noFill/>
            <a:prstDash val="sysDot"/>
            <a:miter lim="800000"/>
            <a:headEnd/>
            <a:tailEnd/>
          </a:ln>
          <a:effectLst/>
        </p:spPr>
        <p:txBody>
          <a:bodyPr wrap="none">
            <a:prstTxWarp prst="textNoShape">
              <a:avLst/>
            </a:prstTxWarp>
            <a:spAutoFit/>
          </a:bodyPr>
          <a:lstStyle/>
          <a:p>
            <a:pPr algn="ctr">
              <a:defRPr/>
            </a:pPr>
            <a:r>
              <a:rPr lang="it-IT" sz="2600" b="1">
                <a:effectLst>
                  <a:outerShdw blurRad="38100" dist="38100" dir="2700000" algn="tl">
                    <a:srgbClr val="DDDDDD"/>
                  </a:outerShdw>
                </a:effectLst>
                <a:latin typeface="Tahoma" pitchFamily="-102" charset="0"/>
                <a:ea typeface="Times New Roman" pitchFamily="-102" charset="0"/>
                <a:cs typeface="Times New Roman" pitchFamily="-102" charset="0"/>
              </a:rPr>
              <a:t>Dagli albori filosofia moderna ad Hilbert</a:t>
            </a:r>
            <a:endParaRPr lang="it-IT" sz="2600" b="1" i="1">
              <a:effectLst>
                <a:outerShdw blurRad="38100" dist="38100" dir="2700000" algn="tl">
                  <a:srgbClr val="DDDDDD"/>
                </a:outerShdw>
              </a:effectLst>
              <a:latin typeface="Tahoma" pitchFamily="-102" charset="0"/>
              <a:ea typeface="Times New Roman" pitchFamily="-102" charset="0"/>
              <a:cs typeface="Times New Roman" pitchFamily="-102" charset="0"/>
            </a:endParaRPr>
          </a:p>
        </p:txBody>
      </p:sp>
      <p:sp>
        <p:nvSpPr>
          <p:cNvPr id="167941" name="Rectangle 4"/>
          <p:cNvSpPr>
            <a:spLocks noChangeArrowheads="1"/>
          </p:cNvSpPr>
          <p:nvPr/>
        </p:nvSpPr>
        <p:spPr bwMode="auto">
          <a:xfrm>
            <a:off x="4643438" y="2924175"/>
            <a:ext cx="4002087" cy="2835275"/>
          </a:xfrm>
          <a:prstGeom prst="rect">
            <a:avLst/>
          </a:prstGeom>
          <a:noFill/>
          <a:ln w="9525">
            <a:noFill/>
            <a:prstDash val="sysDot"/>
            <a:miter lim="800000"/>
            <a:headEnd/>
            <a:tailEnd/>
          </a:ln>
        </p:spPr>
        <p:txBody>
          <a:bodyPr>
            <a:prstTxWarp prst="textNoShape">
              <a:avLst/>
            </a:prstTxWarp>
            <a:spAutoFit/>
          </a:bodyPr>
          <a:lstStyle/>
          <a:p>
            <a:pPr algn="ctr"/>
            <a:r>
              <a:rPr lang="it-IT" sz="2000" b="1">
                <a:latin typeface="Verdana" pitchFamily="-108" charset="0"/>
              </a:rPr>
              <a:t>Sistema formale e di assiomatizzazione</a:t>
            </a:r>
          </a:p>
          <a:p>
            <a:pPr algn="ctr"/>
            <a:endParaRPr lang="it-IT" sz="2000" b="1">
              <a:latin typeface="Verdana" pitchFamily="-108" charset="0"/>
            </a:endParaRPr>
          </a:p>
          <a:p>
            <a:pPr algn="ctr"/>
            <a:endParaRPr lang="it-IT" sz="2000" b="1">
              <a:latin typeface="Verdana" pitchFamily="-108" charset="0"/>
            </a:endParaRPr>
          </a:p>
          <a:p>
            <a:pPr algn="ctr"/>
            <a:endParaRPr lang="it-IT" sz="2000" b="1">
              <a:latin typeface="Verdana" pitchFamily="-108" charset="0"/>
            </a:endParaRPr>
          </a:p>
          <a:p>
            <a:pPr algn="ctr"/>
            <a:r>
              <a:rPr lang="it-IT" sz="2000" b="1">
                <a:latin typeface="Verdana" pitchFamily="-108" charset="0"/>
              </a:rPr>
              <a:t>Definizioni di termini primitivi </a:t>
            </a:r>
          </a:p>
          <a:p>
            <a:pPr algn="ctr"/>
            <a:r>
              <a:rPr lang="it-IT" sz="2000">
                <a:latin typeface="Verdana" pitchFamily="-108" charset="0"/>
              </a:rPr>
              <a:t>(costruzione verticale </a:t>
            </a:r>
          </a:p>
          <a:p>
            <a:pPr algn="ctr"/>
            <a:r>
              <a:rPr lang="it-IT" sz="2000">
                <a:latin typeface="Verdana" pitchFamily="-108" charset="0"/>
              </a:rPr>
              <a:t>di un linguaggio)</a:t>
            </a:r>
          </a:p>
        </p:txBody>
      </p:sp>
      <p:sp>
        <p:nvSpPr>
          <p:cNvPr id="167942" name="Oval 5"/>
          <p:cNvSpPr>
            <a:spLocks noChangeArrowheads="1"/>
          </p:cNvSpPr>
          <p:nvPr/>
        </p:nvSpPr>
        <p:spPr bwMode="auto">
          <a:xfrm>
            <a:off x="395288" y="3789363"/>
            <a:ext cx="1517650" cy="1389062"/>
          </a:xfrm>
          <a:prstGeom prst="ellipse">
            <a:avLst/>
          </a:prstGeom>
          <a:solidFill>
            <a:srgbClr val="CCFFCC">
              <a:alpha val="25882"/>
            </a:srgbClr>
          </a:solidFill>
          <a:ln w="9525">
            <a:solidFill>
              <a:schemeClr val="tx1"/>
            </a:solidFill>
            <a:prstDash val="sysDot"/>
            <a:round/>
            <a:headEnd/>
            <a:tailEnd/>
          </a:ln>
        </p:spPr>
        <p:txBody>
          <a:bodyPr wrap="none" anchor="ctr">
            <a:prstTxWarp prst="textNoShape">
              <a:avLst/>
            </a:prstTxWarp>
          </a:bodyPr>
          <a:lstStyle/>
          <a:p>
            <a:endParaRPr lang="it-IT"/>
          </a:p>
        </p:txBody>
      </p:sp>
      <p:sp>
        <p:nvSpPr>
          <p:cNvPr id="16390" name="AutoShape 6"/>
          <p:cNvSpPr>
            <a:spLocks noChangeArrowheads="1"/>
          </p:cNvSpPr>
          <p:nvPr/>
        </p:nvSpPr>
        <p:spPr bwMode="auto">
          <a:xfrm rot="8778596" flipH="1">
            <a:off x="4314825" y="2084388"/>
            <a:ext cx="655638" cy="871537"/>
          </a:xfrm>
          <a:prstGeom prst="rightArrow">
            <a:avLst>
              <a:gd name="adj1" fmla="val 53639"/>
              <a:gd name="adj2" fmla="val 44565"/>
            </a:avLst>
          </a:prstGeom>
          <a:gradFill rotWithShape="0">
            <a:gsLst>
              <a:gs pos="0">
                <a:schemeClr val="accent2">
                  <a:gamma/>
                  <a:shade val="33333"/>
                  <a:invGamma/>
                </a:schemeClr>
              </a:gs>
              <a:gs pos="100000">
                <a:schemeClr val="accent2"/>
              </a:gs>
            </a:gsLst>
            <a:lin ang="0" scaled="1"/>
          </a:gradFill>
          <a:ln w="9525">
            <a:solidFill>
              <a:schemeClr val="tx1"/>
            </a:solidFill>
            <a:prstDash val="sysDot"/>
            <a:miter lim="800000"/>
            <a:headEnd/>
            <a:tailEnd/>
          </a:ln>
          <a:effectLst>
            <a:outerShdw blurRad="63500" dist="63500" dir="2212194" algn="ctr" rotWithShape="0">
              <a:srgbClr val="000000">
                <a:alpha val="74998"/>
              </a:srgbClr>
            </a:outerShdw>
          </a:effectLst>
        </p:spPr>
        <p:txBody>
          <a:bodyPr wrap="none" anchor="ctr">
            <a:prstTxWarp prst="textNoShape">
              <a:avLst/>
            </a:prstTxWarp>
          </a:bodyPr>
          <a:lstStyle/>
          <a:p>
            <a:pPr>
              <a:defRPr/>
            </a:pPr>
            <a:endParaRPr lang="it-IT">
              <a:latin typeface="Arial" pitchFamily="-102" charset="0"/>
              <a:ea typeface="ＭＳ Ｐゴシック" pitchFamily="-102" charset="-128"/>
              <a:cs typeface="ＭＳ Ｐゴシック" pitchFamily="-102" charset="-128"/>
            </a:endParaRPr>
          </a:p>
        </p:txBody>
      </p:sp>
      <p:sp>
        <p:nvSpPr>
          <p:cNvPr id="16391" name="AutoShape 7"/>
          <p:cNvSpPr>
            <a:spLocks noChangeArrowheads="1"/>
          </p:cNvSpPr>
          <p:nvPr/>
        </p:nvSpPr>
        <p:spPr bwMode="auto">
          <a:xfrm rot="-1908830">
            <a:off x="1749425" y="3429000"/>
            <a:ext cx="792163" cy="885825"/>
          </a:xfrm>
          <a:prstGeom prst="rightArrow">
            <a:avLst>
              <a:gd name="adj1" fmla="val 50759"/>
              <a:gd name="adj2" fmla="val 57255"/>
            </a:avLst>
          </a:prstGeom>
          <a:gradFill rotWithShape="0">
            <a:gsLst>
              <a:gs pos="0">
                <a:srgbClr val="FF3300"/>
              </a:gs>
              <a:gs pos="100000">
                <a:srgbClr val="FF3300">
                  <a:gamma/>
                  <a:shade val="33333"/>
                  <a:invGamma/>
                </a:srgbClr>
              </a:gs>
            </a:gsLst>
            <a:lin ang="0" scaled="1"/>
          </a:gradFill>
          <a:ln w="9525">
            <a:solidFill>
              <a:schemeClr val="tx1"/>
            </a:solidFill>
            <a:prstDash val="sysDot"/>
            <a:miter lim="800000"/>
            <a:headEnd/>
            <a:tailEnd/>
          </a:ln>
          <a:effectLst>
            <a:outerShdw blurRad="63500" dist="63500" dir="2212194" algn="ctr" rotWithShape="0">
              <a:srgbClr val="000000">
                <a:alpha val="74998"/>
              </a:srgbClr>
            </a:outerShdw>
          </a:effectLst>
        </p:spPr>
        <p:txBody>
          <a:bodyPr wrap="none" anchor="ctr">
            <a:prstTxWarp prst="textNoShape">
              <a:avLst/>
            </a:prstTxWarp>
          </a:bodyPr>
          <a:lstStyle/>
          <a:p>
            <a:pPr>
              <a:defRPr/>
            </a:pPr>
            <a:endParaRPr lang="it-IT">
              <a:latin typeface="Arial" pitchFamily="-102" charset="0"/>
              <a:ea typeface="ＭＳ Ｐゴシック" pitchFamily="-102" charset="-128"/>
              <a:cs typeface="ＭＳ Ｐゴシック" pitchFamily="-102" charset="-128"/>
            </a:endParaRPr>
          </a:p>
        </p:txBody>
      </p:sp>
      <p:sp>
        <p:nvSpPr>
          <p:cNvPr id="167945" name="Oval 8"/>
          <p:cNvSpPr>
            <a:spLocks noChangeArrowheads="1"/>
          </p:cNvSpPr>
          <p:nvPr/>
        </p:nvSpPr>
        <p:spPr bwMode="auto">
          <a:xfrm>
            <a:off x="4800600" y="1204913"/>
            <a:ext cx="1571625" cy="1482725"/>
          </a:xfrm>
          <a:prstGeom prst="ellipse">
            <a:avLst/>
          </a:prstGeom>
          <a:solidFill>
            <a:srgbClr val="FF0000">
              <a:alpha val="7059"/>
            </a:srgbClr>
          </a:solidFill>
          <a:ln w="9525">
            <a:solidFill>
              <a:schemeClr val="tx1"/>
            </a:solidFill>
            <a:prstDash val="sysDot"/>
            <a:round/>
            <a:headEnd/>
            <a:tailEnd/>
          </a:ln>
        </p:spPr>
        <p:txBody>
          <a:bodyPr wrap="none" anchor="ctr">
            <a:prstTxWarp prst="textNoShape">
              <a:avLst/>
            </a:prstTxWarp>
          </a:bodyPr>
          <a:lstStyle/>
          <a:p>
            <a:endParaRPr lang="it-IT"/>
          </a:p>
        </p:txBody>
      </p:sp>
      <p:sp>
        <p:nvSpPr>
          <p:cNvPr id="16393" name="Rectangle 9"/>
          <p:cNvSpPr>
            <a:spLocks noChangeArrowheads="1"/>
          </p:cNvSpPr>
          <p:nvPr/>
        </p:nvSpPr>
        <p:spPr bwMode="auto">
          <a:xfrm>
            <a:off x="395288" y="4156075"/>
            <a:ext cx="1584325" cy="641350"/>
          </a:xfrm>
          <a:prstGeom prst="rect">
            <a:avLst/>
          </a:prstGeom>
          <a:noFill/>
          <a:ln w="9525">
            <a:noFill/>
            <a:prstDash val="sysDot"/>
            <a:miter lim="800000"/>
            <a:headEnd/>
            <a:tailEnd/>
          </a:ln>
          <a:effectLst/>
        </p:spPr>
        <p:txBody>
          <a:bodyPr>
            <a:prstTxWarp prst="textNoShape">
              <a:avLst/>
            </a:prstTxWarp>
            <a:spAutoFit/>
          </a:bodyPr>
          <a:lstStyle/>
          <a:p>
            <a:pPr algn="ctr">
              <a:defRPr/>
            </a:pPr>
            <a:r>
              <a:rPr lang="it-IT" b="1">
                <a:effectLst>
                  <a:outerShdw blurRad="38100" dist="38100" dir="2700000" algn="tl">
                    <a:srgbClr val="DDDDDD"/>
                  </a:outerShdw>
                </a:effectLst>
                <a:latin typeface="Tahoma" pitchFamily="-102" charset="0"/>
                <a:ea typeface="Times New Roman" pitchFamily="-102" charset="0"/>
                <a:cs typeface="Times New Roman" pitchFamily="-102" charset="0"/>
              </a:rPr>
              <a:t>Soggetti </a:t>
            </a:r>
          </a:p>
          <a:p>
            <a:pPr algn="ctr">
              <a:defRPr/>
            </a:pPr>
            <a:r>
              <a:rPr lang="it-IT" b="1">
                <a:effectLst>
                  <a:outerShdw blurRad="38100" dist="38100" dir="2700000" algn="tl">
                    <a:srgbClr val="DDDDDD"/>
                  </a:outerShdw>
                </a:effectLst>
                <a:latin typeface="Tahoma" pitchFamily="-102" charset="0"/>
                <a:ea typeface="Times New Roman" pitchFamily="-102" charset="0"/>
                <a:cs typeface="Times New Roman" pitchFamily="-102" charset="0"/>
              </a:rPr>
              <a:t>individuali</a:t>
            </a:r>
            <a:endParaRPr lang="it-IT" b="1" i="1">
              <a:effectLst>
                <a:outerShdw blurRad="38100" dist="38100" dir="2700000" algn="tl">
                  <a:srgbClr val="DDDDDD"/>
                </a:outerShdw>
              </a:effectLst>
              <a:latin typeface="Tahoma" pitchFamily="-102" charset="0"/>
              <a:ea typeface="Times New Roman" pitchFamily="-102" charset="0"/>
              <a:cs typeface="Times New Roman" pitchFamily="-102" charset="0"/>
            </a:endParaRPr>
          </a:p>
        </p:txBody>
      </p:sp>
      <p:sp>
        <p:nvSpPr>
          <p:cNvPr id="16394" name="Rectangle 10"/>
          <p:cNvSpPr>
            <a:spLocks noChangeArrowheads="1"/>
          </p:cNvSpPr>
          <p:nvPr/>
        </p:nvSpPr>
        <p:spPr bwMode="auto">
          <a:xfrm>
            <a:off x="4356100" y="1535113"/>
            <a:ext cx="2417763" cy="641350"/>
          </a:xfrm>
          <a:prstGeom prst="rect">
            <a:avLst/>
          </a:prstGeom>
          <a:noFill/>
          <a:ln w="9525">
            <a:noFill/>
            <a:prstDash val="sysDot"/>
            <a:miter lim="800000"/>
            <a:headEnd/>
            <a:tailEnd/>
          </a:ln>
          <a:effectLst/>
        </p:spPr>
        <p:txBody>
          <a:bodyPr>
            <a:prstTxWarp prst="textNoShape">
              <a:avLst/>
            </a:prstTxWarp>
            <a:spAutoFit/>
          </a:bodyPr>
          <a:lstStyle/>
          <a:p>
            <a:pPr algn="ctr">
              <a:defRPr/>
            </a:pPr>
            <a:r>
              <a:rPr lang="it-IT" b="1">
                <a:effectLst>
                  <a:outerShdw blurRad="38100" dist="38100" dir="2700000" algn="tl">
                    <a:srgbClr val="DDDDDD"/>
                  </a:outerShdw>
                </a:effectLst>
                <a:latin typeface="Tahoma" pitchFamily="-102" charset="0"/>
                <a:ea typeface="Times New Roman" pitchFamily="-102" charset="0"/>
                <a:cs typeface="Times New Roman" pitchFamily="-102" charset="0"/>
              </a:rPr>
              <a:t>Soggetti </a:t>
            </a:r>
          </a:p>
          <a:p>
            <a:pPr algn="ctr">
              <a:defRPr/>
            </a:pPr>
            <a:r>
              <a:rPr lang="it-IT" b="1">
                <a:effectLst>
                  <a:outerShdw blurRad="38100" dist="38100" dir="2700000" algn="tl">
                    <a:srgbClr val="DDDDDD"/>
                  </a:outerShdw>
                </a:effectLst>
                <a:latin typeface="Tahoma" pitchFamily="-102" charset="0"/>
                <a:ea typeface="Times New Roman" pitchFamily="-102" charset="0"/>
                <a:cs typeface="Times New Roman" pitchFamily="-102" charset="0"/>
              </a:rPr>
              <a:t>collettivi</a:t>
            </a:r>
            <a:endParaRPr lang="it-IT" b="1" i="1">
              <a:effectLst>
                <a:outerShdw blurRad="38100" dist="38100" dir="2700000" algn="tl">
                  <a:srgbClr val="DDDDDD"/>
                </a:outerShdw>
              </a:effectLst>
              <a:latin typeface="Tahoma" pitchFamily="-102" charset="0"/>
              <a:ea typeface="Times New Roman" pitchFamily="-102" charset="0"/>
              <a:cs typeface="Times New Roman" pitchFamily="-102" charset="0"/>
            </a:endParaRPr>
          </a:p>
        </p:txBody>
      </p:sp>
      <p:sp>
        <p:nvSpPr>
          <p:cNvPr id="16395" name="Rectangle 11"/>
          <p:cNvSpPr>
            <a:spLocks noChangeArrowheads="1"/>
          </p:cNvSpPr>
          <p:nvPr/>
        </p:nvSpPr>
        <p:spPr bwMode="auto">
          <a:xfrm>
            <a:off x="1403350" y="2955925"/>
            <a:ext cx="3911600" cy="427038"/>
          </a:xfrm>
          <a:prstGeom prst="rect">
            <a:avLst/>
          </a:prstGeom>
          <a:noFill/>
          <a:ln w="9525">
            <a:noFill/>
            <a:prstDash val="sysDot"/>
            <a:miter lim="800000"/>
            <a:headEnd/>
            <a:tailEnd/>
          </a:ln>
          <a:effectLst/>
        </p:spPr>
        <p:txBody>
          <a:bodyPr>
            <a:prstTxWarp prst="textNoShape">
              <a:avLst/>
            </a:prstTxWarp>
            <a:spAutoFit/>
          </a:bodyPr>
          <a:lstStyle/>
          <a:p>
            <a:pPr algn="ctr">
              <a:defRPr/>
            </a:pPr>
            <a:r>
              <a:rPr lang="it-IT" sz="2200" b="1">
                <a:effectLst>
                  <a:outerShdw blurRad="38100" dist="38100" dir="2700000" algn="tl">
                    <a:srgbClr val="DDDDDD"/>
                  </a:outerShdw>
                </a:effectLst>
                <a:latin typeface="Tahoma" pitchFamily="-102" charset="0"/>
                <a:ea typeface="Times New Roman" pitchFamily="-102" charset="0"/>
                <a:cs typeface="Times New Roman" pitchFamily="-102" charset="0"/>
              </a:rPr>
              <a:t>Intersoggettività</a:t>
            </a:r>
            <a:endParaRPr lang="it-IT" sz="2200" b="1" i="1">
              <a:effectLst>
                <a:outerShdw blurRad="38100" dist="38100" dir="2700000" algn="tl">
                  <a:srgbClr val="DDDDDD"/>
                </a:outerShdw>
              </a:effectLst>
              <a:latin typeface="Tahoma" pitchFamily="-102" charset="0"/>
              <a:ea typeface="Times New Roman" pitchFamily="-102" charset="0"/>
              <a:cs typeface="Times New Roman" pitchFamily="-102" charset="0"/>
            </a:endParaRPr>
          </a:p>
        </p:txBody>
      </p:sp>
      <p:sp>
        <p:nvSpPr>
          <p:cNvPr id="167949" name="Oval 12"/>
          <p:cNvSpPr>
            <a:spLocks noChangeArrowheads="1"/>
          </p:cNvSpPr>
          <p:nvPr/>
        </p:nvSpPr>
        <p:spPr bwMode="auto">
          <a:xfrm>
            <a:off x="2122488" y="2060575"/>
            <a:ext cx="2520950" cy="2254250"/>
          </a:xfrm>
          <a:prstGeom prst="ellipse">
            <a:avLst/>
          </a:prstGeom>
          <a:solidFill>
            <a:srgbClr val="FFCC00">
              <a:alpha val="12157"/>
            </a:srgbClr>
          </a:solidFill>
          <a:ln w="9525">
            <a:solidFill>
              <a:schemeClr val="tx1"/>
            </a:solidFill>
            <a:prstDash val="sysDot"/>
            <a:round/>
            <a:headEnd/>
            <a:tailEnd/>
          </a:ln>
        </p:spPr>
        <p:txBody>
          <a:bodyPr wrap="none" anchor="ctr">
            <a:prstTxWarp prst="textNoShape">
              <a:avLst/>
            </a:prstTxWarp>
          </a:bodyPr>
          <a:lstStyle/>
          <a:p>
            <a:endParaRPr lang="it-IT"/>
          </a:p>
        </p:txBody>
      </p:sp>
      <p:sp>
        <p:nvSpPr>
          <p:cNvPr id="16397" name="AutoShape 13"/>
          <p:cNvSpPr>
            <a:spLocks noChangeArrowheads="1"/>
          </p:cNvSpPr>
          <p:nvPr/>
        </p:nvSpPr>
        <p:spPr bwMode="auto">
          <a:xfrm rot="5400000">
            <a:off x="6392863" y="3695700"/>
            <a:ext cx="679450" cy="720725"/>
          </a:xfrm>
          <a:prstGeom prst="rightArrow">
            <a:avLst>
              <a:gd name="adj1" fmla="val 50602"/>
              <a:gd name="adj2" fmla="val 55134"/>
            </a:avLst>
          </a:prstGeom>
          <a:gradFill rotWithShape="0">
            <a:gsLst>
              <a:gs pos="0">
                <a:srgbClr val="00FF00"/>
              </a:gs>
              <a:gs pos="100000">
                <a:srgbClr val="00FF00">
                  <a:gamma/>
                  <a:shade val="13333"/>
                  <a:invGamma/>
                </a:srgbClr>
              </a:gs>
            </a:gsLst>
            <a:lin ang="0" scaled="1"/>
          </a:gradFill>
          <a:ln w="9525">
            <a:solidFill>
              <a:schemeClr val="tx1"/>
            </a:solidFill>
            <a:prstDash val="sysDot"/>
            <a:miter lim="800000"/>
            <a:headEnd/>
            <a:tailEnd/>
          </a:ln>
          <a:effectLst>
            <a:outerShdw blurRad="63500" dist="63500" dir="2212194" algn="ctr" rotWithShape="0">
              <a:srgbClr val="000000">
                <a:alpha val="74998"/>
              </a:srgbClr>
            </a:outerShdw>
          </a:effectLst>
        </p:spPr>
        <p:txBody>
          <a:bodyPr wrap="none" anchor="ctr">
            <a:prstTxWarp prst="textNoShape">
              <a:avLst/>
            </a:prstTxWarp>
          </a:bodyPr>
          <a:lstStyle/>
          <a:p>
            <a:pPr>
              <a:defRPr/>
            </a:pPr>
            <a:endParaRPr lang="it-IT">
              <a:latin typeface="Arial" pitchFamily="-102" charset="0"/>
              <a:ea typeface="ＭＳ Ｐゴシック" pitchFamily="-102" charset="-128"/>
              <a:cs typeface="ＭＳ Ｐゴシック" pitchFamily="-102" charset="-128"/>
            </a:endParaRPr>
          </a:p>
        </p:txBody>
      </p:sp>
    </p:spTree>
  </p:cSld>
  <p:clrMapOvr>
    <a:masterClrMapping/>
  </p:clrMapOvr>
  <p:timing>
    <p:tnLst>
      <p:par>
        <p:cTn id="1" dur="indefinite" restart="never" nodeType="tmRoot"/>
      </p:par>
    </p:tnLst>
  </p:timing>
</p:sld>
</file>

<file path=ppt/slides/slide4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15" name="Segnaposto numero diapositiva 3"/>
          <p:cNvSpPr>
            <a:spLocks noGrp="1"/>
          </p:cNvSpPr>
          <p:nvPr>
            <p:ph type="sldNum" sz="quarter" idx="12"/>
          </p:nvPr>
        </p:nvSpPr>
        <p:spPr/>
        <p:txBody>
          <a:bodyPr/>
          <a:lstStyle/>
          <a:p>
            <a:pPr>
              <a:defRPr/>
            </a:pPr>
            <a:fld id="{1F6349E9-9B88-9E4E-B9D2-7F42D59254C4}" type="slidenum">
              <a:rPr lang="it-IT"/>
              <a:pPr>
                <a:defRPr/>
              </a:pPr>
              <a:t>46</a:t>
            </a:fld>
            <a:endParaRPr lang="it-IT"/>
          </a:p>
        </p:txBody>
      </p:sp>
      <p:sp>
        <p:nvSpPr>
          <p:cNvPr id="169987" name="Rectangle 2"/>
          <p:cNvSpPr>
            <a:spLocks noChangeArrowheads="1"/>
          </p:cNvSpPr>
          <p:nvPr/>
        </p:nvSpPr>
        <p:spPr bwMode="auto">
          <a:xfrm>
            <a:off x="179388" y="1004888"/>
            <a:ext cx="8713787" cy="5029200"/>
          </a:xfrm>
          <a:prstGeom prst="rect">
            <a:avLst/>
          </a:prstGeom>
          <a:solidFill>
            <a:srgbClr val="FFFFCC">
              <a:alpha val="29019"/>
            </a:srgbClr>
          </a:solidFill>
          <a:ln w="9525">
            <a:solidFill>
              <a:schemeClr val="tx1"/>
            </a:solidFill>
            <a:prstDash val="sysDot"/>
            <a:miter lim="800000"/>
            <a:headEnd/>
            <a:tailEnd/>
          </a:ln>
        </p:spPr>
        <p:txBody>
          <a:bodyPr wrap="none" anchor="ctr">
            <a:prstTxWarp prst="textNoShape">
              <a:avLst/>
            </a:prstTxWarp>
          </a:bodyPr>
          <a:lstStyle/>
          <a:p>
            <a:pPr algn="ctr"/>
            <a:endParaRPr lang="it-IT">
              <a:latin typeface="Verdana" pitchFamily="-108" charset="0"/>
            </a:endParaRPr>
          </a:p>
          <a:p>
            <a:pPr algn="ctr"/>
            <a:endParaRPr lang="it-IT">
              <a:latin typeface="Verdana" pitchFamily="-108" charset="0"/>
            </a:endParaRPr>
          </a:p>
        </p:txBody>
      </p:sp>
      <p:sp>
        <p:nvSpPr>
          <p:cNvPr id="169988" name="Oval 3"/>
          <p:cNvSpPr>
            <a:spLocks noChangeArrowheads="1"/>
          </p:cNvSpPr>
          <p:nvPr/>
        </p:nvSpPr>
        <p:spPr bwMode="auto">
          <a:xfrm>
            <a:off x="2735263" y="2636838"/>
            <a:ext cx="3205162" cy="3035300"/>
          </a:xfrm>
          <a:prstGeom prst="ellipse">
            <a:avLst/>
          </a:prstGeom>
          <a:solidFill>
            <a:srgbClr val="FFFF99">
              <a:alpha val="30980"/>
            </a:srgbClr>
          </a:solidFill>
          <a:ln w="9525">
            <a:solidFill>
              <a:schemeClr val="tx1"/>
            </a:solidFill>
            <a:prstDash val="sysDot"/>
            <a:round/>
            <a:headEnd/>
            <a:tailEnd/>
          </a:ln>
        </p:spPr>
        <p:txBody>
          <a:bodyPr wrap="none" anchor="ctr">
            <a:prstTxWarp prst="textNoShape">
              <a:avLst/>
            </a:prstTxWarp>
          </a:bodyPr>
          <a:lstStyle/>
          <a:p>
            <a:pPr algn="ctr"/>
            <a:endParaRPr lang="it-IT">
              <a:latin typeface="Verdana" pitchFamily="-108" charset="0"/>
            </a:endParaRPr>
          </a:p>
        </p:txBody>
      </p:sp>
      <p:sp>
        <p:nvSpPr>
          <p:cNvPr id="17412" name="Rectangle 4"/>
          <p:cNvSpPr>
            <a:spLocks noChangeArrowheads="1"/>
          </p:cNvSpPr>
          <p:nvPr/>
        </p:nvSpPr>
        <p:spPr bwMode="auto">
          <a:xfrm>
            <a:off x="3138488" y="1196975"/>
            <a:ext cx="2417762" cy="946150"/>
          </a:xfrm>
          <a:prstGeom prst="rect">
            <a:avLst/>
          </a:prstGeom>
          <a:noFill/>
          <a:ln w="9525">
            <a:noFill/>
            <a:prstDash val="sysDot"/>
            <a:miter lim="800000"/>
            <a:headEnd/>
            <a:tailEnd/>
          </a:ln>
          <a:effectLst/>
        </p:spPr>
        <p:txBody>
          <a:bodyPr>
            <a:prstTxWarp prst="textNoShape">
              <a:avLst/>
            </a:prstTxWarp>
            <a:spAutoFit/>
          </a:bodyPr>
          <a:lstStyle/>
          <a:p>
            <a:pPr algn="ctr">
              <a:defRPr/>
            </a:pPr>
            <a:r>
              <a:rPr lang="it-IT" sz="2800" b="1">
                <a:effectLst>
                  <a:outerShdw blurRad="38100" dist="38100" dir="2700000" algn="tl">
                    <a:srgbClr val="DDDDDD"/>
                  </a:outerShdw>
                </a:effectLst>
                <a:latin typeface="Tahoma" pitchFamily="-102" charset="0"/>
                <a:ea typeface="Times New Roman" pitchFamily="-102" charset="0"/>
                <a:cs typeface="Times New Roman" pitchFamily="-102" charset="0"/>
              </a:rPr>
              <a:t>Linguaggio naturale </a:t>
            </a:r>
          </a:p>
        </p:txBody>
      </p:sp>
      <p:sp>
        <p:nvSpPr>
          <p:cNvPr id="169990" name="AutoShape 5"/>
          <p:cNvSpPr>
            <a:spLocks noChangeArrowheads="1"/>
          </p:cNvSpPr>
          <p:nvPr/>
        </p:nvSpPr>
        <p:spPr bwMode="auto">
          <a:xfrm flipV="1">
            <a:off x="1670050" y="2487613"/>
            <a:ext cx="917575" cy="2678112"/>
          </a:xfrm>
          <a:prstGeom prst="curvedRightArrow">
            <a:avLst>
              <a:gd name="adj1" fmla="val 58374"/>
              <a:gd name="adj2" fmla="val 116747"/>
              <a:gd name="adj3" fmla="val 33389"/>
            </a:avLst>
          </a:prstGeom>
          <a:solidFill>
            <a:srgbClr val="FFCC00">
              <a:alpha val="50195"/>
            </a:srgbClr>
          </a:solidFill>
          <a:ln w="9525">
            <a:solidFill>
              <a:schemeClr val="tx1"/>
            </a:solidFill>
            <a:prstDash val="sysDot"/>
            <a:miter lim="800000"/>
            <a:headEnd/>
            <a:tailEnd/>
          </a:ln>
        </p:spPr>
        <p:txBody>
          <a:bodyPr wrap="none" anchor="ctr">
            <a:prstTxWarp prst="textNoShape">
              <a:avLst/>
            </a:prstTxWarp>
          </a:bodyPr>
          <a:lstStyle/>
          <a:p>
            <a:endParaRPr lang="it-IT"/>
          </a:p>
        </p:txBody>
      </p:sp>
      <p:sp>
        <p:nvSpPr>
          <p:cNvPr id="169991" name="AutoShape 6"/>
          <p:cNvSpPr>
            <a:spLocks noChangeArrowheads="1"/>
          </p:cNvSpPr>
          <p:nvPr/>
        </p:nvSpPr>
        <p:spPr bwMode="auto">
          <a:xfrm flipH="1">
            <a:off x="5940425" y="2717800"/>
            <a:ext cx="869950" cy="2584450"/>
          </a:xfrm>
          <a:prstGeom prst="curvedRightArrow">
            <a:avLst>
              <a:gd name="adj1" fmla="val 59416"/>
              <a:gd name="adj2" fmla="val 118832"/>
              <a:gd name="adj3" fmla="val 33333"/>
            </a:avLst>
          </a:prstGeom>
          <a:solidFill>
            <a:srgbClr val="FFCC00">
              <a:alpha val="50195"/>
            </a:srgbClr>
          </a:solidFill>
          <a:ln w="9525">
            <a:solidFill>
              <a:schemeClr val="tx1"/>
            </a:solidFill>
            <a:prstDash val="sysDot"/>
            <a:miter lim="800000"/>
            <a:headEnd/>
            <a:tailEnd/>
          </a:ln>
        </p:spPr>
        <p:txBody>
          <a:bodyPr wrap="none" anchor="ctr">
            <a:prstTxWarp prst="textNoShape">
              <a:avLst/>
            </a:prstTxWarp>
          </a:bodyPr>
          <a:lstStyle/>
          <a:p>
            <a:endParaRPr lang="it-IT"/>
          </a:p>
        </p:txBody>
      </p:sp>
      <p:sp>
        <p:nvSpPr>
          <p:cNvPr id="169992" name="Rectangle 7"/>
          <p:cNvSpPr>
            <a:spLocks noChangeArrowheads="1"/>
          </p:cNvSpPr>
          <p:nvPr/>
        </p:nvSpPr>
        <p:spPr bwMode="auto">
          <a:xfrm>
            <a:off x="3241675" y="2968625"/>
            <a:ext cx="2314575" cy="946150"/>
          </a:xfrm>
          <a:prstGeom prst="rect">
            <a:avLst/>
          </a:prstGeom>
          <a:noFill/>
          <a:ln w="9525">
            <a:noFill/>
            <a:prstDash val="sysDot"/>
            <a:miter lim="800000"/>
            <a:headEnd/>
            <a:tailEnd/>
          </a:ln>
        </p:spPr>
        <p:txBody>
          <a:bodyPr>
            <a:prstTxWarp prst="textNoShape">
              <a:avLst/>
            </a:prstTxWarp>
            <a:spAutoFit/>
          </a:bodyPr>
          <a:lstStyle/>
          <a:p>
            <a:pPr algn="ctr"/>
            <a:endParaRPr lang="it-IT" sz="2000" b="1">
              <a:latin typeface="Verdana" pitchFamily="-108" charset="0"/>
            </a:endParaRPr>
          </a:p>
          <a:p>
            <a:pPr algn="ctr"/>
            <a:r>
              <a:rPr lang="it-IT" b="1">
                <a:latin typeface="Verdana" pitchFamily="-108" charset="0"/>
              </a:rPr>
              <a:t>Oggetto </a:t>
            </a:r>
            <a:r>
              <a:rPr lang="it-IT">
                <a:latin typeface="Verdana" pitchFamily="-108" charset="0"/>
              </a:rPr>
              <a:t>privo di determinazione</a:t>
            </a:r>
            <a:endParaRPr lang="it-IT" sz="2000">
              <a:latin typeface="Verdana" pitchFamily="-108" charset="0"/>
            </a:endParaRPr>
          </a:p>
        </p:txBody>
      </p:sp>
      <p:sp>
        <p:nvSpPr>
          <p:cNvPr id="169993" name="Rectangle 8"/>
          <p:cNvSpPr>
            <a:spLocks noChangeArrowheads="1"/>
          </p:cNvSpPr>
          <p:nvPr/>
        </p:nvSpPr>
        <p:spPr bwMode="auto">
          <a:xfrm>
            <a:off x="2679700" y="2351088"/>
            <a:ext cx="1239838" cy="366712"/>
          </a:xfrm>
          <a:prstGeom prst="rect">
            <a:avLst/>
          </a:prstGeom>
          <a:noFill/>
          <a:ln w="9525">
            <a:noFill/>
            <a:prstDash val="sysDot"/>
            <a:miter lim="800000"/>
            <a:headEnd/>
            <a:tailEnd/>
          </a:ln>
        </p:spPr>
        <p:txBody>
          <a:bodyPr wrap="none">
            <a:prstTxWarp prst="textNoShape">
              <a:avLst/>
            </a:prstTxWarp>
            <a:spAutoFit/>
          </a:bodyPr>
          <a:lstStyle/>
          <a:p>
            <a:r>
              <a:rPr lang="it-IT" b="1">
                <a:latin typeface="Verdana" pitchFamily="-108" charset="0"/>
              </a:rPr>
              <a:t>Termine</a:t>
            </a:r>
          </a:p>
        </p:txBody>
      </p:sp>
      <p:sp>
        <p:nvSpPr>
          <p:cNvPr id="169994" name="Rectangle 9"/>
          <p:cNvSpPr>
            <a:spLocks noChangeArrowheads="1"/>
          </p:cNvSpPr>
          <p:nvPr/>
        </p:nvSpPr>
        <p:spPr bwMode="auto">
          <a:xfrm>
            <a:off x="3597275" y="2717800"/>
            <a:ext cx="763588" cy="366713"/>
          </a:xfrm>
          <a:prstGeom prst="rect">
            <a:avLst/>
          </a:prstGeom>
          <a:noFill/>
          <a:ln w="9525">
            <a:noFill/>
            <a:prstDash val="sysDot"/>
            <a:miter lim="800000"/>
            <a:headEnd/>
            <a:tailEnd/>
          </a:ln>
        </p:spPr>
        <p:txBody>
          <a:bodyPr wrap="none">
            <a:prstTxWarp prst="textNoShape">
              <a:avLst/>
            </a:prstTxWarp>
            <a:spAutoFit/>
          </a:bodyPr>
          <a:lstStyle/>
          <a:p>
            <a:r>
              <a:rPr lang="it-IT" b="1" i="1">
                <a:solidFill>
                  <a:srgbClr val="FF0000"/>
                </a:solidFill>
                <a:latin typeface="Verdana" pitchFamily="-108" charset="0"/>
              </a:rPr>
              <a:t>cosa</a:t>
            </a:r>
          </a:p>
        </p:txBody>
      </p:sp>
      <p:sp>
        <p:nvSpPr>
          <p:cNvPr id="169995" name="Rectangle 10"/>
          <p:cNvSpPr>
            <a:spLocks noChangeArrowheads="1"/>
          </p:cNvSpPr>
          <p:nvPr/>
        </p:nvSpPr>
        <p:spPr bwMode="auto">
          <a:xfrm>
            <a:off x="3138488" y="4799013"/>
            <a:ext cx="2395537" cy="366712"/>
          </a:xfrm>
          <a:prstGeom prst="rect">
            <a:avLst/>
          </a:prstGeom>
          <a:noFill/>
          <a:ln w="9525">
            <a:noFill/>
            <a:prstDash val="sysDot"/>
            <a:miter lim="800000"/>
            <a:headEnd/>
            <a:tailEnd/>
          </a:ln>
        </p:spPr>
        <p:txBody>
          <a:bodyPr wrap="none">
            <a:prstTxWarp prst="textNoShape">
              <a:avLst/>
            </a:prstTxWarp>
            <a:spAutoFit/>
          </a:bodyPr>
          <a:lstStyle/>
          <a:p>
            <a:r>
              <a:rPr lang="it-IT">
                <a:latin typeface="Verdana" pitchFamily="-108" charset="0"/>
              </a:rPr>
              <a:t>Quella</a:t>
            </a:r>
            <a:r>
              <a:rPr lang="it-IT" i="1">
                <a:latin typeface="Verdana" pitchFamily="-108" charset="0"/>
              </a:rPr>
              <a:t> </a:t>
            </a:r>
            <a:r>
              <a:rPr lang="it-IT" b="1" i="1">
                <a:solidFill>
                  <a:srgbClr val="FF0000"/>
                </a:solidFill>
                <a:latin typeface="Verdana" pitchFamily="-108" charset="0"/>
              </a:rPr>
              <a:t>cosa</a:t>
            </a:r>
            <a:r>
              <a:rPr lang="it-IT" i="1">
                <a:latin typeface="Verdana" pitchFamily="-108" charset="0"/>
              </a:rPr>
              <a:t> </a:t>
            </a:r>
            <a:r>
              <a:rPr lang="it-IT">
                <a:latin typeface="Verdana" pitchFamily="-108" charset="0"/>
              </a:rPr>
              <a:t>che …</a:t>
            </a:r>
            <a:r>
              <a:rPr lang="it-IT" i="1">
                <a:latin typeface="Verdana" pitchFamily="-108" charset="0"/>
              </a:rPr>
              <a:t> </a:t>
            </a:r>
          </a:p>
        </p:txBody>
      </p:sp>
      <p:sp>
        <p:nvSpPr>
          <p:cNvPr id="169996" name="Rectangle 11"/>
          <p:cNvSpPr>
            <a:spLocks noChangeArrowheads="1"/>
          </p:cNvSpPr>
          <p:nvPr/>
        </p:nvSpPr>
        <p:spPr bwMode="auto">
          <a:xfrm>
            <a:off x="4360863" y="4432300"/>
            <a:ext cx="1177925" cy="366713"/>
          </a:xfrm>
          <a:prstGeom prst="rect">
            <a:avLst/>
          </a:prstGeom>
          <a:noFill/>
          <a:ln w="9525">
            <a:noFill/>
            <a:prstDash val="sysDot"/>
            <a:miter lim="800000"/>
            <a:headEnd/>
            <a:tailEnd/>
          </a:ln>
        </p:spPr>
        <p:txBody>
          <a:bodyPr wrap="none">
            <a:prstTxWarp prst="textNoShape">
              <a:avLst/>
            </a:prstTxWarp>
            <a:spAutoFit/>
          </a:bodyPr>
          <a:lstStyle/>
          <a:p>
            <a:r>
              <a:rPr lang="it-IT" b="1">
                <a:latin typeface="Verdana" pitchFamily="-108" charset="0"/>
              </a:rPr>
              <a:t>oggetto</a:t>
            </a:r>
          </a:p>
        </p:txBody>
      </p:sp>
      <p:sp>
        <p:nvSpPr>
          <p:cNvPr id="169997" name="Text Box 12"/>
          <p:cNvSpPr txBox="1">
            <a:spLocks noChangeArrowheads="1"/>
          </p:cNvSpPr>
          <p:nvPr/>
        </p:nvSpPr>
        <p:spPr bwMode="auto">
          <a:xfrm>
            <a:off x="3046413" y="5726113"/>
            <a:ext cx="2449512" cy="366712"/>
          </a:xfrm>
          <a:prstGeom prst="rect">
            <a:avLst/>
          </a:prstGeom>
          <a:noFill/>
          <a:ln w="9525">
            <a:noFill/>
            <a:prstDash val="sysDot"/>
            <a:miter lim="800000"/>
            <a:headEnd/>
            <a:tailEnd/>
          </a:ln>
        </p:spPr>
        <p:txBody>
          <a:bodyPr wrap="none">
            <a:prstTxWarp prst="textNoShape">
              <a:avLst/>
            </a:prstTxWarp>
            <a:spAutoFit/>
          </a:bodyPr>
          <a:lstStyle/>
          <a:p>
            <a:r>
              <a:rPr lang="it-IT">
                <a:latin typeface="Verdana" pitchFamily="-108" charset="0"/>
              </a:rPr>
              <a:t>Catene di sinonimia</a:t>
            </a:r>
          </a:p>
        </p:txBody>
      </p:sp>
    </p:spTree>
  </p:cSld>
  <p:clrMapOvr>
    <a:masterClrMapping/>
  </p:clrMapOvr>
  <p:timing>
    <p:tnLst>
      <p:par>
        <p:cTn id="1" dur="indefinite" restart="never" nodeType="tmRoot"/>
      </p:par>
    </p:tnLst>
  </p:timing>
</p:sld>
</file>

<file path=ppt/slides/slide4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4" name="Segnaposto numero diapositiva 3"/>
          <p:cNvSpPr>
            <a:spLocks noGrp="1"/>
          </p:cNvSpPr>
          <p:nvPr>
            <p:ph type="sldNum" sz="quarter" idx="12"/>
          </p:nvPr>
        </p:nvSpPr>
        <p:spPr/>
        <p:txBody>
          <a:bodyPr/>
          <a:lstStyle/>
          <a:p>
            <a:pPr>
              <a:defRPr/>
            </a:pPr>
            <a:fld id="{9CFB6E1E-1E58-D944-A5E0-D7519ED904B6}" type="slidenum">
              <a:rPr lang="it-IT"/>
              <a:pPr>
                <a:defRPr/>
              </a:pPr>
              <a:t>47</a:t>
            </a:fld>
            <a:endParaRPr lang="it-IT"/>
          </a:p>
        </p:txBody>
      </p:sp>
      <p:sp>
        <p:nvSpPr>
          <p:cNvPr id="172035" name="Rectangle 2"/>
          <p:cNvSpPr>
            <a:spLocks noChangeArrowheads="1"/>
          </p:cNvSpPr>
          <p:nvPr/>
        </p:nvSpPr>
        <p:spPr bwMode="auto">
          <a:xfrm>
            <a:off x="179388" y="1004888"/>
            <a:ext cx="8713787" cy="5029200"/>
          </a:xfrm>
          <a:prstGeom prst="rect">
            <a:avLst/>
          </a:prstGeom>
          <a:solidFill>
            <a:srgbClr val="FFFFCC">
              <a:alpha val="29019"/>
            </a:srgbClr>
          </a:solidFill>
          <a:ln w="9525">
            <a:solidFill>
              <a:schemeClr val="tx1"/>
            </a:solidFill>
            <a:prstDash val="sysDot"/>
            <a:miter lim="800000"/>
            <a:headEnd/>
            <a:tailEnd/>
          </a:ln>
        </p:spPr>
        <p:txBody>
          <a:bodyPr wrap="none" anchor="ctr">
            <a:prstTxWarp prst="textNoShape">
              <a:avLst/>
            </a:prstTxWarp>
          </a:bodyPr>
          <a:lstStyle/>
          <a:p>
            <a:pPr algn="ctr"/>
            <a:endParaRPr lang="it-IT">
              <a:latin typeface="Verdana" pitchFamily="-108" charset="0"/>
            </a:endParaRPr>
          </a:p>
          <a:p>
            <a:pPr algn="ctr"/>
            <a:endParaRPr lang="it-IT">
              <a:latin typeface="Verdana" pitchFamily="-108" charset="0"/>
            </a:endParaRPr>
          </a:p>
        </p:txBody>
      </p:sp>
      <p:sp>
        <p:nvSpPr>
          <p:cNvPr id="172036" name="Oval 3"/>
          <p:cNvSpPr>
            <a:spLocks noChangeArrowheads="1"/>
          </p:cNvSpPr>
          <p:nvPr/>
        </p:nvSpPr>
        <p:spPr bwMode="auto">
          <a:xfrm>
            <a:off x="323850" y="2646363"/>
            <a:ext cx="3205163" cy="3035300"/>
          </a:xfrm>
          <a:prstGeom prst="ellipse">
            <a:avLst/>
          </a:prstGeom>
          <a:solidFill>
            <a:srgbClr val="FFFF99">
              <a:alpha val="30980"/>
            </a:srgbClr>
          </a:solidFill>
          <a:ln w="9525">
            <a:solidFill>
              <a:schemeClr val="tx1"/>
            </a:solidFill>
            <a:prstDash val="sysDot"/>
            <a:round/>
            <a:headEnd/>
            <a:tailEnd/>
          </a:ln>
        </p:spPr>
        <p:txBody>
          <a:bodyPr wrap="none" anchor="ctr">
            <a:prstTxWarp prst="textNoShape">
              <a:avLst/>
            </a:prstTxWarp>
          </a:bodyPr>
          <a:lstStyle/>
          <a:p>
            <a:pPr algn="ctr"/>
            <a:endParaRPr lang="it-IT">
              <a:latin typeface="Verdana" pitchFamily="-108" charset="0"/>
            </a:endParaRPr>
          </a:p>
        </p:txBody>
      </p:sp>
      <p:sp>
        <p:nvSpPr>
          <p:cNvPr id="18436" name="Rectangle 4"/>
          <p:cNvSpPr>
            <a:spLocks noChangeArrowheads="1"/>
          </p:cNvSpPr>
          <p:nvPr/>
        </p:nvSpPr>
        <p:spPr bwMode="auto">
          <a:xfrm>
            <a:off x="839788" y="1125538"/>
            <a:ext cx="2417762" cy="946150"/>
          </a:xfrm>
          <a:prstGeom prst="rect">
            <a:avLst/>
          </a:prstGeom>
          <a:noFill/>
          <a:ln w="9525">
            <a:noFill/>
            <a:prstDash val="sysDot"/>
            <a:miter lim="800000"/>
            <a:headEnd/>
            <a:tailEnd/>
          </a:ln>
          <a:effectLst/>
        </p:spPr>
        <p:txBody>
          <a:bodyPr>
            <a:prstTxWarp prst="textNoShape">
              <a:avLst/>
            </a:prstTxWarp>
            <a:spAutoFit/>
          </a:bodyPr>
          <a:lstStyle/>
          <a:p>
            <a:pPr algn="ctr">
              <a:defRPr/>
            </a:pPr>
            <a:r>
              <a:rPr lang="it-IT" sz="2800" b="1">
                <a:effectLst>
                  <a:outerShdw blurRad="38100" dist="38100" dir="2700000" algn="tl">
                    <a:srgbClr val="DDDDDD"/>
                  </a:outerShdw>
                </a:effectLst>
                <a:latin typeface="Tahoma" pitchFamily="-102" charset="0"/>
                <a:ea typeface="Times New Roman" pitchFamily="-102" charset="0"/>
                <a:cs typeface="Times New Roman" pitchFamily="-102" charset="0"/>
              </a:rPr>
              <a:t>Linguaggio naturale </a:t>
            </a:r>
          </a:p>
        </p:txBody>
      </p:sp>
      <p:sp>
        <p:nvSpPr>
          <p:cNvPr id="172038" name="AutoShape 5"/>
          <p:cNvSpPr>
            <a:spLocks noChangeArrowheads="1"/>
          </p:cNvSpPr>
          <p:nvPr/>
        </p:nvSpPr>
        <p:spPr bwMode="auto">
          <a:xfrm flipV="1">
            <a:off x="265113" y="3127375"/>
            <a:ext cx="917575" cy="1598613"/>
          </a:xfrm>
          <a:prstGeom prst="curvedRightArrow">
            <a:avLst>
              <a:gd name="adj1" fmla="val 34844"/>
              <a:gd name="adj2" fmla="val 69689"/>
              <a:gd name="adj3" fmla="val 33333"/>
            </a:avLst>
          </a:prstGeom>
          <a:solidFill>
            <a:srgbClr val="FFCC00">
              <a:alpha val="50195"/>
            </a:srgbClr>
          </a:solidFill>
          <a:ln w="9525">
            <a:solidFill>
              <a:schemeClr val="tx1"/>
            </a:solidFill>
            <a:prstDash val="sysDot"/>
            <a:miter lim="800000"/>
            <a:headEnd/>
            <a:tailEnd/>
          </a:ln>
        </p:spPr>
        <p:txBody>
          <a:bodyPr wrap="none" anchor="ctr">
            <a:prstTxWarp prst="textNoShape">
              <a:avLst/>
            </a:prstTxWarp>
          </a:bodyPr>
          <a:lstStyle/>
          <a:p>
            <a:endParaRPr lang="it-IT"/>
          </a:p>
        </p:txBody>
      </p:sp>
      <p:sp>
        <p:nvSpPr>
          <p:cNvPr id="172039" name="AutoShape 6"/>
          <p:cNvSpPr>
            <a:spLocks noChangeArrowheads="1"/>
          </p:cNvSpPr>
          <p:nvPr/>
        </p:nvSpPr>
        <p:spPr bwMode="auto">
          <a:xfrm flipH="1">
            <a:off x="3257550" y="3446463"/>
            <a:ext cx="869950" cy="1443037"/>
          </a:xfrm>
          <a:prstGeom prst="curvedRightArrow">
            <a:avLst>
              <a:gd name="adj1" fmla="val 33175"/>
              <a:gd name="adj2" fmla="val 66350"/>
              <a:gd name="adj3" fmla="val 33333"/>
            </a:avLst>
          </a:prstGeom>
          <a:solidFill>
            <a:srgbClr val="FFCC00">
              <a:alpha val="50195"/>
            </a:srgbClr>
          </a:solidFill>
          <a:ln w="9525">
            <a:solidFill>
              <a:schemeClr val="tx1"/>
            </a:solidFill>
            <a:prstDash val="sysDot"/>
            <a:miter lim="800000"/>
            <a:headEnd/>
            <a:tailEnd/>
          </a:ln>
        </p:spPr>
        <p:txBody>
          <a:bodyPr wrap="none" anchor="ctr">
            <a:prstTxWarp prst="textNoShape">
              <a:avLst/>
            </a:prstTxWarp>
          </a:bodyPr>
          <a:lstStyle/>
          <a:p>
            <a:endParaRPr lang="it-IT"/>
          </a:p>
        </p:txBody>
      </p:sp>
      <p:sp>
        <p:nvSpPr>
          <p:cNvPr id="172040" name="Rectangle 7"/>
          <p:cNvSpPr>
            <a:spLocks noChangeArrowheads="1"/>
          </p:cNvSpPr>
          <p:nvPr/>
        </p:nvSpPr>
        <p:spPr bwMode="auto">
          <a:xfrm>
            <a:off x="1042988" y="3141663"/>
            <a:ext cx="2314575" cy="611187"/>
          </a:xfrm>
          <a:prstGeom prst="rect">
            <a:avLst/>
          </a:prstGeom>
          <a:noFill/>
          <a:ln w="9525">
            <a:noFill/>
            <a:prstDash val="sysDot"/>
            <a:miter lim="800000"/>
            <a:headEnd/>
            <a:tailEnd/>
          </a:ln>
        </p:spPr>
        <p:txBody>
          <a:bodyPr>
            <a:prstTxWarp prst="textNoShape">
              <a:avLst/>
            </a:prstTxWarp>
            <a:spAutoFit/>
          </a:bodyPr>
          <a:lstStyle/>
          <a:p>
            <a:pPr algn="ctr"/>
            <a:r>
              <a:rPr lang="it-IT" b="1">
                <a:latin typeface="Verdana" pitchFamily="-108" charset="0"/>
              </a:rPr>
              <a:t>Oggetto</a:t>
            </a:r>
            <a:r>
              <a:rPr lang="it-IT" sz="1600" b="1">
                <a:latin typeface="Verdana" pitchFamily="-108" charset="0"/>
              </a:rPr>
              <a:t> privo di determinazione</a:t>
            </a:r>
            <a:endParaRPr lang="it-IT" b="1">
              <a:latin typeface="Verdana" pitchFamily="-108" charset="0"/>
            </a:endParaRPr>
          </a:p>
        </p:txBody>
      </p:sp>
      <p:sp>
        <p:nvSpPr>
          <p:cNvPr id="172041" name="Rectangle 8"/>
          <p:cNvSpPr>
            <a:spLocks noChangeArrowheads="1"/>
          </p:cNvSpPr>
          <p:nvPr/>
        </p:nvSpPr>
        <p:spPr bwMode="auto">
          <a:xfrm>
            <a:off x="381000" y="2279650"/>
            <a:ext cx="1239838" cy="366713"/>
          </a:xfrm>
          <a:prstGeom prst="rect">
            <a:avLst/>
          </a:prstGeom>
          <a:noFill/>
          <a:ln w="9525">
            <a:noFill/>
            <a:prstDash val="sysDot"/>
            <a:miter lim="800000"/>
            <a:headEnd/>
            <a:tailEnd/>
          </a:ln>
        </p:spPr>
        <p:txBody>
          <a:bodyPr wrap="none">
            <a:prstTxWarp prst="textNoShape">
              <a:avLst/>
            </a:prstTxWarp>
            <a:spAutoFit/>
          </a:bodyPr>
          <a:lstStyle/>
          <a:p>
            <a:r>
              <a:rPr lang="it-IT" b="1">
                <a:latin typeface="Verdana" pitchFamily="-108" charset="0"/>
              </a:rPr>
              <a:t>Termine</a:t>
            </a:r>
          </a:p>
        </p:txBody>
      </p:sp>
      <p:sp>
        <p:nvSpPr>
          <p:cNvPr id="172042" name="Rectangle 9"/>
          <p:cNvSpPr>
            <a:spLocks noChangeArrowheads="1"/>
          </p:cNvSpPr>
          <p:nvPr/>
        </p:nvSpPr>
        <p:spPr bwMode="auto">
          <a:xfrm>
            <a:off x="1298575" y="2646363"/>
            <a:ext cx="763588" cy="366712"/>
          </a:xfrm>
          <a:prstGeom prst="rect">
            <a:avLst/>
          </a:prstGeom>
          <a:noFill/>
          <a:ln w="9525">
            <a:noFill/>
            <a:prstDash val="sysDot"/>
            <a:miter lim="800000"/>
            <a:headEnd/>
            <a:tailEnd/>
          </a:ln>
        </p:spPr>
        <p:txBody>
          <a:bodyPr wrap="none">
            <a:prstTxWarp prst="textNoShape">
              <a:avLst/>
            </a:prstTxWarp>
            <a:spAutoFit/>
          </a:bodyPr>
          <a:lstStyle/>
          <a:p>
            <a:r>
              <a:rPr lang="it-IT" b="1" i="1">
                <a:solidFill>
                  <a:srgbClr val="FF0000"/>
                </a:solidFill>
                <a:latin typeface="Verdana" pitchFamily="-108" charset="0"/>
              </a:rPr>
              <a:t>cosa</a:t>
            </a:r>
          </a:p>
        </p:txBody>
      </p:sp>
      <p:sp>
        <p:nvSpPr>
          <p:cNvPr id="172043" name="Rectangle 10"/>
          <p:cNvSpPr>
            <a:spLocks noChangeArrowheads="1"/>
          </p:cNvSpPr>
          <p:nvPr/>
        </p:nvSpPr>
        <p:spPr bwMode="auto">
          <a:xfrm>
            <a:off x="839788" y="4727575"/>
            <a:ext cx="2439987" cy="366713"/>
          </a:xfrm>
          <a:prstGeom prst="rect">
            <a:avLst/>
          </a:prstGeom>
          <a:noFill/>
          <a:ln w="9525">
            <a:noFill/>
            <a:prstDash val="sysDot"/>
            <a:miter lim="800000"/>
            <a:headEnd/>
            <a:tailEnd/>
          </a:ln>
        </p:spPr>
        <p:txBody>
          <a:bodyPr wrap="none">
            <a:prstTxWarp prst="textNoShape">
              <a:avLst/>
            </a:prstTxWarp>
            <a:spAutoFit/>
          </a:bodyPr>
          <a:lstStyle/>
          <a:p>
            <a:r>
              <a:rPr lang="it-IT">
                <a:latin typeface="Verdana" pitchFamily="-108" charset="0"/>
              </a:rPr>
              <a:t>Quella</a:t>
            </a:r>
            <a:r>
              <a:rPr lang="it-IT" b="1" i="1">
                <a:latin typeface="Verdana" pitchFamily="-108" charset="0"/>
              </a:rPr>
              <a:t> </a:t>
            </a:r>
            <a:r>
              <a:rPr lang="it-IT" b="1" i="1">
                <a:solidFill>
                  <a:srgbClr val="FF0000"/>
                </a:solidFill>
                <a:latin typeface="Verdana" pitchFamily="-108" charset="0"/>
              </a:rPr>
              <a:t>cosa</a:t>
            </a:r>
            <a:r>
              <a:rPr lang="it-IT" b="1" i="1">
                <a:latin typeface="Verdana" pitchFamily="-108" charset="0"/>
              </a:rPr>
              <a:t> </a:t>
            </a:r>
            <a:r>
              <a:rPr lang="it-IT">
                <a:latin typeface="Verdana" pitchFamily="-108" charset="0"/>
              </a:rPr>
              <a:t>che</a:t>
            </a:r>
            <a:r>
              <a:rPr lang="it-IT" b="1">
                <a:latin typeface="Verdana" pitchFamily="-108" charset="0"/>
              </a:rPr>
              <a:t> …</a:t>
            </a:r>
            <a:r>
              <a:rPr lang="it-IT" b="1" i="1">
                <a:latin typeface="Verdana" pitchFamily="-108" charset="0"/>
              </a:rPr>
              <a:t> </a:t>
            </a:r>
          </a:p>
        </p:txBody>
      </p:sp>
      <p:sp>
        <p:nvSpPr>
          <p:cNvPr id="172044" name="Rectangle 11"/>
          <p:cNvSpPr>
            <a:spLocks noChangeArrowheads="1"/>
          </p:cNvSpPr>
          <p:nvPr/>
        </p:nvSpPr>
        <p:spPr bwMode="auto">
          <a:xfrm>
            <a:off x="2062163" y="4360863"/>
            <a:ext cx="1177925" cy="366712"/>
          </a:xfrm>
          <a:prstGeom prst="rect">
            <a:avLst/>
          </a:prstGeom>
          <a:noFill/>
          <a:ln w="9525">
            <a:noFill/>
            <a:prstDash val="sysDot"/>
            <a:miter lim="800000"/>
            <a:headEnd/>
            <a:tailEnd/>
          </a:ln>
        </p:spPr>
        <p:txBody>
          <a:bodyPr wrap="none">
            <a:prstTxWarp prst="textNoShape">
              <a:avLst/>
            </a:prstTxWarp>
            <a:spAutoFit/>
          </a:bodyPr>
          <a:lstStyle/>
          <a:p>
            <a:r>
              <a:rPr lang="it-IT" b="1">
                <a:latin typeface="Verdana" pitchFamily="-108" charset="0"/>
              </a:rPr>
              <a:t>oggetto</a:t>
            </a:r>
          </a:p>
        </p:txBody>
      </p:sp>
      <p:sp>
        <p:nvSpPr>
          <p:cNvPr id="172045" name="Text Box 12"/>
          <p:cNvSpPr txBox="1">
            <a:spLocks noChangeArrowheads="1"/>
          </p:cNvSpPr>
          <p:nvPr/>
        </p:nvSpPr>
        <p:spPr bwMode="auto">
          <a:xfrm>
            <a:off x="747713" y="5654675"/>
            <a:ext cx="2449512" cy="366713"/>
          </a:xfrm>
          <a:prstGeom prst="rect">
            <a:avLst/>
          </a:prstGeom>
          <a:noFill/>
          <a:ln w="9525">
            <a:noFill/>
            <a:prstDash val="sysDot"/>
            <a:miter lim="800000"/>
            <a:headEnd/>
            <a:tailEnd/>
          </a:ln>
        </p:spPr>
        <p:txBody>
          <a:bodyPr wrap="none">
            <a:prstTxWarp prst="textNoShape">
              <a:avLst/>
            </a:prstTxWarp>
            <a:spAutoFit/>
          </a:bodyPr>
          <a:lstStyle/>
          <a:p>
            <a:r>
              <a:rPr lang="it-IT">
                <a:latin typeface="Verdana" pitchFamily="-108" charset="0"/>
              </a:rPr>
              <a:t>Catene di sinonimia</a:t>
            </a:r>
          </a:p>
        </p:txBody>
      </p:sp>
      <p:sp>
        <p:nvSpPr>
          <p:cNvPr id="18445" name="Rectangle 13"/>
          <p:cNvSpPr>
            <a:spLocks noChangeArrowheads="1"/>
          </p:cNvSpPr>
          <p:nvPr/>
        </p:nvSpPr>
        <p:spPr bwMode="auto">
          <a:xfrm>
            <a:off x="5000625" y="1149350"/>
            <a:ext cx="2447925" cy="946150"/>
          </a:xfrm>
          <a:prstGeom prst="rect">
            <a:avLst/>
          </a:prstGeom>
          <a:noFill/>
          <a:ln w="9525">
            <a:noFill/>
            <a:prstDash val="sysDot"/>
            <a:miter lim="800000"/>
            <a:headEnd/>
            <a:tailEnd/>
          </a:ln>
          <a:effectLst/>
        </p:spPr>
        <p:txBody>
          <a:bodyPr>
            <a:prstTxWarp prst="textNoShape">
              <a:avLst/>
            </a:prstTxWarp>
            <a:spAutoFit/>
          </a:bodyPr>
          <a:lstStyle/>
          <a:p>
            <a:pPr algn="ctr">
              <a:defRPr/>
            </a:pPr>
            <a:r>
              <a:rPr lang="it-IT" sz="2800" b="1">
                <a:effectLst>
                  <a:outerShdw blurRad="38100" dist="38100" dir="2700000" algn="tl">
                    <a:srgbClr val="DDDDDD"/>
                  </a:outerShdw>
                </a:effectLst>
                <a:latin typeface="Tahoma" pitchFamily="-102" charset="0"/>
                <a:ea typeface="Times New Roman" pitchFamily="-102" charset="0"/>
                <a:cs typeface="Times New Roman" pitchFamily="-102" charset="0"/>
              </a:rPr>
              <a:t>Linguaggio scientifico</a:t>
            </a:r>
            <a:endParaRPr lang="it-IT" sz="2800" b="1" i="1">
              <a:effectLst>
                <a:outerShdw blurRad="38100" dist="38100" dir="2700000" algn="tl">
                  <a:srgbClr val="DDDDDD"/>
                </a:outerShdw>
              </a:effectLst>
              <a:latin typeface="Tahoma" pitchFamily="-102" charset="0"/>
              <a:ea typeface="Times New Roman" pitchFamily="-102" charset="0"/>
              <a:cs typeface="Times New Roman" pitchFamily="-102" charset="0"/>
            </a:endParaRPr>
          </a:p>
        </p:txBody>
      </p:sp>
      <p:sp>
        <p:nvSpPr>
          <p:cNvPr id="172047" name="Rectangle 14"/>
          <p:cNvSpPr>
            <a:spLocks noChangeArrowheads="1"/>
          </p:cNvSpPr>
          <p:nvPr/>
        </p:nvSpPr>
        <p:spPr bwMode="auto">
          <a:xfrm>
            <a:off x="4645025" y="2308225"/>
            <a:ext cx="3300413" cy="1006475"/>
          </a:xfrm>
          <a:prstGeom prst="rect">
            <a:avLst/>
          </a:prstGeom>
          <a:noFill/>
          <a:ln w="9525">
            <a:noFill/>
            <a:prstDash val="sysDot"/>
            <a:miter lim="800000"/>
            <a:headEnd/>
            <a:tailEnd/>
          </a:ln>
        </p:spPr>
        <p:txBody>
          <a:bodyPr wrap="none">
            <a:prstTxWarp prst="textNoShape">
              <a:avLst/>
            </a:prstTxWarp>
            <a:spAutoFit/>
          </a:bodyPr>
          <a:lstStyle/>
          <a:p>
            <a:pPr algn="ctr"/>
            <a:r>
              <a:rPr lang="it-IT" sz="2000" b="1">
                <a:latin typeface="Verdana" pitchFamily="-108" charset="0"/>
              </a:rPr>
              <a:t>procedure e linguaggi</a:t>
            </a:r>
          </a:p>
          <a:p>
            <a:pPr algn="ctr"/>
            <a:r>
              <a:rPr lang="it-IT" sz="2000" b="1">
                <a:latin typeface="Verdana" pitchFamily="-108" charset="0"/>
              </a:rPr>
              <a:t>in un </a:t>
            </a:r>
          </a:p>
          <a:p>
            <a:pPr algn="ctr"/>
            <a:r>
              <a:rPr lang="it-IT" sz="2000" b="1">
                <a:latin typeface="Verdana" pitchFamily="-108" charset="0"/>
              </a:rPr>
              <a:t>sistema formale</a:t>
            </a:r>
          </a:p>
        </p:txBody>
      </p:sp>
      <p:sp>
        <p:nvSpPr>
          <p:cNvPr id="172048" name="Rectangle 15"/>
          <p:cNvSpPr>
            <a:spLocks noChangeArrowheads="1"/>
          </p:cNvSpPr>
          <p:nvPr/>
        </p:nvSpPr>
        <p:spPr bwMode="auto">
          <a:xfrm>
            <a:off x="4643438" y="4791075"/>
            <a:ext cx="4089400" cy="654050"/>
          </a:xfrm>
          <a:prstGeom prst="rect">
            <a:avLst/>
          </a:prstGeom>
          <a:solidFill>
            <a:srgbClr val="CCFFCC">
              <a:alpha val="50195"/>
            </a:srgbClr>
          </a:solidFill>
          <a:ln w="9525" cap="rnd">
            <a:solidFill>
              <a:schemeClr val="tx1"/>
            </a:solidFill>
            <a:prstDash val="sysDot"/>
            <a:miter lim="800000"/>
            <a:headEnd/>
            <a:tailEnd/>
          </a:ln>
        </p:spPr>
        <p:txBody>
          <a:bodyPr wrap="none" anchor="ctr">
            <a:prstTxWarp prst="textNoShape">
              <a:avLst/>
            </a:prstTxWarp>
          </a:bodyPr>
          <a:lstStyle/>
          <a:p>
            <a:endParaRPr lang="it-IT"/>
          </a:p>
        </p:txBody>
      </p:sp>
      <p:sp>
        <p:nvSpPr>
          <p:cNvPr id="172049" name="Text Box 16"/>
          <p:cNvSpPr txBox="1">
            <a:spLocks noChangeArrowheads="1"/>
          </p:cNvSpPr>
          <p:nvPr/>
        </p:nvSpPr>
        <p:spPr bwMode="auto">
          <a:xfrm>
            <a:off x="4786313" y="4926013"/>
            <a:ext cx="3946525" cy="366712"/>
          </a:xfrm>
          <a:prstGeom prst="rect">
            <a:avLst/>
          </a:prstGeom>
          <a:noFill/>
          <a:ln w="9525">
            <a:noFill/>
            <a:prstDash val="sysDot"/>
            <a:miter lim="800000"/>
            <a:headEnd/>
            <a:tailEnd/>
          </a:ln>
        </p:spPr>
        <p:txBody>
          <a:bodyPr wrap="none">
            <a:prstTxWarp prst="textNoShape">
              <a:avLst/>
            </a:prstTxWarp>
            <a:spAutoFit/>
          </a:bodyPr>
          <a:lstStyle/>
          <a:p>
            <a:r>
              <a:rPr lang="it-IT" b="1">
                <a:latin typeface="Verdana" pitchFamily="-108" charset="0"/>
              </a:rPr>
              <a:t>Assiomi </a:t>
            </a:r>
            <a:r>
              <a:rPr lang="it-IT" b="1">
                <a:latin typeface="Verdana" pitchFamily="-108" charset="0"/>
                <a:sym typeface="Wingdings" pitchFamily="-108" charset="2"/>
              </a:rPr>
              <a:t> Definizioni termini</a:t>
            </a:r>
            <a:endParaRPr lang="it-IT" b="1">
              <a:latin typeface="Verdana" pitchFamily="-108" charset="0"/>
            </a:endParaRPr>
          </a:p>
        </p:txBody>
      </p:sp>
      <p:sp>
        <p:nvSpPr>
          <p:cNvPr id="172050" name="Rectangle 17"/>
          <p:cNvSpPr>
            <a:spLocks noChangeArrowheads="1"/>
          </p:cNvSpPr>
          <p:nvPr/>
        </p:nvSpPr>
        <p:spPr bwMode="auto">
          <a:xfrm>
            <a:off x="5000625" y="3927475"/>
            <a:ext cx="434975" cy="962025"/>
          </a:xfrm>
          <a:prstGeom prst="rect">
            <a:avLst/>
          </a:prstGeom>
          <a:solidFill>
            <a:srgbClr val="FFCC00">
              <a:alpha val="50195"/>
            </a:srgbClr>
          </a:solidFill>
          <a:ln w="9525">
            <a:solidFill>
              <a:schemeClr val="tx1"/>
            </a:solidFill>
            <a:prstDash val="sysDot"/>
            <a:miter lim="800000"/>
            <a:headEnd/>
            <a:tailEnd/>
          </a:ln>
        </p:spPr>
        <p:txBody>
          <a:bodyPr wrap="none" anchor="ctr">
            <a:prstTxWarp prst="textNoShape">
              <a:avLst/>
            </a:prstTxWarp>
          </a:bodyPr>
          <a:lstStyle/>
          <a:p>
            <a:endParaRPr lang="it-IT"/>
          </a:p>
        </p:txBody>
      </p:sp>
      <p:sp>
        <p:nvSpPr>
          <p:cNvPr id="172051" name="Rectangle 18"/>
          <p:cNvSpPr>
            <a:spLocks noChangeArrowheads="1"/>
          </p:cNvSpPr>
          <p:nvPr/>
        </p:nvSpPr>
        <p:spPr bwMode="auto">
          <a:xfrm>
            <a:off x="5651500" y="3468688"/>
            <a:ext cx="158750" cy="1322387"/>
          </a:xfrm>
          <a:prstGeom prst="rect">
            <a:avLst/>
          </a:prstGeom>
          <a:solidFill>
            <a:srgbClr val="00FF00">
              <a:alpha val="50195"/>
            </a:srgbClr>
          </a:solidFill>
          <a:ln w="9525">
            <a:solidFill>
              <a:schemeClr val="tx1"/>
            </a:solidFill>
            <a:prstDash val="sysDot"/>
            <a:miter lim="800000"/>
            <a:headEnd/>
            <a:tailEnd/>
          </a:ln>
        </p:spPr>
        <p:txBody>
          <a:bodyPr wrap="none" anchor="ctr">
            <a:prstTxWarp prst="textNoShape">
              <a:avLst/>
            </a:prstTxWarp>
          </a:bodyPr>
          <a:lstStyle/>
          <a:p>
            <a:endParaRPr lang="it-IT"/>
          </a:p>
        </p:txBody>
      </p:sp>
      <p:sp>
        <p:nvSpPr>
          <p:cNvPr id="172052" name="Rectangle 19"/>
          <p:cNvSpPr>
            <a:spLocks noChangeArrowheads="1"/>
          </p:cNvSpPr>
          <p:nvPr/>
        </p:nvSpPr>
        <p:spPr bwMode="auto">
          <a:xfrm>
            <a:off x="6154738" y="3971925"/>
            <a:ext cx="804862" cy="962025"/>
          </a:xfrm>
          <a:prstGeom prst="rect">
            <a:avLst/>
          </a:prstGeom>
          <a:solidFill>
            <a:srgbClr val="00FFFF">
              <a:alpha val="25882"/>
            </a:srgbClr>
          </a:solidFill>
          <a:ln w="9525">
            <a:solidFill>
              <a:schemeClr val="tx1"/>
            </a:solidFill>
            <a:prstDash val="sysDot"/>
            <a:miter lim="800000"/>
            <a:headEnd/>
            <a:tailEnd/>
          </a:ln>
        </p:spPr>
        <p:txBody>
          <a:bodyPr wrap="none" anchor="ctr">
            <a:prstTxWarp prst="textNoShape">
              <a:avLst/>
            </a:prstTxWarp>
          </a:bodyPr>
          <a:lstStyle/>
          <a:p>
            <a:endParaRPr lang="it-IT"/>
          </a:p>
        </p:txBody>
      </p:sp>
      <p:sp>
        <p:nvSpPr>
          <p:cNvPr id="172053" name="Text Box 20"/>
          <p:cNvSpPr txBox="1">
            <a:spLocks noChangeArrowheads="1"/>
          </p:cNvSpPr>
          <p:nvPr/>
        </p:nvSpPr>
        <p:spPr bwMode="auto">
          <a:xfrm>
            <a:off x="5740400" y="3532188"/>
            <a:ext cx="1350963" cy="396875"/>
          </a:xfrm>
          <a:prstGeom prst="rect">
            <a:avLst/>
          </a:prstGeom>
          <a:noFill/>
          <a:ln w="9525">
            <a:noFill/>
            <a:prstDash val="sysDot"/>
            <a:miter lim="800000"/>
            <a:headEnd/>
            <a:tailEnd/>
          </a:ln>
        </p:spPr>
        <p:txBody>
          <a:bodyPr wrap="none">
            <a:prstTxWarp prst="textNoShape">
              <a:avLst/>
            </a:prstTxWarp>
            <a:spAutoFit/>
          </a:bodyPr>
          <a:lstStyle/>
          <a:p>
            <a:r>
              <a:rPr lang="it-IT" sz="2000" b="1">
                <a:latin typeface="Verdana" pitchFamily="-108" charset="0"/>
              </a:rPr>
              <a:t>Teoremi</a:t>
            </a:r>
          </a:p>
        </p:txBody>
      </p:sp>
      <p:sp>
        <p:nvSpPr>
          <p:cNvPr id="18453" name="Rectangle 21"/>
          <p:cNvSpPr>
            <a:spLocks noChangeArrowheads="1"/>
          </p:cNvSpPr>
          <p:nvPr/>
        </p:nvSpPr>
        <p:spPr bwMode="auto">
          <a:xfrm>
            <a:off x="1676400" y="152400"/>
            <a:ext cx="5638800" cy="488950"/>
          </a:xfrm>
          <a:prstGeom prst="rect">
            <a:avLst/>
          </a:prstGeom>
          <a:noFill/>
          <a:ln w="9525">
            <a:noFill/>
            <a:prstDash val="sysDot"/>
            <a:miter lim="800000"/>
            <a:headEnd/>
            <a:tailEnd/>
          </a:ln>
          <a:effectLst/>
        </p:spPr>
        <p:txBody>
          <a:bodyPr wrap="none">
            <a:prstTxWarp prst="textNoShape">
              <a:avLst/>
            </a:prstTxWarp>
            <a:spAutoFit/>
          </a:bodyPr>
          <a:lstStyle/>
          <a:p>
            <a:pPr algn="ctr">
              <a:defRPr/>
            </a:pPr>
            <a:r>
              <a:rPr lang="it-IT" sz="2600" b="1">
                <a:effectLst>
                  <a:outerShdw blurRad="38100" dist="38100" dir="2700000" algn="tl">
                    <a:srgbClr val="DDDDDD"/>
                  </a:outerShdw>
                </a:effectLst>
                <a:latin typeface="Tahoma" pitchFamily="-102" charset="0"/>
                <a:ea typeface="Times New Roman" pitchFamily="-102" charset="0"/>
                <a:cs typeface="Times New Roman" pitchFamily="-102" charset="0"/>
              </a:rPr>
              <a:t>Hilbert e il linguaggio scientifico </a:t>
            </a:r>
            <a:endParaRPr lang="it-IT" sz="2600" b="1" i="1">
              <a:effectLst>
                <a:outerShdw blurRad="38100" dist="38100" dir="2700000" algn="tl">
                  <a:srgbClr val="DDDDDD"/>
                </a:outerShdw>
              </a:effectLst>
              <a:latin typeface="Tahoma" pitchFamily="-102" charset="0"/>
              <a:ea typeface="Times New Roman" pitchFamily="-102" charset="0"/>
              <a:cs typeface="Times New Roman" pitchFamily="-102" charset="0"/>
            </a:endParaRPr>
          </a:p>
        </p:txBody>
      </p:sp>
    </p:spTree>
  </p:cSld>
  <p:clrMapOvr>
    <a:masterClrMapping/>
  </p:clrMapOvr>
  <p:timing>
    <p:tnLst>
      <p:par>
        <p:cTn id="1" dur="indefinite" restart="never" nodeType="tmRoot"/>
      </p:par>
    </p:tnLst>
  </p:timing>
</p:sld>
</file>

<file path=ppt/slides/slide4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0" name="Segnaposto numero diapositiva 3"/>
          <p:cNvSpPr>
            <a:spLocks noGrp="1"/>
          </p:cNvSpPr>
          <p:nvPr>
            <p:ph type="sldNum" sz="quarter" idx="12"/>
          </p:nvPr>
        </p:nvSpPr>
        <p:spPr/>
        <p:txBody>
          <a:bodyPr/>
          <a:lstStyle/>
          <a:p>
            <a:pPr>
              <a:defRPr/>
            </a:pPr>
            <a:fld id="{129DC271-1931-E844-9265-0A372B6455B3}" type="slidenum">
              <a:rPr lang="it-IT"/>
              <a:pPr>
                <a:defRPr/>
              </a:pPr>
              <a:t>48</a:t>
            </a:fld>
            <a:endParaRPr lang="it-IT"/>
          </a:p>
        </p:txBody>
      </p:sp>
      <p:sp>
        <p:nvSpPr>
          <p:cNvPr id="174083" name="Rectangle 2"/>
          <p:cNvSpPr>
            <a:spLocks noChangeArrowheads="1"/>
          </p:cNvSpPr>
          <p:nvPr/>
        </p:nvSpPr>
        <p:spPr bwMode="auto">
          <a:xfrm>
            <a:off x="0" y="993775"/>
            <a:ext cx="8713788" cy="5029200"/>
          </a:xfrm>
          <a:prstGeom prst="rect">
            <a:avLst/>
          </a:prstGeom>
          <a:solidFill>
            <a:srgbClr val="FFFFCC">
              <a:alpha val="29019"/>
            </a:srgbClr>
          </a:solidFill>
          <a:ln w="9525">
            <a:solidFill>
              <a:schemeClr val="tx1"/>
            </a:solidFill>
            <a:prstDash val="sysDot"/>
            <a:miter lim="800000"/>
            <a:headEnd/>
            <a:tailEnd/>
          </a:ln>
        </p:spPr>
        <p:txBody>
          <a:bodyPr wrap="none" anchor="ctr">
            <a:prstTxWarp prst="textNoShape">
              <a:avLst/>
            </a:prstTxWarp>
          </a:bodyPr>
          <a:lstStyle/>
          <a:p>
            <a:pPr algn="ctr"/>
            <a:endParaRPr lang="it-IT">
              <a:latin typeface="Verdana" pitchFamily="-108" charset="0"/>
            </a:endParaRPr>
          </a:p>
          <a:p>
            <a:pPr algn="ctr"/>
            <a:endParaRPr lang="it-IT">
              <a:latin typeface="Verdana" pitchFamily="-108" charset="0"/>
            </a:endParaRPr>
          </a:p>
        </p:txBody>
      </p:sp>
      <p:sp>
        <p:nvSpPr>
          <p:cNvPr id="174084" name="Rectangle 3"/>
          <p:cNvSpPr>
            <a:spLocks noChangeArrowheads="1"/>
          </p:cNvSpPr>
          <p:nvPr/>
        </p:nvSpPr>
        <p:spPr bwMode="auto">
          <a:xfrm>
            <a:off x="5327650" y="4754563"/>
            <a:ext cx="1295400" cy="654050"/>
          </a:xfrm>
          <a:prstGeom prst="rect">
            <a:avLst/>
          </a:prstGeom>
          <a:solidFill>
            <a:srgbClr val="99CCFF">
              <a:alpha val="25882"/>
            </a:srgbClr>
          </a:solidFill>
          <a:ln w="9525" cap="rnd">
            <a:solidFill>
              <a:schemeClr val="tx1"/>
            </a:solidFill>
            <a:prstDash val="sysDot"/>
            <a:miter lim="800000"/>
            <a:headEnd/>
            <a:tailEnd/>
          </a:ln>
        </p:spPr>
        <p:txBody>
          <a:bodyPr wrap="none" anchor="ctr">
            <a:prstTxWarp prst="textNoShape">
              <a:avLst/>
            </a:prstTxWarp>
          </a:bodyPr>
          <a:lstStyle/>
          <a:p>
            <a:endParaRPr lang="it-IT"/>
          </a:p>
        </p:txBody>
      </p:sp>
      <p:sp>
        <p:nvSpPr>
          <p:cNvPr id="19460" name="Rectangle 4"/>
          <p:cNvSpPr>
            <a:spLocks noChangeArrowheads="1"/>
          </p:cNvSpPr>
          <p:nvPr/>
        </p:nvSpPr>
        <p:spPr bwMode="auto">
          <a:xfrm>
            <a:off x="968375" y="1125538"/>
            <a:ext cx="2447925" cy="946150"/>
          </a:xfrm>
          <a:prstGeom prst="rect">
            <a:avLst/>
          </a:prstGeom>
          <a:noFill/>
          <a:ln w="9525">
            <a:noFill/>
            <a:prstDash val="sysDot"/>
            <a:miter lim="800000"/>
            <a:headEnd/>
            <a:tailEnd/>
          </a:ln>
          <a:effectLst/>
        </p:spPr>
        <p:txBody>
          <a:bodyPr>
            <a:prstTxWarp prst="textNoShape">
              <a:avLst/>
            </a:prstTxWarp>
            <a:spAutoFit/>
          </a:bodyPr>
          <a:lstStyle/>
          <a:p>
            <a:pPr algn="ctr">
              <a:defRPr/>
            </a:pPr>
            <a:r>
              <a:rPr lang="it-IT" sz="2800" b="1">
                <a:effectLst>
                  <a:outerShdw blurRad="38100" dist="38100" dir="2700000" algn="tl">
                    <a:srgbClr val="DDDDDD"/>
                  </a:outerShdw>
                </a:effectLst>
                <a:latin typeface="Tahoma" pitchFamily="-102" charset="0"/>
                <a:ea typeface="Times New Roman" pitchFamily="-102" charset="0"/>
                <a:cs typeface="Times New Roman" pitchFamily="-102" charset="0"/>
              </a:rPr>
              <a:t>Linguaggio scientifico</a:t>
            </a:r>
            <a:endParaRPr lang="it-IT" sz="2800" b="1" i="1">
              <a:effectLst>
                <a:outerShdw blurRad="38100" dist="38100" dir="2700000" algn="tl">
                  <a:srgbClr val="DDDDDD"/>
                </a:outerShdw>
              </a:effectLst>
              <a:latin typeface="Tahoma" pitchFamily="-102" charset="0"/>
              <a:ea typeface="Times New Roman" pitchFamily="-102" charset="0"/>
              <a:cs typeface="Times New Roman" pitchFamily="-102" charset="0"/>
            </a:endParaRPr>
          </a:p>
        </p:txBody>
      </p:sp>
      <p:sp>
        <p:nvSpPr>
          <p:cNvPr id="174086" name="Rectangle 5"/>
          <p:cNvSpPr>
            <a:spLocks noChangeArrowheads="1"/>
          </p:cNvSpPr>
          <p:nvPr/>
        </p:nvSpPr>
        <p:spPr bwMode="auto">
          <a:xfrm>
            <a:off x="612775" y="2284413"/>
            <a:ext cx="3300413" cy="1006475"/>
          </a:xfrm>
          <a:prstGeom prst="rect">
            <a:avLst/>
          </a:prstGeom>
          <a:noFill/>
          <a:ln w="9525">
            <a:noFill/>
            <a:prstDash val="sysDot"/>
            <a:miter lim="800000"/>
            <a:headEnd/>
            <a:tailEnd/>
          </a:ln>
        </p:spPr>
        <p:txBody>
          <a:bodyPr wrap="none">
            <a:prstTxWarp prst="textNoShape">
              <a:avLst/>
            </a:prstTxWarp>
            <a:spAutoFit/>
          </a:bodyPr>
          <a:lstStyle/>
          <a:p>
            <a:pPr algn="ctr"/>
            <a:r>
              <a:rPr lang="it-IT" sz="2000" b="1">
                <a:latin typeface="Verdana" pitchFamily="-108" charset="0"/>
              </a:rPr>
              <a:t>procedure e linguaggi</a:t>
            </a:r>
          </a:p>
          <a:p>
            <a:pPr algn="ctr"/>
            <a:r>
              <a:rPr lang="it-IT" sz="2000" b="1">
                <a:latin typeface="Verdana" pitchFamily="-108" charset="0"/>
              </a:rPr>
              <a:t>in un </a:t>
            </a:r>
          </a:p>
          <a:p>
            <a:pPr algn="ctr"/>
            <a:r>
              <a:rPr lang="it-IT" sz="2000" b="1">
                <a:latin typeface="Verdana" pitchFamily="-108" charset="0"/>
              </a:rPr>
              <a:t>sistema formale</a:t>
            </a:r>
          </a:p>
        </p:txBody>
      </p:sp>
      <p:sp>
        <p:nvSpPr>
          <p:cNvPr id="174087" name="Rectangle 6"/>
          <p:cNvSpPr>
            <a:spLocks noChangeArrowheads="1"/>
          </p:cNvSpPr>
          <p:nvPr/>
        </p:nvSpPr>
        <p:spPr bwMode="auto">
          <a:xfrm>
            <a:off x="611188" y="4767263"/>
            <a:ext cx="4089400" cy="654050"/>
          </a:xfrm>
          <a:prstGeom prst="rect">
            <a:avLst/>
          </a:prstGeom>
          <a:solidFill>
            <a:srgbClr val="CCFFCC">
              <a:alpha val="50195"/>
            </a:srgbClr>
          </a:solidFill>
          <a:ln w="9525" cap="rnd">
            <a:solidFill>
              <a:schemeClr val="tx1"/>
            </a:solidFill>
            <a:prstDash val="sysDot"/>
            <a:miter lim="800000"/>
            <a:headEnd/>
            <a:tailEnd/>
          </a:ln>
        </p:spPr>
        <p:txBody>
          <a:bodyPr wrap="none" anchor="ctr">
            <a:prstTxWarp prst="textNoShape">
              <a:avLst/>
            </a:prstTxWarp>
          </a:bodyPr>
          <a:lstStyle/>
          <a:p>
            <a:endParaRPr lang="it-IT"/>
          </a:p>
        </p:txBody>
      </p:sp>
      <p:sp>
        <p:nvSpPr>
          <p:cNvPr id="174088" name="Text Box 7"/>
          <p:cNvSpPr txBox="1">
            <a:spLocks noChangeArrowheads="1"/>
          </p:cNvSpPr>
          <p:nvPr/>
        </p:nvSpPr>
        <p:spPr bwMode="auto">
          <a:xfrm>
            <a:off x="754063" y="4902200"/>
            <a:ext cx="3946525" cy="366713"/>
          </a:xfrm>
          <a:prstGeom prst="rect">
            <a:avLst/>
          </a:prstGeom>
          <a:noFill/>
          <a:ln w="9525">
            <a:noFill/>
            <a:prstDash val="sysDot"/>
            <a:miter lim="800000"/>
            <a:headEnd/>
            <a:tailEnd/>
          </a:ln>
        </p:spPr>
        <p:txBody>
          <a:bodyPr wrap="none">
            <a:prstTxWarp prst="textNoShape">
              <a:avLst/>
            </a:prstTxWarp>
            <a:spAutoFit/>
          </a:bodyPr>
          <a:lstStyle/>
          <a:p>
            <a:r>
              <a:rPr lang="it-IT" b="1">
                <a:latin typeface="Verdana" pitchFamily="-108" charset="0"/>
              </a:rPr>
              <a:t>Assiomi </a:t>
            </a:r>
            <a:r>
              <a:rPr lang="it-IT" b="1">
                <a:latin typeface="Verdana" pitchFamily="-108" charset="0"/>
                <a:sym typeface="Wingdings" pitchFamily="-108" charset="2"/>
              </a:rPr>
              <a:t> Definizioni termini</a:t>
            </a:r>
            <a:endParaRPr lang="it-IT" b="1">
              <a:latin typeface="Verdana" pitchFamily="-108" charset="0"/>
            </a:endParaRPr>
          </a:p>
        </p:txBody>
      </p:sp>
      <p:sp>
        <p:nvSpPr>
          <p:cNvPr id="174089" name="Rectangle 8"/>
          <p:cNvSpPr>
            <a:spLocks noChangeArrowheads="1"/>
          </p:cNvSpPr>
          <p:nvPr/>
        </p:nvSpPr>
        <p:spPr bwMode="auto">
          <a:xfrm>
            <a:off x="968375" y="3903663"/>
            <a:ext cx="434975" cy="962025"/>
          </a:xfrm>
          <a:prstGeom prst="rect">
            <a:avLst/>
          </a:prstGeom>
          <a:solidFill>
            <a:srgbClr val="FFCC00">
              <a:alpha val="50195"/>
            </a:srgbClr>
          </a:solidFill>
          <a:ln w="9525">
            <a:solidFill>
              <a:schemeClr val="tx1"/>
            </a:solidFill>
            <a:prstDash val="sysDot"/>
            <a:miter lim="800000"/>
            <a:headEnd/>
            <a:tailEnd/>
          </a:ln>
        </p:spPr>
        <p:txBody>
          <a:bodyPr wrap="none" anchor="ctr">
            <a:prstTxWarp prst="textNoShape">
              <a:avLst/>
            </a:prstTxWarp>
          </a:bodyPr>
          <a:lstStyle/>
          <a:p>
            <a:endParaRPr lang="it-IT"/>
          </a:p>
        </p:txBody>
      </p:sp>
      <p:sp>
        <p:nvSpPr>
          <p:cNvPr id="174090" name="Rectangle 9"/>
          <p:cNvSpPr>
            <a:spLocks noChangeArrowheads="1"/>
          </p:cNvSpPr>
          <p:nvPr/>
        </p:nvSpPr>
        <p:spPr bwMode="auto">
          <a:xfrm>
            <a:off x="1619250" y="3444875"/>
            <a:ext cx="158750" cy="1322388"/>
          </a:xfrm>
          <a:prstGeom prst="rect">
            <a:avLst/>
          </a:prstGeom>
          <a:solidFill>
            <a:srgbClr val="00FF00">
              <a:alpha val="50195"/>
            </a:srgbClr>
          </a:solidFill>
          <a:ln w="9525">
            <a:solidFill>
              <a:schemeClr val="tx1"/>
            </a:solidFill>
            <a:prstDash val="sysDot"/>
            <a:miter lim="800000"/>
            <a:headEnd/>
            <a:tailEnd/>
          </a:ln>
        </p:spPr>
        <p:txBody>
          <a:bodyPr wrap="none" anchor="ctr">
            <a:prstTxWarp prst="textNoShape">
              <a:avLst/>
            </a:prstTxWarp>
          </a:bodyPr>
          <a:lstStyle/>
          <a:p>
            <a:endParaRPr lang="it-IT"/>
          </a:p>
        </p:txBody>
      </p:sp>
      <p:sp>
        <p:nvSpPr>
          <p:cNvPr id="174091" name="Rectangle 10"/>
          <p:cNvSpPr>
            <a:spLocks noChangeArrowheads="1"/>
          </p:cNvSpPr>
          <p:nvPr/>
        </p:nvSpPr>
        <p:spPr bwMode="auto">
          <a:xfrm>
            <a:off x="2122488" y="3948113"/>
            <a:ext cx="804862" cy="962025"/>
          </a:xfrm>
          <a:prstGeom prst="rect">
            <a:avLst/>
          </a:prstGeom>
          <a:solidFill>
            <a:srgbClr val="00FFFF">
              <a:alpha val="25882"/>
            </a:srgbClr>
          </a:solidFill>
          <a:ln w="9525">
            <a:solidFill>
              <a:schemeClr val="tx1"/>
            </a:solidFill>
            <a:prstDash val="sysDot"/>
            <a:miter lim="800000"/>
            <a:headEnd/>
            <a:tailEnd/>
          </a:ln>
        </p:spPr>
        <p:txBody>
          <a:bodyPr wrap="none" anchor="ctr">
            <a:prstTxWarp prst="textNoShape">
              <a:avLst/>
            </a:prstTxWarp>
          </a:bodyPr>
          <a:lstStyle/>
          <a:p>
            <a:endParaRPr lang="it-IT"/>
          </a:p>
        </p:txBody>
      </p:sp>
      <p:sp>
        <p:nvSpPr>
          <p:cNvPr id="174092" name="Text Box 11"/>
          <p:cNvSpPr txBox="1">
            <a:spLocks noChangeArrowheads="1"/>
          </p:cNvSpPr>
          <p:nvPr/>
        </p:nvSpPr>
        <p:spPr bwMode="auto">
          <a:xfrm>
            <a:off x="1708150" y="3508375"/>
            <a:ext cx="1350963" cy="396875"/>
          </a:xfrm>
          <a:prstGeom prst="rect">
            <a:avLst/>
          </a:prstGeom>
          <a:noFill/>
          <a:ln w="9525">
            <a:noFill/>
            <a:prstDash val="sysDot"/>
            <a:miter lim="800000"/>
            <a:headEnd/>
            <a:tailEnd/>
          </a:ln>
        </p:spPr>
        <p:txBody>
          <a:bodyPr wrap="none">
            <a:prstTxWarp prst="textNoShape">
              <a:avLst/>
            </a:prstTxWarp>
            <a:spAutoFit/>
          </a:bodyPr>
          <a:lstStyle/>
          <a:p>
            <a:r>
              <a:rPr lang="it-IT" sz="2000" b="1">
                <a:latin typeface="Verdana" pitchFamily="-108" charset="0"/>
              </a:rPr>
              <a:t>Teoremi</a:t>
            </a:r>
          </a:p>
        </p:txBody>
      </p:sp>
      <p:sp>
        <p:nvSpPr>
          <p:cNvPr id="19468" name="AutoShape 12"/>
          <p:cNvSpPr>
            <a:spLocks noChangeArrowheads="1"/>
          </p:cNvSpPr>
          <p:nvPr/>
        </p:nvSpPr>
        <p:spPr bwMode="auto">
          <a:xfrm>
            <a:off x="4773613" y="4664075"/>
            <a:ext cx="446087" cy="819150"/>
          </a:xfrm>
          <a:prstGeom prst="rightArrow">
            <a:avLst>
              <a:gd name="adj1" fmla="val 57769"/>
              <a:gd name="adj2" fmla="val 43296"/>
            </a:avLst>
          </a:prstGeom>
          <a:gradFill rotWithShape="0">
            <a:gsLst>
              <a:gs pos="0">
                <a:schemeClr val="hlink"/>
              </a:gs>
              <a:gs pos="100000">
                <a:schemeClr val="hlink">
                  <a:gamma/>
                  <a:shade val="33333"/>
                  <a:invGamma/>
                </a:schemeClr>
              </a:gs>
            </a:gsLst>
            <a:lin ang="0" scaled="1"/>
          </a:gradFill>
          <a:ln w="9525">
            <a:solidFill>
              <a:schemeClr val="tx1"/>
            </a:solidFill>
            <a:prstDash val="sysDot"/>
            <a:miter lim="800000"/>
            <a:headEnd/>
            <a:tailEnd/>
          </a:ln>
          <a:effectLst>
            <a:outerShdw blurRad="63500" dist="63500" dir="2212194" algn="ctr" rotWithShape="0">
              <a:srgbClr val="000000">
                <a:alpha val="74998"/>
              </a:srgbClr>
            </a:outerShdw>
          </a:effectLst>
        </p:spPr>
        <p:txBody>
          <a:bodyPr wrap="none" anchor="ctr">
            <a:prstTxWarp prst="textNoShape">
              <a:avLst/>
            </a:prstTxWarp>
          </a:bodyPr>
          <a:lstStyle/>
          <a:p>
            <a:pPr>
              <a:defRPr/>
            </a:pPr>
            <a:endParaRPr lang="it-IT">
              <a:latin typeface="Arial" pitchFamily="-102" charset="0"/>
              <a:ea typeface="ＭＳ Ｐゴシック" pitchFamily="-102" charset="-128"/>
              <a:cs typeface="ＭＳ Ｐゴシック" pitchFamily="-102" charset="-128"/>
            </a:endParaRPr>
          </a:p>
        </p:txBody>
      </p:sp>
      <p:sp>
        <p:nvSpPr>
          <p:cNvPr id="174094" name="Text Box 13"/>
          <p:cNvSpPr txBox="1">
            <a:spLocks noChangeArrowheads="1"/>
          </p:cNvSpPr>
          <p:nvPr/>
        </p:nvSpPr>
        <p:spPr bwMode="auto">
          <a:xfrm>
            <a:off x="5292725" y="4878388"/>
            <a:ext cx="1295400" cy="366712"/>
          </a:xfrm>
          <a:prstGeom prst="rect">
            <a:avLst/>
          </a:prstGeom>
          <a:noFill/>
          <a:ln w="9525">
            <a:noFill/>
            <a:prstDash val="sysDot"/>
            <a:miter lim="800000"/>
            <a:headEnd/>
            <a:tailEnd/>
          </a:ln>
        </p:spPr>
        <p:txBody>
          <a:bodyPr>
            <a:prstTxWarp prst="textNoShape">
              <a:avLst/>
            </a:prstTxWarp>
            <a:spAutoFit/>
          </a:bodyPr>
          <a:lstStyle/>
          <a:p>
            <a:r>
              <a:rPr lang="it-IT" b="1">
                <a:latin typeface="Verdana" pitchFamily="-108" charset="0"/>
              </a:rPr>
              <a:t>Calcolo</a:t>
            </a:r>
          </a:p>
        </p:txBody>
      </p:sp>
      <p:sp>
        <p:nvSpPr>
          <p:cNvPr id="19470" name="AutoShape 14"/>
          <p:cNvSpPr>
            <a:spLocks noChangeArrowheads="1"/>
          </p:cNvSpPr>
          <p:nvPr/>
        </p:nvSpPr>
        <p:spPr bwMode="auto">
          <a:xfrm>
            <a:off x="6646863" y="4664075"/>
            <a:ext cx="446087" cy="819150"/>
          </a:xfrm>
          <a:prstGeom prst="rightArrow">
            <a:avLst>
              <a:gd name="adj1" fmla="val 57769"/>
              <a:gd name="adj2" fmla="val 43296"/>
            </a:avLst>
          </a:prstGeom>
          <a:gradFill rotWithShape="0">
            <a:gsLst>
              <a:gs pos="0">
                <a:schemeClr val="hlink"/>
              </a:gs>
              <a:gs pos="100000">
                <a:schemeClr val="hlink">
                  <a:gamma/>
                  <a:shade val="33333"/>
                  <a:invGamma/>
                </a:schemeClr>
              </a:gs>
            </a:gsLst>
            <a:lin ang="0" scaled="1"/>
          </a:gradFill>
          <a:ln w="9525">
            <a:solidFill>
              <a:schemeClr val="tx1"/>
            </a:solidFill>
            <a:prstDash val="sysDot"/>
            <a:miter lim="800000"/>
            <a:headEnd/>
            <a:tailEnd/>
          </a:ln>
          <a:effectLst>
            <a:outerShdw blurRad="63500" dist="63500" dir="2212194" algn="ctr" rotWithShape="0">
              <a:srgbClr val="000000">
                <a:alpha val="74998"/>
              </a:srgbClr>
            </a:outerShdw>
          </a:effectLst>
        </p:spPr>
        <p:txBody>
          <a:bodyPr wrap="none" anchor="ctr">
            <a:prstTxWarp prst="textNoShape">
              <a:avLst/>
            </a:prstTxWarp>
          </a:bodyPr>
          <a:lstStyle/>
          <a:p>
            <a:pPr>
              <a:defRPr/>
            </a:pPr>
            <a:endParaRPr lang="it-IT">
              <a:latin typeface="Arial" pitchFamily="-102" charset="0"/>
              <a:ea typeface="ＭＳ Ｐゴシック" pitchFamily="-102" charset="-128"/>
              <a:cs typeface="ＭＳ Ｐゴシック" pitchFamily="-102" charset="-128"/>
            </a:endParaRPr>
          </a:p>
        </p:txBody>
      </p:sp>
      <p:sp>
        <p:nvSpPr>
          <p:cNvPr id="19471" name="Rectangle 15"/>
          <p:cNvSpPr>
            <a:spLocks noChangeArrowheads="1"/>
          </p:cNvSpPr>
          <p:nvPr/>
        </p:nvSpPr>
        <p:spPr bwMode="auto">
          <a:xfrm>
            <a:off x="1905000" y="228600"/>
            <a:ext cx="5541963" cy="488950"/>
          </a:xfrm>
          <a:prstGeom prst="rect">
            <a:avLst/>
          </a:prstGeom>
          <a:noFill/>
          <a:ln w="9525">
            <a:noFill/>
            <a:prstDash val="sysDot"/>
            <a:miter lim="800000"/>
            <a:headEnd/>
            <a:tailEnd/>
          </a:ln>
          <a:effectLst/>
        </p:spPr>
        <p:txBody>
          <a:bodyPr wrap="none">
            <a:prstTxWarp prst="textNoShape">
              <a:avLst/>
            </a:prstTxWarp>
            <a:spAutoFit/>
          </a:bodyPr>
          <a:lstStyle/>
          <a:p>
            <a:pPr algn="ctr">
              <a:defRPr/>
            </a:pPr>
            <a:r>
              <a:rPr lang="it-IT" sz="2600" b="1">
                <a:effectLst>
                  <a:outerShdw blurRad="38100" dist="38100" dir="2700000" algn="tl">
                    <a:srgbClr val="DDDDDD"/>
                  </a:outerShdw>
                </a:effectLst>
                <a:latin typeface="Tahoma" pitchFamily="-102" charset="0"/>
                <a:ea typeface="Times New Roman" pitchFamily="-102" charset="0"/>
                <a:cs typeface="Times New Roman" pitchFamily="-102" charset="0"/>
              </a:rPr>
              <a:t>Hilbert e il linguaggio scientifico</a:t>
            </a:r>
          </a:p>
        </p:txBody>
      </p:sp>
      <p:sp>
        <p:nvSpPr>
          <p:cNvPr id="174097" name="Text Box 16"/>
          <p:cNvSpPr txBox="1">
            <a:spLocks noChangeArrowheads="1"/>
          </p:cNvSpPr>
          <p:nvPr/>
        </p:nvSpPr>
        <p:spPr bwMode="auto">
          <a:xfrm>
            <a:off x="7240588" y="4865688"/>
            <a:ext cx="1295400" cy="366712"/>
          </a:xfrm>
          <a:prstGeom prst="rect">
            <a:avLst/>
          </a:prstGeom>
          <a:noFill/>
          <a:ln w="9525">
            <a:noFill/>
            <a:prstDash val="sysDot"/>
            <a:miter lim="800000"/>
            <a:headEnd/>
            <a:tailEnd/>
          </a:ln>
        </p:spPr>
        <p:txBody>
          <a:bodyPr>
            <a:prstTxWarp prst="textNoShape">
              <a:avLst/>
            </a:prstTxWarp>
            <a:spAutoFit/>
          </a:bodyPr>
          <a:lstStyle/>
          <a:p>
            <a:r>
              <a:rPr lang="it-IT" b="1">
                <a:latin typeface="Verdana" pitchFamily="-108" charset="0"/>
              </a:rPr>
              <a:t>Teoremi</a:t>
            </a:r>
          </a:p>
        </p:txBody>
      </p:sp>
      <p:sp>
        <p:nvSpPr>
          <p:cNvPr id="174098" name="Rectangle 21"/>
          <p:cNvSpPr>
            <a:spLocks noChangeArrowheads="1"/>
          </p:cNvSpPr>
          <p:nvPr/>
        </p:nvSpPr>
        <p:spPr bwMode="auto">
          <a:xfrm>
            <a:off x="7207250" y="4711700"/>
            <a:ext cx="1295400" cy="654050"/>
          </a:xfrm>
          <a:prstGeom prst="rect">
            <a:avLst/>
          </a:prstGeom>
          <a:solidFill>
            <a:srgbClr val="99CCFF">
              <a:alpha val="25882"/>
            </a:srgbClr>
          </a:solidFill>
          <a:ln w="9525" cap="rnd">
            <a:solidFill>
              <a:schemeClr val="tx1"/>
            </a:solidFill>
            <a:prstDash val="sysDot"/>
            <a:miter lim="800000"/>
            <a:headEnd/>
            <a:tailEnd/>
          </a:ln>
        </p:spPr>
        <p:txBody>
          <a:bodyPr wrap="none" anchor="ctr">
            <a:prstTxWarp prst="textNoShape">
              <a:avLst/>
            </a:prstTxWarp>
          </a:bodyPr>
          <a:lstStyle/>
          <a:p>
            <a:endParaRPr lang="it-IT"/>
          </a:p>
        </p:txBody>
      </p:sp>
    </p:spTree>
  </p:cSld>
  <p:clrMapOvr>
    <a:masterClrMapping/>
  </p:clrMapOvr>
  <p:timing>
    <p:tnLst>
      <p:par>
        <p:cTn id="1" dur="indefinite" restart="never" nodeType="tmRoot"/>
      </p:par>
    </p:tnLst>
  </p:timing>
</p:sld>
</file>

<file path=ppt/slides/slide4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15362" name="Rectangle 2"/>
          <p:cNvSpPr>
            <a:spLocks noChangeArrowheads="1"/>
          </p:cNvSpPr>
          <p:nvPr/>
        </p:nvSpPr>
        <p:spPr bwMode="auto">
          <a:xfrm>
            <a:off x="323850" y="1076325"/>
            <a:ext cx="8351838" cy="4800600"/>
          </a:xfrm>
          <a:prstGeom prst="rect">
            <a:avLst/>
          </a:prstGeom>
          <a:solidFill>
            <a:srgbClr val="FFFFCC">
              <a:alpha val="29019"/>
            </a:srgbClr>
          </a:solidFill>
          <a:ln w="9525">
            <a:solidFill>
              <a:schemeClr val="tx1"/>
            </a:solidFill>
            <a:prstDash val="sysDot"/>
            <a:miter lim="800000"/>
            <a:headEnd/>
            <a:tailEnd/>
          </a:ln>
        </p:spPr>
        <p:txBody>
          <a:bodyPr wrap="none" anchor="ctr">
            <a:prstTxWarp prst="textNoShape">
              <a:avLst/>
            </a:prstTxWarp>
          </a:bodyPr>
          <a:lstStyle/>
          <a:p>
            <a:endParaRPr lang="it-IT">
              <a:latin typeface="Calibri" pitchFamily="-107" charset="0"/>
            </a:endParaRPr>
          </a:p>
        </p:txBody>
      </p:sp>
      <p:sp>
        <p:nvSpPr>
          <p:cNvPr id="135171" name="Rectangle 3"/>
          <p:cNvSpPr>
            <a:spLocks noChangeArrowheads="1"/>
          </p:cNvSpPr>
          <p:nvPr/>
        </p:nvSpPr>
        <p:spPr bwMode="auto">
          <a:xfrm>
            <a:off x="611188" y="1628775"/>
            <a:ext cx="7923212" cy="3724275"/>
          </a:xfrm>
          <a:prstGeom prst="rect">
            <a:avLst/>
          </a:prstGeom>
          <a:noFill/>
          <a:ln w="9525">
            <a:noFill/>
            <a:prstDash val="sysDot"/>
            <a:miter lim="800000"/>
            <a:headEnd/>
            <a:tailEnd/>
          </a:ln>
          <a:effectLst/>
        </p:spPr>
        <p:txBody>
          <a:bodyPr>
            <a:prstTxWarp prst="textNoShape">
              <a:avLst/>
            </a:prstTxWarp>
            <a:spAutoFit/>
          </a:bodyPr>
          <a:lstStyle/>
          <a:p>
            <a:pPr algn="ctr" fontAlgn="auto">
              <a:spcBef>
                <a:spcPts val="0"/>
              </a:spcBef>
              <a:spcAft>
                <a:spcPts val="0"/>
              </a:spcAft>
              <a:defRPr/>
            </a:pPr>
            <a:r>
              <a:rPr lang="it-IT" sz="5400" b="1" dirty="0" err="1" smtClean="0">
                <a:solidFill>
                  <a:srgbClr val="FF3300"/>
                </a:solidFill>
                <a:effectLst>
                  <a:outerShdw blurRad="38100" dist="38100" dir="2700000" algn="tl">
                    <a:srgbClr val="DDDDDD"/>
                  </a:outerShdw>
                </a:effectLst>
                <a:latin typeface="Verdana" charset="0"/>
                <a:ea typeface="+mn-ea"/>
                <a:cs typeface="+mn-cs"/>
              </a:rPr>
              <a:t>3</a:t>
            </a:r>
            <a:endParaRPr lang="it-IT" sz="5400" b="1" dirty="0" smtClean="0">
              <a:solidFill>
                <a:srgbClr val="FF3300"/>
              </a:solidFill>
              <a:effectLst>
                <a:outerShdw blurRad="38100" dist="38100" dir="2700000" algn="tl">
                  <a:srgbClr val="DDDDDD"/>
                </a:outerShdw>
              </a:effectLst>
              <a:latin typeface="Verdana" charset="0"/>
              <a:ea typeface="+mn-ea"/>
              <a:cs typeface="+mn-cs"/>
            </a:endParaRPr>
          </a:p>
          <a:p>
            <a:pPr algn="ctr" fontAlgn="auto">
              <a:spcBef>
                <a:spcPts val="0"/>
              </a:spcBef>
              <a:spcAft>
                <a:spcPts val="0"/>
              </a:spcAft>
              <a:defRPr/>
            </a:pPr>
            <a:endParaRPr lang="it-IT" sz="4200" b="1" dirty="0">
              <a:effectLst>
                <a:outerShdw blurRad="38100" dist="38100" dir="2700000" algn="tl">
                  <a:srgbClr val="DDDDDD"/>
                </a:outerShdw>
              </a:effectLst>
              <a:latin typeface="Tahoma" charset="0"/>
              <a:ea typeface="+mn-ea"/>
              <a:cs typeface="+mn-cs"/>
            </a:endParaRPr>
          </a:p>
          <a:p>
            <a:pPr algn="ctr" fontAlgn="auto">
              <a:spcBef>
                <a:spcPts val="0"/>
              </a:spcBef>
              <a:spcAft>
                <a:spcPts val="0"/>
              </a:spcAft>
              <a:defRPr/>
            </a:pPr>
            <a:r>
              <a:rPr lang="it-IT" sz="6000" dirty="0" err="1">
                <a:latin typeface="Arial"/>
                <a:ea typeface="+mn-ea"/>
                <a:cs typeface="+mn-cs"/>
              </a:rPr>
              <a:t> </a:t>
            </a:r>
            <a:r>
              <a:rPr lang="it-IT" sz="4000" dirty="0">
                <a:latin typeface="Arial"/>
                <a:ea typeface="+mn-ea"/>
                <a:cs typeface="+mn-cs"/>
              </a:rPr>
              <a:t> «SCIENZE INTEGRATE»</a:t>
            </a:r>
          </a:p>
          <a:p>
            <a:pPr algn="ctr" fontAlgn="auto">
              <a:spcBef>
                <a:spcPts val="0"/>
              </a:spcBef>
              <a:spcAft>
                <a:spcPts val="0"/>
              </a:spcAft>
              <a:defRPr/>
            </a:pPr>
            <a:r>
              <a:rPr lang="it-IT" sz="4000" dirty="0">
                <a:effectLst>
                  <a:outerShdw blurRad="38100" dist="38100" dir="2700000" algn="tl">
                    <a:srgbClr val="DDDDDD"/>
                  </a:outerShdw>
                </a:effectLst>
                <a:latin typeface="Arial"/>
                <a:ea typeface="+mn-ea"/>
                <a:cs typeface="+mn-cs"/>
              </a:rPr>
              <a:t>E</a:t>
            </a:r>
          </a:p>
          <a:p>
            <a:pPr algn="ctr" fontAlgn="auto">
              <a:spcBef>
                <a:spcPts val="0"/>
              </a:spcBef>
              <a:spcAft>
                <a:spcPts val="0"/>
              </a:spcAft>
              <a:defRPr/>
            </a:pPr>
            <a:r>
              <a:rPr lang="it-IT" sz="4000" dirty="0">
                <a:effectLst>
                  <a:outerShdw blurRad="38100" dist="38100" dir="2700000" algn="tl">
                    <a:srgbClr val="DDDDDD"/>
                  </a:outerShdw>
                </a:effectLst>
                <a:latin typeface="Arial"/>
                <a:ea typeface="+mn-ea"/>
                <a:cs typeface="+mn-cs"/>
              </a:rPr>
              <a:t>«COMPETENZE»</a:t>
            </a:r>
            <a:endParaRPr lang="it-IT" sz="6000" dirty="0">
              <a:effectLst>
                <a:outerShdw blurRad="38100" dist="38100" dir="2700000" algn="tl">
                  <a:srgbClr val="DDDDDD"/>
                </a:outerShdw>
              </a:effectLst>
              <a:latin typeface="Arial"/>
              <a:ea typeface="+mn-ea"/>
              <a:cs typeface="+mn-cs"/>
            </a:endParaRPr>
          </a:p>
        </p:txBody>
      </p:sp>
      <p:sp>
        <p:nvSpPr>
          <p:cNvPr id="7" name="Segnaposto numero diapositiva 6"/>
          <p:cNvSpPr>
            <a:spLocks noGrp="1"/>
          </p:cNvSpPr>
          <p:nvPr>
            <p:ph type="sldNum" sz="quarter" idx="12"/>
          </p:nvPr>
        </p:nvSpPr>
        <p:spPr/>
        <p:txBody>
          <a:bodyPr/>
          <a:lstStyle/>
          <a:p>
            <a:pPr>
              <a:defRPr/>
            </a:pPr>
            <a:fld id="{DCA03AD6-40CC-1C4A-BB49-F6603E42BD87}" type="slidenum">
              <a:rPr lang="it-IT"/>
              <a:pPr>
                <a:defRPr/>
              </a:pPr>
              <a:t>49</a:t>
            </a:fld>
            <a:endParaRPr lang="it-IT" dirty="0"/>
          </a:p>
        </p:txBody>
      </p:sp>
    </p:spTree>
  </p:cSld>
  <p:clrMapOvr>
    <a:masterClrMapping/>
  </p:clrMapOvr>
  <p:timing>
    <p:tnLst>
      <p:par>
        <p:cTn id="1" dur="indefinite" restart="never" nodeType="tmRoot"/>
      </p:par>
    </p:tnLst>
  </p:timing>
</p:sld>
</file>

<file path=ppt/slides/slide5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166914" name="Segnaposto numero diapositiva 3"/>
          <p:cNvSpPr>
            <a:spLocks noGrp="1"/>
          </p:cNvSpPr>
          <p:nvPr>
            <p:ph type="sldNum" sz="quarter" idx="12"/>
          </p:nvPr>
        </p:nvSpPr>
        <p:spPr/>
        <p:txBody>
          <a:bodyPr/>
          <a:lstStyle/>
          <a:p>
            <a:pPr>
              <a:defRPr/>
            </a:pPr>
            <a:fld id="{991BFC32-0C51-1E4E-8D99-B7884A8D6375}" type="slidenum">
              <a:rPr lang="it-IT"/>
              <a:pPr>
                <a:defRPr/>
              </a:pPr>
              <a:t>50</a:t>
            </a:fld>
            <a:endParaRPr lang="it-IT" dirty="0"/>
          </a:p>
        </p:txBody>
      </p:sp>
      <p:sp>
        <p:nvSpPr>
          <p:cNvPr id="17411" name="Text Box 2"/>
          <p:cNvSpPr txBox="1">
            <a:spLocks noChangeArrowheads="1"/>
          </p:cNvSpPr>
          <p:nvPr/>
        </p:nvSpPr>
        <p:spPr bwMode="auto">
          <a:xfrm>
            <a:off x="0" y="228600"/>
            <a:ext cx="8839200" cy="6315075"/>
          </a:xfrm>
          <a:prstGeom prst="rect">
            <a:avLst/>
          </a:prstGeom>
          <a:noFill/>
          <a:ln w="9525">
            <a:noFill/>
            <a:miter lim="800000"/>
            <a:headEnd/>
            <a:tailEnd/>
          </a:ln>
        </p:spPr>
        <p:txBody>
          <a:bodyPr>
            <a:prstTxWarp prst="textNoShape">
              <a:avLst/>
            </a:prstTxWarp>
            <a:spAutoFit/>
          </a:bodyPr>
          <a:lstStyle/>
          <a:p>
            <a:pPr algn="just"/>
            <a:r>
              <a:rPr lang="it-IT" sz="2400"/>
              <a:t>Le Scienze Integrate non vanno intese come una nuova disciplina, nella quale si fondono discipline diverse, ma come l’ambito di sviluppo e di applicazione di una comune </a:t>
            </a:r>
            <a:r>
              <a:rPr lang="it-IT" sz="2400" b="1"/>
              <a:t>metodologia di insegnamento delle scienze</a:t>
            </a:r>
            <a:r>
              <a:rPr lang="it-IT" sz="2400"/>
              <a:t>. Essenziale al riguardo è la ricerca e l’adozione di un linguaggio scientifico omogeneo, di modelli uniformi e comparabili, nonché di temi e concetti che abbiano una valenza unificante. </a:t>
            </a:r>
          </a:p>
          <a:p>
            <a:pPr algn="just"/>
            <a:r>
              <a:rPr lang="it-IT" sz="2400"/>
              <a:t>Per le sue caratteristiche, tese a ricondurre il processo dell’apprendimento verso lo studio della complessità del mondo naturale, ricomponendo e tematizzando i saperi che solo per facilità di studio, quando necessario, possono essere affrontati separatamente, e a valorizzare l’importanza </a:t>
            </a:r>
            <a:r>
              <a:rPr lang="it-IT" sz="2400" b="1"/>
              <a:t>dell’approccio laboratoriale </a:t>
            </a:r>
            <a:r>
              <a:rPr lang="it-IT" sz="2400"/>
              <a:t>questo tipo di integrazione è strettamente connesso a un insegnamento orientato verso il concetto di «competenza».</a:t>
            </a:r>
          </a:p>
          <a:p>
            <a:pPr>
              <a:spcAft>
                <a:spcPts val="1000"/>
              </a:spcAft>
            </a:pPr>
            <a:endParaRPr lang="it-IT"/>
          </a:p>
          <a:p>
            <a:pPr>
              <a:buFontTx/>
              <a:buChar char="•"/>
            </a:pPr>
            <a:endParaRPr lang="it-IT" b="1"/>
          </a:p>
        </p:txBody>
      </p:sp>
    </p:spTree>
  </p:cSld>
  <p:clrMapOvr>
    <a:masterClrMapping/>
  </p:clrMapOvr>
  <p:transition spd="med">
    <p:fade thruBlk="1"/>
  </p:transition>
  <p:timing>
    <p:tnLst>
      <p:par>
        <p:cTn id="1" dur="indefinite" restart="never" nodeType="tmRoot"/>
      </p:par>
    </p:tnLst>
  </p:timing>
</p:sld>
</file>

<file path=ppt/slides/slide5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166914" name="Segnaposto numero diapositiva 3"/>
          <p:cNvSpPr>
            <a:spLocks noGrp="1"/>
          </p:cNvSpPr>
          <p:nvPr>
            <p:ph type="sldNum" sz="quarter" idx="12"/>
          </p:nvPr>
        </p:nvSpPr>
        <p:spPr/>
        <p:txBody>
          <a:bodyPr/>
          <a:lstStyle/>
          <a:p>
            <a:pPr>
              <a:defRPr/>
            </a:pPr>
            <a:fld id="{3BBE0683-F166-904E-810A-F1B91D9F5055}" type="slidenum">
              <a:rPr lang="it-IT"/>
              <a:pPr>
                <a:defRPr/>
              </a:pPr>
              <a:t>51</a:t>
            </a:fld>
            <a:endParaRPr lang="it-IT" dirty="0"/>
          </a:p>
        </p:txBody>
      </p:sp>
      <p:sp>
        <p:nvSpPr>
          <p:cNvPr id="19459" name="Text Box 2"/>
          <p:cNvSpPr txBox="1">
            <a:spLocks noChangeArrowheads="1"/>
          </p:cNvSpPr>
          <p:nvPr/>
        </p:nvSpPr>
        <p:spPr bwMode="auto">
          <a:xfrm>
            <a:off x="0" y="228600"/>
            <a:ext cx="8839200" cy="5207000"/>
          </a:xfrm>
          <a:prstGeom prst="rect">
            <a:avLst/>
          </a:prstGeom>
          <a:noFill/>
          <a:ln w="9525">
            <a:noFill/>
            <a:miter lim="800000"/>
            <a:headEnd/>
            <a:tailEnd/>
          </a:ln>
        </p:spPr>
        <p:txBody>
          <a:bodyPr>
            <a:prstTxWarp prst="textNoShape">
              <a:avLst/>
            </a:prstTxWarp>
            <a:spAutoFit/>
          </a:bodyPr>
          <a:lstStyle/>
          <a:p>
            <a:pPr algn="just"/>
            <a:r>
              <a:rPr lang="it-IT" sz="2400"/>
              <a:t>L’approccio laboratoriale e l’approccio orientato verso le competenze sono accomunati dall’importanza attribuita in entrambi i casi al relativo controllo che gli allievi devono acquisire sui vari aspetti dell’esperienza di apprendimento: qualcosa di esterno, il fenomeno, e qualcosa di interno a ognuno di essi, cioè il pensiero critico e la riflessione metacognitiva su quanto pensato, si fondono fino a portare ad un apprendimento significativo. Quindi nell’una e nell’altra prospettiva siamo di fronte alla ricerca e valorizzazione di una riflessione sulla scienza, sulle sue conquiste e sui suoi limiti, sulla sua evoluzione storica, sulla sua strategia di ricerca, sulle ricadute sociali delle sue acquisizioni.</a:t>
            </a:r>
          </a:p>
          <a:p>
            <a:pPr>
              <a:spcAft>
                <a:spcPts val="1000"/>
              </a:spcAft>
            </a:pPr>
            <a:endParaRPr lang="it-IT"/>
          </a:p>
          <a:p>
            <a:pPr>
              <a:buFontTx/>
              <a:buChar char="•"/>
            </a:pPr>
            <a:endParaRPr lang="it-IT" b="1"/>
          </a:p>
        </p:txBody>
      </p:sp>
    </p:spTree>
  </p:cSld>
  <p:clrMapOvr>
    <a:masterClrMapping/>
  </p:clrMapOvr>
  <p:transition spd="med">
    <p:fade thruBlk="1"/>
  </p:transition>
  <p:timing>
    <p:tnLst>
      <p:par>
        <p:cTn id="1" dur="indefinite" restart="never" nodeType="tmRoot"/>
      </p:par>
    </p:tnLst>
  </p:timing>
</p:sld>
</file>

<file path=ppt/slides/slide5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166914" name="Segnaposto numero diapositiva 3"/>
          <p:cNvSpPr>
            <a:spLocks noGrp="1"/>
          </p:cNvSpPr>
          <p:nvPr>
            <p:ph type="sldNum" sz="quarter" idx="12"/>
          </p:nvPr>
        </p:nvSpPr>
        <p:spPr/>
        <p:txBody>
          <a:bodyPr/>
          <a:lstStyle/>
          <a:p>
            <a:pPr>
              <a:defRPr/>
            </a:pPr>
            <a:fld id="{4969620E-A3B1-0046-AF31-741B3055F12E}" type="slidenum">
              <a:rPr lang="it-IT"/>
              <a:pPr>
                <a:defRPr/>
              </a:pPr>
              <a:t>52</a:t>
            </a:fld>
            <a:endParaRPr lang="it-IT" dirty="0"/>
          </a:p>
        </p:txBody>
      </p:sp>
      <p:sp>
        <p:nvSpPr>
          <p:cNvPr id="21507" name="Text Box 2"/>
          <p:cNvSpPr txBox="1">
            <a:spLocks noChangeArrowheads="1"/>
          </p:cNvSpPr>
          <p:nvPr/>
        </p:nvSpPr>
        <p:spPr bwMode="auto">
          <a:xfrm>
            <a:off x="0" y="228600"/>
            <a:ext cx="8839200" cy="5945188"/>
          </a:xfrm>
          <a:prstGeom prst="rect">
            <a:avLst/>
          </a:prstGeom>
          <a:noFill/>
          <a:ln w="9525">
            <a:noFill/>
            <a:miter lim="800000"/>
            <a:headEnd/>
            <a:tailEnd/>
          </a:ln>
        </p:spPr>
        <p:txBody>
          <a:bodyPr>
            <a:prstTxWarp prst="textNoShape">
              <a:avLst/>
            </a:prstTxWarp>
            <a:spAutoFit/>
          </a:bodyPr>
          <a:lstStyle/>
          <a:p>
            <a:pPr algn="just"/>
            <a:r>
              <a:rPr lang="it-IT" sz="2400"/>
              <a:t>Per ottenere una reale </a:t>
            </a:r>
            <a:r>
              <a:rPr lang="it-IT" sz="2400" b="1"/>
              <a:t>competenza scientifica </a:t>
            </a:r>
            <a:r>
              <a:rPr lang="it-IT" sz="2400"/>
              <a:t>gli allievi devono avere il tempo necessario per costruire il proprio bagaglio intellettuale attraverso domande, scambio di idee con altri studenti, esperienze in laboratorio e problemi da risolvere. Tale approccio, mentre può risultare particolarmente motivante per gli allievi, riserva un ruolo fondamentale all’insegnante, che seleziona e adatta i contenuti e le strategie didattiche ai fabbisogni degli allievi in base al tempo disponibile. Va da sé, che la qualità dell’atto educativo non si misura con la larghezza del curricolo proposto ma con la profondità dei concetti affrontati e anche gli errori commessi dagli studenti durante il processo d’apprendimento forniscono preziose informazioni per la scelta di ulteriori e/o diversificati interventi didattici, finalizzati anche all'attività di sostegno e di recupero.</a:t>
            </a:r>
          </a:p>
          <a:p>
            <a:pPr>
              <a:spcAft>
                <a:spcPts val="1000"/>
              </a:spcAft>
            </a:pPr>
            <a:endParaRPr lang="it-IT"/>
          </a:p>
          <a:p>
            <a:pPr>
              <a:buFontTx/>
              <a:buChar char="•"/>
            </a:pPr>
            <a:endParaRPr lang="it-IT" b="1"/>
          </a:p>
        </p:txBody>
      </p:sp>
    </p:spTree>
  </p:cSld>
  <p:clrMapOvr>
    <a:masterClrMapping/>
  </p:clrMapOvr>
  <p:transition spd="med">
    <p:fade thruBlk="1"/>
  </p:transition>
  <p:timing>
    <p:tnLst>
      <p:par>
        <p:cTn id="1" dur="indefinite" restart="never" nodeType="tmRoot"/>
      </p:par>
    </p:tnLst>
  </p:timing>
</p:sld>
</file>

<file path=ppt/slides/slide5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168962" name="Segnaposto numero diapositiva 3"/>
          <p:cNvSpPr>
            <a:spLocks noGrp="1"/>
          </p:cNvSpPr>
          <p:nvPr>
            <p:ph type="sldNum" sz="quarter" idx="12"/>
          </p:nvPr>
        </p:nvSpPr>
        <p:spPr/>
        <p:txBody>
          <a:bodyPr/>
          <a:lstStyle/>
          <a:p>
            <a:pPr>
              <a:defRPr/>
            </a:pPr>
            <a:fld id="{55CC5B34-A489-774D-997D-3A0F92B31586}" type="slidenum">
              <a:rPr lang="it-IT"/>
              <a:pPr>
                <a:defRPr/>
              </a:pPr>
              <a:t>53</a:t>
            </a:fld>
            <a:endParaRPr lang="it-IT" dirty="0"/>
          </a:p>
        </p:txBody>
      </p:sp>
      <p:sp>
        <p:nvSpPr>
          <p:cNvPr id="44035" name="Rectangle 2"/>
          <p:cNvSpPr>
            <a:spLocks noChangeArrowheads="1"/>
          </p:cNvSpPr>
          <p:nvPr/>
        </p:nvSpPr>
        <p:spPr bwMode="auto">
          <a:xfrm>
            <a:off x="166688" y="598488"/>
            <a:ext cx="8748712" cy="5470525"/>
          </a:xfrm>
          <a:prstGeom prst="rect">
            <a:avLst/>
          </a:prstGeom>
          <a:noFill/>
          <a:ln w="9525">
            <a:noFill/>
            <a:miter lim="800000"/>
            <a:headEnd/>
            <a:tailEnd/>
          </a:ln>
        </p:spPr>
        <p:txBody>
          <a:bodyPr>
            <a:prstTxWarp prst="textNoShape">
              <a:avLst/>
            </a:prstTxWarp>
            <a:spAutoFit/>
          </a:bodyPr>
          <a:lstStyle/>
          <a:p>
            <a:pPr algn="just"/>
            <a:r>
              <a:rPr lang="it-IT" sz="1600">
                <a:solidFill>
                  <a:srgbClr val="222222"/>
                </a:solidFill>
              </a:rPr>
              <a:t>La materia pensante si considera come un paradosso. Si parte dalla persuasione della sua impossibilità, e per questo molti grandi spiriti, come Bayle, nella considerazione di questo problema, non hanno saputo determinar la loro mente a quello che si chiama, e che per lo innanzi era lor sempre paruto, un'assurdità enorme. Diversamente andrebbe la cosa, se il filosofo considerasse come un paradosso, che la materia non pensi; se partisse dal principio, che il negare alla materia la facoltà di pensare, è una sottigliezza della filosofia. Or così appunto dovrebbe esser disposto l'animo degli uomini verso questo problema. Che la materia pensi, è un fatto. Un fatto, perché noi pensiamo; e noi non sappiamo, non conosciamo di essere, non possiamo conoscere, concepire, altro che materia. Un fatto perché noi veggiamo che le modificazioni del pensiero dipendono totalmente dalle sensazioni, dallo stato del nostro fisico; che l'animo nostro corrisponde in tutto alle varietà ed alle variazioni del nostro corpo. Un fatto, perché noi </a:t>
            </a:r>
            <a:r>
              <a:rPr lang="it-IT" sz="1600" b="1">
                <a:solidFill>
                  <a:srgbClr val="222222"/>
                </a:solidFill>
              </a:rPr>
              <a:t>sentiamo corporalmente il pensiero</a:t>
            </a:r>
            <a:r>
              <a:rPr lang="it-IT" sz="1600">
                <a:solidFill>
                  <a:srgbClr val="222222"/>
                </a:solidFill>
              </a:rPr>
              <a:t>: ciascun di noi sente che il pensiero non è nel suo braccio, nella sua gamba; sente che egli pensa con una parte materiale di sé, cioè col suo cervello, come egli sente di vedere co' suoi occhi, di toccare colle sue mani. Se la questione dunque si riguardasse, come si dovrebbe, da questo lato; cioè che chi nega il pensiero alla materia nega un fatto, contrasta all'evidenza, sostiene per lo meno uno stravagante paradosso; che chi crede la materia pensante, non solo non avanza nulla di strano, di ricercato, di recondito, ma avanza una cosa ovvia, avanza quello che è dettato dalla natura, la proposizione più naturale e più ovvia che possa esservi in questa materia; forse le conclusioni degli uomini su tal punto sarebbero diverse da quel che sono, e i profondi filosofi spiritualisti di questo e de' passati tempi, avrebbero ritrovato e ritroverebbero assai minor difficoltà ed assurdità nel materialismo. (Firenze 18 Sett. 1827) </a:t>
            </a:r>
          </a:p>
        </p:txBody>
      </p:sp>
      <p:sp>
        <p:nvSpPr>
          <p:cNvPr id="44036" name="Rectangle 3"/>
          <p:cNvSpPr>
            <a:spLocks noChangeArrowheads="1"/>
          </p:cNvSpPr>
          <p:nvPr/>
        </p:nvSpPr>
        <p:spPr bwMode="auto">
          <a:xfrm>
            <a:off x="1905000" y="0"/>
            <a:ext cx="6043613" cy="523875"/>
          </a:xfrm>
          <a:prstGeom prst="rect">
            <a:avLst/>
          </a:prstGeom>
          <a:noFill/>
          <a:ln w="9525">
            <a:noFill/>
            <a:miter lim="800000"/>
            <a:headEnd/>
            <a:tailEnd/>
          </a:ln>
        </p:spPr>
        <p:txBody>
          <a:bodyPr wrap="none">
            <a:prstTxWarp prst="textNoShape">
              <a:avLst/>
            </a:prstTxWarp>
            <a:spAutoFit/>
          </a:bodyPr>
          <a:lstStyle/>
          <a:p>
            <a:r>
              <a:rPr lang="it-IT" sz="2800"/>
              <a:t>GIACOMO LEOPARDI: ZIBALDONE</a:t>
            </a:r>
          </a:p>
        </p:txBody>
      </p:sp>
    </p:spTree>
  </p:cSld>
  <p:clrMapOvr>
    <a:masterClrMapping/>
  </p:clrMapOvr>
  <p:timing>
    <p:tnLst>
      <p:par>
        <p:cTn id="1" dur="indefinite" restart="never" nodeType="tmRoot"/>
      </p:par>
    </p:tnLst>
  </p:timing>
</p:sld>
</file>

<file path=ppt/slides/slide5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166914" name="Segnaposto numero diapositiva 3"/>
          <p:cNvSpPr>
            <a:spLocks noGrp="1"/>
          </p:cNvSpPr>
          <p:nvPr>
            <p:ph type="sldNum" sz="quarter" idx="12"/>
          </p:nvPr>
        </p:nvSpPr>
        <p:spPr/>
        <p:txBody>
          <a:bodyPr/>
          <a:lstStyle/>
          <a:p>
            <a:pPr>
              <a:defRPr/>
            </a:pPr>
            <a:fld id="{AB813BDD-527B-3D41-8ED3-8CD6C3E7EDDC}" type="slidenum">
              <a:rPr lang="it-IT"/>
              <a:pPr>
                <a:defRPr/>
              </a:pPr>
              <a:t>54</a:t>
            </a:fld>
            <a:endParaRPr lang="it-IT" dirty="0"/>
          </a:p>
        </p:txBody>
      </p:sp>
      <p:sp>
        <p:nvSpPr>
          <p:cNvPr id="29699" name="Text Box 2"/>
          <p:cNvSpPr txBox="1">
            <a:spLocks noChangeArrowheads="1"/>
          </p:cNvSpPr>
          <p:nvPr/>
        </p:nvSpPr>
        <p:spPr bwMode="auto">
          <a:xfrm>
            <a:off x="0" y="228600"/>
            <a:ext cx="8839200" cy="5575300"/>
          </a:xfrm>
          <a:prstGeom prst="rect">
            <a:avLst/>
          </a:prstGeom>
          <a:noFill/>
          <a:ln w="9525">
            <a:noFill/>
            <a:miter lim="800000"/>
            <a:headEnd/>
            <a:tailEnd/>
          </a:ln>
        </p:spPr>
        <p:txBody>
          <a:bodyPr>
            <a:prstTxWarp prst="textNoShape">
              <a:avLst/>
            </a:prstTxWarp>
            <a:spAutoFit/>
          </a:bodyPr>
          <a:lstStyle/>
          <a:p>
            <a:pPr algn="just"/>
            <a:r>
              <a:rPr lang="it-IT" sz="2400"/>
              <a:t>Più che dalla predisposizione di metodi astratti e generali, la realizzazione dell’integrazione fra le scienze dipenderà dalla capacità delle scuole di </a:t>
            </a:r>
            <a:r>
              <a:rPr lang="it-IT" sz="2400" b="1"/>
              <a:t>trasferire </a:t>
            </a:r>
            <a:r>
              <a:rPr lang="it-IT" sz="2400"/>
              <a:t>saperi e competenze prima di tutto in un progetto didattico che ne consenta una trattazione organica, forte di legami tra concetti, modelli, procedure e teorie, e in secondo luogo da un </a:t>
            </a:r>
            <a:r>
              <a:rPr lang="it-IT" sz="2400" b="1"/>
              <a:t>contesto artificiale e semplificato</a:t>
            </a:r>
            <a:r>
              <a:rPr lang="it-IT" sz="2400"/>
              <a:t>, quale quello in cui vengono proposti i concetti e le teorie scientifiche in ambito scolastico, al </a:t>
            </a:r>
            <a:r>
              <a:rPr lang="it-IT" sz="2400" b="1"/>
              <a:t>mondo dell’esperienza quotidiana in tutta la sua complessità</a:t>
            </a:r>
            <a:r>
              <a:rPr lang="it-IT" sz="2400"/>
              <a:t>.  </a:t>
            </a:r>
          </a:p>
          <a:p>
            <a:pPr algn="just"/>
            <a:r>
              <a:rPr lang="it-IT" sz="2400"/>
              <a:t>Per ogni singola disciplina non solo bisogna superare la tentazione dell’enciclopedismo, ma si deve anche evitare la gabbia disciplinare, cogliendo i nessi che collegano le discipline e permettono di interpretare la realtà in maniera più generale.</a:t>
            </a:r>
          </a:p>
          <a:p>
            <a:pPr>
              <a:spcAft>
                <a:spcPts val="1000"/>
              </a:spcAft>
            </a:pPr>
            <a:endParaRPr lang="it-IT"/>
          </a:p>
          <a:p>
            <a:pPr>
              <a:buFontTx/>
              <a:buChar char="•"/>
            </a:pPr>
            <a:endParaRPr lang="it-IT" b="1"/>
          </a:p>
        </p:txBody>
      </p:sp>
    </p:spTree>
  </p:cSld>
  <p:clrMapOvr>
    <a:masterClrMapping/>
  </p:clrMapOvr>
  <p:transition spd="med">
    <p:fade thruBlk="1"/>
  </p:transition>
  <p:timing>
    <p:tnLst>
      <p:par>
        <p:cTn id="1" dur="indefinite" restart="never" nodeType="tmRoot"/>
      </p:par>
    </p:tnLst>
  </p:timing>
</p:sld>
</file>

<file path=ppt/slides/slide5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31746" name="Rectangle 6"/>
          <p:cNvSpPr>
            <a:spLocks noChangeArrowheads="1"/>
          </p:cNvSpPr>
          <p:nvPr/>
        </p:nvSpPr>
        <p:spPr bwMode="auto">
          <a:xfrm>
            <a:off x="719932" y="908050"/>
            <a:ext cx="7777162" cy="4968875"/>
          </a:xfrm>
          <a:prstGeom prst="rect">
            <a:avLst/>
          </a:prstGeom>
          <a:solidFill>
            <a:schemeClr val="accent1">
              <a:alpha val="10196"/>
            </a:schemeClr>
          </a:solidFill>
          <a:ln w="19050">
            <a:solidFill>
              <a:schemeClr val="tx1"/>
            </a:solidFill>
            <a:prstDash val="sysDot"/>
            <a:miter lim="800000"/>
            <a:headEnd/>
            <a:tailEnd/>
          </a:ln>
        </p:spPr>
        <p:txBody>
          <a:bodyPr wrap="none" lIns="90000" tIns="46800" rIns="90000" bIns="46800" anchor="ctr">
            <a:prstTxWarp prst="textNoShape">
              <a:avLst/>
            </a:prstTxWarp>
          </a:bodyPr>
          <a:lstStyle/>
          <a:p>
            <a:endParaRPr lang="it-IT"/>
          </a:p>
        </p:txBody>
      </p:sp>
      <p:sp>
        <p:nvSpPr>
          <p:cNvPr id="179203" name="Segnaposto numero diapositiva 3"/>
          <p:cNvSpPr>
            <a:spLocks noGrp="1"/>
          </p:cNvSpPr>
          <p:nvPr>
            <p:ph type="sldNum" sz="quarter" idx="12"/>
          </p:nvPr>
        </p:nvSpPr>
        <p:spPr/>
        <p:txBody>
          <a:bodyPr/>
          <a:lstStyle/>
          <a:p>
            <a:pPr>
              <a:defRPr/>
            </a:pPr>
            <a:fld id="{F1D96A5A-0AC5-D54B-AB60-4A92F5AD92A3}" type="slidenum">
              <a:rPr lang="it-IT"/>
              <a:pPr>
                <a:defRPr/>
              </a:pPr>
              <a:t>55</a:t>
            </a:fld>
            <a:endParaRPr lang="it-IT" dirty="0"/>
          </a:p>
        </p:txBody>
      </p:sp>
      <p:sp>
        <p:nvSpPr>
          <p:cNvPr id="31748" name="Text Box 2"/>
          <p:cNvSpPr txBox="1">
            <a:spLocks noChangeArrowheads="1"/>
          </p:cNvSpPr>
          <p:nvPr/>
        </p:nvSpPr>
        <p:spPr bwMode="auto">
          <a:xfrm>
            <a:off x="755650" y="908050"/>
            <a:ext cx="7580313" cy="4801315"/>
          </a:xfrm>
          <a:prstGeom prst="rect">
            <a:avLst/>
          </a:prstGeom>
          <a:noFill/>
          <a:ln w="9525">
            <a:noFill/>
            <a:miter lim="800000"/>
            <a:headEnd/>
            <a:tailEnd/>
          </a:ln>
        </p:spPr>
        <p:txBody>
          <a:bodyPr>
            <a:prstTxWarp prst="textNoShape">
              <a:avLst/>
            </a:prstTxWarp>
            <a:spAutoFit/>
          </a:bodyPr>
          <a:lstStyle/>
          <a:p>
            <a:pPr algn="just" eaLnBrk="0" hangingPunct="0"/>
            <a:endParaRPr lang="it-IT" dirty="0"/>
          </a:p>
          <a:p>
            <a:pPr algn="just" eaLnBrk="0" hangingPunct="0"/>
            <a:endParaRPr lang="it-IT" dirty="0" smtClean="0"/>
          </a:p>
          <a:p>
            <a:pPr algn="just" eaLnBrk="0" hangingPunct="0"/>
            <a:endParaRPr lang="it-IT" dirty="0" smtClean="0"/>
          </a:p>
          <a:p>
            <a:pPr algn="just" eaLnBrk="0" hangingPunct="0"/>
            <a:r>
              <a:rPr lang="it-IT" dirty="0" smtClean="0"/>
              <a:t>Riassumendo</a:t>
            </a:r>
            <a:r>
              <a:rPr lang="it-IT" dirty="0"/>
              <a:t>, i cardini del concetto di competenza sono dunque i seguenti:</a:t>
            </a:r>
            <a:endParaRPr lang="it-IT" dirty="0" smtClean="0"/>
          </a:p>
          <a:p>
            <a:pPr algn="just" eaLnBrk="0" hangingPunct="0"/>
            <a:endParaRPr lang="it-IT" dirty="0" smtClean="0"/>
          </a:p>
          <a:p>
            <a:pPr algn="just" eaLnBrk="0" hangingPunct="0"/>
            <a:endParaRPr lang="it-IT" dirty="0" smtClean="0"/>
          </a:p>
          <a:p>
            <a:pPr algn="just" eaLnBrk="0" hangingPunct="0"/>
            <a:endParaRPr lang="it-IT" dirty="0" smtClean="0"/>
          </a:p>
          <a:p>
            <a:pPr algn="just" eaLnBrk="0" hangingPunct="0"/>
            <a:endParaRPr lang="it-IT" dirty="0" smtClean="0"/>
          </a:p>
          <a:p>
            <a:pPr marL="742950" lvl="1" indent="-285750" eaLnBrk="0" hangingPunct="0">
              <a:buSzPct val="120000"/>
              <a:buFontTx/>
              <a:buChar char="•"/>
            </a:pPr>
            <a:r>
              <a:rPr lang="it-IT" b="1" dirty="0"/>
              <a:t>Conoscere</a:t>
            </a:r>
          </a:p>
          <a:p>
            <a:pPr marL="742950" lvl="1" indent="-285750" eaLnBrk="0" hangingPunct="0">
              <a:buSzPct val="120000"/>
              <a:buFontTx/>
              <a:buChar char="•"/>
            </a:pPr>
            <a:r>
              <a:rPr lang="it-IT" b="1" dirty="0"/>
              <a:t>Capire</a:t>
            </a:r>
          </a:p>
          <a:p>
            <a:pPr marL="742950" lvl="1" indent="-285750" eaLnBrk="0" hangingPunct="0">
              <a:buSzPct val="120000"/>
              <a:buFontTx/>
              <a:buChar char="•"/>
            </a:pPr>
            <a:r>
              <a:rPr lang="it-IT" b="1" dirty="0"/>
              <a:t>Sentire</a:t>
            </a:r>
          </a:p>
          <a:p>
            <a:pPr marL="742950" lvl="1" indent="-285750" eaLnBrk="0" hangingPunct="0">
              <a:buSzPct val="120000"/>
              <a:buFontTx/>
              <a:buChar char="•"/>
            </a:pPr>
            <a:r>
              <a:rPr lang="it-IT" b="1" dirty="0"/>
              <a:t>Decidere </a:t>
            </a:r>
          </a:p>
          <a:p>
            <a:pPr marL="742950" lvl="1" indent="-285750" eaLnBrk="0" hangingPunct="0">
              <a:buSzPct val="120000"/>
              <a:buFontTx/>
              <a:buChar char="•"/>
            </a:pPr>
            <a:r>
              <a:rPr lang="it-IT" b="1" dirty="0"/>
              <a:t>Agire</a:t>
            </a:r>
          </a:p>
          <a:p>
            <a:pPr marL="742950" lvl="1" indent="-285750" eaLnBrk="0" hangingPunct="0">
              <a:buSzPct val="120000"/>
              <a:buFontTx/>
              <a:buChar char="•"/>
            </a:pPr>
            <a:r>
              <a:rPr lang="it-IT" b="1" dirty="0"/>
              <a:t>Trasferire</a:t>
            </a:r>
            <a:r>
              <a:rPr lang="it-IT" dirty="0"/>
              <a:t> il sapere </a:t>
            </a:r>
            <a:r>
              <a:rPr lang="it-IT" b="1" dirty="0"/>
              <a:t>da un modello</a:t>
            </a:r>
            <a:r>
              <a:rPr lang="it-IT" dirty="0"/>
              <a:t> (rappresentazione artificiale semplificata di un contesto reale) </a:t>
            </a:r>
            <a:r>
              <a:rPr lang="it-IT" b="1" dirty="0"/>
              <a:t>al mondo</a:t>
            </a:r>
            <a:r>
              <a:rPr lang="it-IT" dirty="0"/>
              <a:t> della esperienza quotidiana. </a:t>
            </a:r>
            <a:r>
              <a:rPr lang="it-IT" dirty="0" err="1"/>
              <a:t>  </a:t>
            </a:r>
            <a:endParaRPr lang="it-IT" dirty="0"/>
          </a:p>
          <a:p>
            <a:pPr eaLnBrk="0" hangingPunct="0"/>
            <a:endParaRPr lang="it-IT" dirty="0"/>
          </a:p>
        </p:txBody>
      </p:sp>
      <p:sp>
        <p:nvSpPr>
          <p:cNvPr id="31749" name="CasellaDiTesto 3"/>
          <p:cNvSpPr txBox="1">
            <a:spLocks noChangeArrowheads="1"/>
          </p:cNvSpPr>
          <p:nvPr/>
        </p:nvSpPr>
        <p:spPr bwMode="auto">
          <a:xfrm>
            <a:off x="179388" y="404813"/>
            <a:ext cx="8480425" cy="519112"/>
          </a:xfrm>
          <a:prstGeom prst="rect">
            <a:avLst/>
          </a:prstGeom>
          <a:noFill/>
          <a:ln w="9525">
            <a:noFill/>
            <a:miter lim="800000"/>
            <a:headEnd/>
            <a:tailEnd/>
          </a:ln>
        </p:spPr>
        <p:txBody>
          <a:bodyPr>
            <a:prstTxWarp prst="textNoShape">
              <a:avLst/>
            </a:prstTxWarp>
            <a:spAutoFit/>
          </a:bodyPr>
          <a:lstStyle/>
          <a:p>
            <a:pPr eaLnBrk="0" hangingPunct="0"/>
            <a:r>
              <a:rPr lang="it-IT" sz="2800" b="1"/>
              <a:t>  I CARDINI DEL CONCETTO DI «COMPETENZA»</a:t>
            </a:r>
          </a:p>
        </p:txBody>
      </p:sp>
      <p:sp>
        <p:nvSpPr>
          <p:cNvPr id="31750" name="Rectangle 7"/>
          <p:cNvSpPr>
            <a:spLocks noChangeArrowheads="1"/>
          </p:cNvSpPr>
          <p:nvPr/>
        </p:nvSpPr>
        <p:spPr bwMode="auto">
          <a:xfrm>
            <a:off x="4608513" y="3140075"/>
            <a:ext cx="720725" cy="647700"/>
          </a:xfrm>
          <a:prstGeom prst="rect">
            <a:avLst/>
          </a:prstGeom>
          <a:solidFill>
            <a:schemeClr val="bg1">
              <a:alpha val="10196"/>
            </a:schemeClr>
          </a:solidFill>
          <a:ln w="19050">
            <a:solidFill>
              <a:schemeClr val="tx1"/>
            </a:solidFill>
            <a:prstDash val="sysDot"/>
            <a:miter lim="800000"/>
            <a:headEnd/>
            <a:tailEnd/>
          </a:ln>
        </p:spPr>
        <p:txBody>
          <a:bodyPr wrap="none" lIns="90000" tIns="46800" rIns="90000" bIns="46800" anchor="ctr">
            <a:prstTxWarp prst="textNoShape">
              <a:avLst/>
            </a:prstTxWarp>
          </a:bodyPr>
          <a:lstStyle/>
          <a:p>
            <a:endParaRPr lang="it-IT"/>
          </a:p>
        </p:txBody>
      </p:sp>
      <p:sp>
        <p:nvSpPr>
          <p:cNvPr id="31751" name="Rectangle 8"/>
          <p:cNvSpPr>
            <a:spLocks noChangeArrowheads="1"/>
          </p:cNvSpPr>
          <p:nvPr/>
        </p:nvSpPr>
        <p:spPr bwMode="auto">
          <a:xfrm>
            <a:off x="4895850" y="2924175"/>
            <a:ext cx="720725" cy="647700"/>
          </a:xfrm>
          <a:prstGeom prst="rect">
            <a:avLst/>
          </a:prstGeom>
          <a:solidFill>
            <a:srgbClr val="00FF00">
              <a:alpha val="10196"/>
            </a:srgbClr>
          </a:solidFill>
          <a:ln w="19050">
            <a:solidFill>
              <a:schemeClr val="tx1"/>
            </a:solidFill>
            <a:prstDash val="sysDot"/>
            <a:miter lim="800000"/>
            <a:headEnd/>
            <a:tailEnd/>
          </a:ln>
        </p:spPr>
        <p:txBody>
          <a:bodyPr wrap="none" lIns="90000" tIns="46800" rIns="90000" bIns="46800" anchor="ctr">
            <a:prstTxWarp prst="textNoShape">
              <a:avLst/>
            </a:prstTxWarp>
          </a:bodyPr>
          <a:lstStyle/>
          <a:p>
            <a:endParaRPr lang="it-IT"/>
          </a:p>
        </p:txBody>
      </p:sp>
      <p:sp>
        <p:nvSpPr>
          <p:cNvPr id="31752" name="Rectangle 9"/>
          <p:cNvSpPr>
            <a:spLocks noChangeArrowheads="1"/>
          </p:cNvSpPr>
          <p:nvPr/>
        </p:nvSpPr>
        <p:spPr bwMode="auto">
          <a:xfrm>
            <a:off x="5184775" y="2708275"/>
            <a:ext cx="720725" cy="647700"/>
          </a:xfrm>
          <a:prstGeom prst="rect">
            <a:avLst/>
          </a:prstGeom>
          <a:solidFill>
            <a:srgbClr val="FFFF99">
              <a:alpha val="10196"/>
            </a:srgbClr>
          </a:solidFill>
          <a:ln w="19050">
            <a:solidFill>
              <a:schemeClr val="tx1"/>
            </a:solidFill>
            <a:prstDash val="sysDot"/>
            <a:miter lim="800000"/>
            <a:headEnd/>
            <a:tailEnd/>
          </a:ln>
        </p:spPr>
        <p:txBody>
          <a:bodyPr wrap="none" lIns="90000" tIns="46800" rIns="90000" bIns="46800" anchor="ctr">
            <a:prstTxWarp prst="textNoShape">
              <a:avLst/>
            </a:prstTxWarp>
          </a:bodyPr>
          <a:lstStyle/>
          <a:p>
            <a:endParaRPr lang="it-IT"/>
          </a:p>
        </p:txBody>
      </p:sp>
      <p:sp>
        <p:nvSpPr>
          <p:cNvPr id="31753" name="Rectangle 10"/>
          <p:cNvSpPr>
            <a:spLocks noChangeArrowheads="1"/>
          </p:cNvSpPr>
          <p:nvPr/>
        </p:nvSpPr>
        <p:spPr bwMode="auto">
          <a:xfrm>
            <a:off x="5724525" y="2924175"/>
            <a:ext cx="720725" cy="647700"/>
          </a:xfrm>
          <a:prstGeom prst="rect">
            <a:avLst/>
          </a:prstGeom>
          <a:solidFill>
            <a:srgbClr val="FF0000">
              <a:alpha val="10196"/>
            </a:srgbClr>
          </a:solidFill>
          <a:ln w="19050">
            <a:solidFill>
              <a:schemeClr val="tx1"/>
            </a:solidFill>
            <a:prstDash val="sysDot"/>
            <a:miter lim="800000"/>
            <a:headEnd/>
            <a:tailEnd/>
          </a:ln>
        </p:spPr>
        <p:txBody>
          <a:bodyPr wrap="none" lIns="90000" tIns="46800" rIns="90000" bIns="46800" anchor="ctr">
            <a:prstTxWarp prst="textNoShape">
              <a:avLst/>
            </a:prstTxWarp>
          </a:bodyPr>
          <a:lstStyle/>
          <a:p>
            <a:endParaRPr lang="it-IT"/>
          </a:p>
        </p:txBody>
      </p:sp>
      <p:sp>
        <p:nvSpPr>
          <p:cNvPr id="31754" name="Rectangle 11"/>
          <p:cNvSpPr>
            <a:spLocks noChangeArrowheads="1"/>
          </p:cNvSpPr>
          <p:nvPr/>
        </p:nvSpPr>
        <p:spPr bwMode="auto">
          <a:xfrm>
            <a:off x="6084888" y="3429000"/>
            <a:ext cx="720725" cy="647700"/>
          </a:xfrm>
          <a:prstGeom prst="rect">
            <a:avLst/>
          </a:prstGeom>
          <a:solidFill>
            <a:srgbClr val="800080">
              <a:alpha val="10196"/>
            </a:srgbClr>
          </a:solidFill>
          <a:ln w="19050">
            <a:solidFill>
              <a:schemeClr val="tx1"/>
            </a:solidFill>
            <a:prstDash val="sysDot"/>
            <a:miter lim="800000"/>
            <a:headEnd/>
            <a:tailEnd/>
          </a:ln>
        </p:spPr>
        <p:txBody>
          <a:bodyPr wrap="none" lIns="90000" tIns="46800" rIns="90000" bIns="46800" anchor="ctr">
            <a:prstTxWarp prst="textNoShape">
              <a:avLst/>
            </a:prstTxWarp>
          </a:bodyPr>
          <a:lstStyle/>
          <a:p>
            <a:endParaRPr lang="it-IT"/>
          </a:p>
        </p:txBody>
      </p:sp>
      <p:sp>
        <p:nvSpPr>
          <p:cNvPr id="31755" name="Line 12"/>
          <p:cNvSpPr>
            <a:spLocks noChangeShapeType="1"/>
          </p:cNvSpPr>
          <p:nvPr/>
        </p:nvSpPr>
        <p:spPr bwMode="auto">
          <a:xfrm flipV="1">
            <a:off x="4716463" y="3213100"/>
            <a:ext cx="503237" cy="360363"/>
          </a:xfrm>
          <a:prstGeom prst="line">
            <a:avLst/>
          </a:prstGeom>
          <a:noFill/>
          <a:ln w="19050">
            <a:solidFill>
              <a:schemeClr val="tx1"/>
            </a:solidFill>
            <a:prstDash val="sysDot"/>
            <a:round/>
            <a:headEnd/>
            <a:tailEnd type="triangle" w="med" len="med"/>
          </a:ln>
        </p:spPr>
        <p:txBody>
          <a:bodyPr wrap="none" lIns="90000" tIns="46800" rIns="90000" bIns="46800" anchor="ctr">
            <a:prstTxWarp prst="textNoShape">
              <a:avLst/>
            </a:prstTxWarp>
          </a:bodyPr>
          <a:lstStyle/>
          <a:p>
            <a:endParaRPr lang="it-IT"/>
          </a:p>
        </p:txBody>
      </p:sp>
      <p:sp>
        <p:nvSpPr>
          <p:cNvPr id="31756" name="Line 13"/>
          <p:cNvSpPr>
            <a:spLocks noChangeShapeType="1"/>
          </p:cNvSpPr>
          <p:nvPr/>
        </p:nvSpPr>
        <p:spPr bwMode="auto">
          <a:xfrm flipV="1">
            <a:off x="5364163" y="2781300"/>
            <a:ext cx="215900" cy="215900"/>
          </a:xfrm>
          <a:prstGeom prst="line">
            <a:avLst/>
          </a:prstGeom>
          <a:noFill/>
          <a:ln w="19050">
            <a:solidFill>
              <a:schemeClr val="tx1"/>
            </a:solidFill>
            <a:prstDash val="sysDot"/>
            <a:round/>
            <a:headEnd/>
            <a:tailEnd type="triangle" w="med" len="med"/>
          </a:ln>
        </p:spPr>
        <p:txBody>
          <a:bodyPr wrap="none" lIns="90000" tIns="46800" rIns="90000" bIns="46800" anchor="ctr">
            <a:prstTxWarp prst="textNoShape">
              <a:avLst/>
            </a:prstTxWarp>
          </a:bodyPr>
          <a:lstStyle/>
          <a:p>
            <a:endParaRPr lang="it-IT"/>
          </a:p>
        </p:txBody>
      </p:sp>
      <p:sp>
        <p:nvSpPr>
          <p:cNvPr id="31757" name="Line 14"/>
          <p:cNvSpPr>
            <a:spLocks noChangeShapeType="1"/>
          </p:cNvSpPr>
          <p:nvPr/>
        </p:nvSpPr>
        <p:spPr bwMode="auto">
          <a:xfrm>
            <a:off x="5616575" y="3070225"/>
            <a:ext cx="647700" cy="0"/>
          </a:xfrm>
          <a:prstGeom prst="line">
            <a:avLst/>
          </a:prstGeom>
          <a:noFill/>
          <a:ln w="19050">
            <a:solidFill>
              <a:schemeClr val="tx1"/>
            </a:solidFill>
            <a:prstDash val="sysDot"/>
            <a:round/>
            <a:headEnd/>
            <a:tailEnd type="triangle" w="med" len="med"/>
          </a:ln>
        </p:spPr>
        <p:txBody>
          <a:bodyPr wrap="none" lIns="90000" tIns="46800" rIns="90000" bIns="46800" anchor="ctr">
            <a:prstTxWarp prst="textNoShape">
              <a:avLst/>
            </a:prstTxWarp>
          </a:bodyPr>
          <a:lstStyle/>
          <a:p>
            <a:endParaRPr lang="it-IT"/>
          </a:p>
        </p:txBody>
      </p:sp>
      <p:sp>
        <p:nvSpPr>
          <p:cNvPr id="31758" name="Line 15"/>
          <p:cNvSpPr>
            <a:spLocks noChangeShapeType="1"/>
          </p:cNvSpPr>
          <p:nvPr/>
        </p:nvSpPr>
        <p:spPr bwMode="auto">
          <a:xfrm>
            <a:off x="6084888" y="3429000"/>
            <a:ext cx="574675" cy="504825"/>
          </a:xfrm>
          <a:prstGeom prst="line">
            <a:avLst/>
          </a:prstGeom>
          <a:noFill/>
          <a:ln w="19050">
            <a:solidFill>
              <a:schemeClr val="tx1"/>
            </a:solidFill>
            <a:prstDash val="sysDot"/>
            <a:round/>
            <a:headEnd/>
            <a:tailEnd type="triangle" w="med" len="med"/>
          </a:ln>
        </p:spPr>
        <p:txBody>
          <a:bodyPr wrap="none" lIns="90000" tIns="46800" rIns="90000" bIns="46800" anchor="ctr">
            <a:prstTxWarp prst="textNoShape">
              <a:avLst/>
            </a:prstTxWarp>
          </a:bodyPr>
          <a:lstStyle/>
          <a:p>
            <a:endParaRPr lang="it-IT"/>
          </a:p>
        </p:txBody>
      </p:sp>
      <p:sp>
        <p:nvSpPr>
          <p:cNvPr id="31759" name="Rectangle 16"/>
          <p:cNvSpPr>
            <a:spLocks noChangeArrowheads="1"/>
          </p:cNvSpPr>
          <p:nvPr/>
        </p:nvSpPr>
        <p:spPr bwMode="auto">
          <a:xfrm>
            <a:off x="6659563" y="2997200"/>
            <a:ext cx="720725" cy="647700"/>
          </a:xfrm>
          <a:prstGeom prst="rect">
            <a:avLst/>
          </a:prstGeom>
          <a:solidFill>
            <a:srgbClr val="99CC00">
              <a:alpha val="10196"/>
            </a:srgbClr>
          </a:solidFill>
          <a:ln w="19050">
            <a:solidFill>
              <a:schemeClr val="tx1"/>
            </a:solidFill>
            <a:prstDash val="sysDot"/>
            <a:miter lim="800000"/>
            <a:headEnd/>
            <a:tailEnd/>
          </a:ln>
        </p:spPr>
        <p:txBody>
          <a:bodyPr wrap="none" lIns="90000" tIns="46800" rIns="90000" bIns="46800" anchor="ctr">
            <a:prstTxWarp prst="textNoShape">
              <a:avLst/>
            </a:prstTxWarp>
          </a:bodyPr>
          <a:lstStyle/>
          <a:p>
            <a:endParaRPr lang="it-IT"/>
          </a:p>
        </p:txBody>
      </p:sp>
      <p:sp>
        <p:nvSpPr>
          <p:cNvPr id="31760" name="Line 17"/>
          <p:cNvSpPr>
            <a:spLocks noChangeShapeType="1"/>
          </p:cNvSpPr>
          <p:nvPr/>
        </p:nvSpPr>
        <p:spPr bwMode="auto">
          <a:xfrm flipV="1">
            <a:off x="6516688" y="3284538"/>
            <a:ext cx="647700" cy="215900"/>
          </a:xfrm>
          <a:prstGeom prst="line">
            <a:avLst/>
          </a:prstGeom>
          <a:noFill/>
          <a:ln w="19050">
            <a:solidFill>
              <a:schemeClr val="tx1"/>
            </a:solidFill>
            <a:prstDash val="sysDot"/>
            <a:round/>
            <a:headEnd/>
            <a:tailEnd type="triangle" w="med" len="med"/>
          </a:ln>
        </p:spPr>
        <p:txBody>
          <a:bodyPr wrap="none" lIns="90000" tIns="46800" rIns="90000" bIns="46800" anchor="ctr">
            <a:prstTxWarp prst="textNoShape">
              <a:avLst/>
            </a:prstTxWarp>
          </a:bodyPr>
          <a:lstStyle/>
          <a:p>
            <a:endParaRPr lang="it-IT"/>
          </a:p>
        </p:txBody>
      </p:sp>
    </p:spTree>
  </p:cSld>
  <p:clrMapOvr>
    <a:masterClrMapping/>
  </p:clrMapOvr>
  <p:transition spd="med">
    <p:fade thruBlk="1"/>
  </p:transition>
  <p:timing>
    <p:tnLst>
      <p:par>
        <p:cTn id="1" dur="indefinite" restart="never" nodeType="tmRoot"/>
      </p:par>
    </p:tnLst>
  </p:timing>
</p:sld>
</file>

<file path=ppt/slides/slide5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8" name="Segnaposto numero diapositiva 3"/>
          <p:cNvSpPr>
            <a:spLocks noGrp="1"/>
          </p:cNvSpPr>
          <p:nvPr>
            <p:ph type="sldNum" sz="quarter" idx="12"/>
          </p:nvPr>
        </p:nvSpPr>
        <p:spPr/>
        <p:txBody>
          <a:bodyPr/>
          <a:lstStyle/>
          <a:p>
            <a:pPr>
              <a:defRPr/>
            </a:pPr>
            <a:fld id="{DA99730F-06DA-A441-A2A8-DBA9133A502B}" type="slidenum">
              <a:rPr lang="it-IT"/>
              <a:pPr>
                <a:defRPr/>
              </a:pPr>
              <a:t>56</a:t>
            </a:fld>
            <a:endParaRPr lang="it-IT" dirty="0"/>
          </a:p>
        </p:txBody>
      </p:sp>
      <p:sp>
        <p:nvSpPr>
          <p:cNvPr id="33795" name="Rectangle 2"/>
          <p:cNvSpPr>
            <a:spLocks noChangeArrowheads="1"/>
          </p:cNvSpPr>
          <p:nvPr/>
        </p:nvSpPr>
        <p:spPr bwMode="auto">
          <a:xfrm>
            <a:off x="250825" y="1643063"/>
            <a:ext cx="8497888" cy="3657600"/>
          </a:xfrm>
          <a:prstGeom prst="rect">
            <a:avLst/>
          </a:prstGeom>
          <a:solidFill>
            <a:schemeClr val="bg1">
              <a:alpha val="61176"/>
            </a:schemeClr>
          </a:solidFill>
          <a:ln w="9525" cap="rnd">
            <a:solidFill>
              <a:schemeClr val="tx1"/>
            </a:solidFill>
            <a:prstDash val="sysDot"/>
            <a:miter lim="800000"/>
            <a:headEnd/>
            <a:tailEnd/>
          </a:ln>
        </p:spPr>
        <p:txBody>
          <a:bodyPr wrap="none" anchor="ctr">
            <a:prstTxWarp prst="textNoShape">
              <a:avLst/>
            </a:prstTxWarp>
          </a:bodyPr>
          <a:lstStyle/>
          <a:p>
            <a:endParaRPr lang="it-IT"/>
          </a:p>
        </p:txBody>
      </p:sp>
      <p:sp>
        <p:nvSpPr>
          <p:cNvPr id="33796" name="Rectangle 3"/>
          <p:cNvSpPr>
            <a:spLocks noChangeArrowheads="1"/>
          </p:cNvSpPr>
          <p:nvPr/>
        </p:nvSpPr>
        <p:spPr bwMode="auto">
          <a:xfrm>
            <a:off x="684213" y="1700213"/>
            <a:ext cx="5111750" cy="3078162"/>
          </a:xfrm>
          <a:prstGeom prst="rect">
            <a:avLst/>
          </a:prstGeom>
          <a:noFill/>
          <a:ln w="9525">
            <a:noFill/>
            <a:miter lim="800000"/>
            <a:headEnd/>
            <a:tailEnd/>
          </a:ln>
        </p:spPr>
        <p:txBody>
          <a:bodyPr>
            <a:prstTxWarp prst="textNoShape">
              <a:avLst/>
            </a:prstTxWarp>
            <a:spAutoFit/>
          </a:bodyPr>
          <a:lstStyle/>
          <a:p>
            <a:r>
              <a:rPr lang="it-IT" sz="2800"/>
              <a:t>Metodi: alcune regole generali</a:t>
            </a:r>
          </a:p>
          <a:p>
            <a:endParaRPr lang="it-IT" sz="2800"/>
          </a:p>
          <a:p>
            <a:r>
              <a:rPr lang="it-IT" i="1"/>
              <a:t>Da un antico proverbio cinese</a:t>
            </a:r>
          </a:p>
          <a:p>
            <a:endParaRPr lang="it-IT" i="1"/>
          </a:p>
          <a:p>
            <a:endParaRPr lang="it-IT" i="1"/>
          </a:p>
          <a:p>
            <a:r>
              <a:rPr lang="it-IT" sz="2800"/>
              <a:t>• Se ascolto.. dimentico</a:t>
            </a:r>
          </a:p>
          <a:p>
            <a:r>
              <a:rPr lang="it-IT" sz="2800"/>
              <a:t>• Se vedo….ricordo</a:t>
            </a:r>
          </a:p>
          <a:p>
            <a:r>
              <a:rPr lang="it-IT" sz="2800"/>
              <a:t>• Se faccio…imparo</a:t>
            </a:r>
          </a:p>
        </p:txBody>
      </p:sp>
      <p:sp>
        <p:nvSpPr>
          <p:cNvPr id="24580" name="Rectangle 4"/>
          <p:cNvSpPr>
            <a:spLocks noChangeArrowheads="1"/>
          </p:cNvSpPr>
          <p:nvPr/>
        </p:nvSpPr>
        <p:spPr bwMode="auto">
          <a:xfrm>
            <a:off x="457200" y="228600"/>
            <a:ext cx="4994275" cy="579438"/>
          </a:xfrm>
          <a:prstGeom prst="rect">
            <a:avLst/>
          </a:prstGeom>
          <a:noFill/>
          <a:ln w="9525" cap="rnd">
            <a:noFill/>
            <a:prstDash val="sysDot"/>
            <a:miter lim="800000"/>
            <a:headEnd/>
            <a:tailEnd/>
          </a:ln>
          <a:effectLst/>
        </p:spPr>
        <p:txBody>
          <a:bodyPr wrap="none" lIns="90000" tIns="46800" rIns="90000" bIns="46800">
            <a:prstTxWarp prst="textNoShape">
              <a:avLst/>
            </a:prstTxWarp>
            <a:spAutoFit/>
          </a:bodyPr>
          <a:lstStyle/>
          <a:p>
            <a:pPr fontAlgn="auto">
              <a:spcBef>
                <a:spcPts val="0"/>
              </a:spcBef>
              <a:spcAft>
                <a:spcPts val="0"/>
              </a:spcAft>
              <a:defRPr/>
            </a:pPr>
            <a:r>
              <a:rPr lang="it-IT" sz="3200" b="1">
                <a:effectLst>
                  <a:outerShdw blurRad="38100" dist="38100" dir="2700000" algn="tl">
                    <a:srgbClr val="DDDDDD"/>
                  </a:outerShdw>
                </a:effectLst>
                <a:latin typeface="Tahoma" charset="0"/>
                <a:ea typeface="+mn-ea"/>
                <a:cs typeface="+mn-cs"/>
              </a:rPr>
              <a:t>Il rapporto sapere- fare</a:t>
            </a:r>
          </a:p>
        </p:txBody>
      </p:sp>
      <p:pic>
        <p:nvPicPr>
          <p:cNvPr id="33798" name="Picture 5"/>
          <p:cNvPicPr>
            <a:picLocks noChangeAspect="1" noChangeArrowheads="1"/>
          </p:cNvPicPr>
          <p:nvPr/>
        </p:nvPicPr>
        <p:blipFill>
          <a:blip r:embed="rId3">
            <a:alphaModFix amt="61000"/>
          </a:blip>
          <a:srcRect/>
          <a:stretch>
            <a:fillRect/>
          </a:stretch>
        </p:blipFill>
        <p:spPr bwMode="auto">
          <a:xfrm>
            <a:off x="5364163" y="2493963"/>
            <a:ext cx="3300412" cy="2303462"/>
          </a:xfrm>
          <a:prstGeom prst="rect">
            <a:avLst/>
          </a:prstGeom>
          <a:noFill/>
          <a:ln w="9525" cap="rnd">
            <a:noFill/>
            <a:prstDash val="sysDot"/>
            <a:miter lim="800000"/>
            <a:headEnd/>
            <a:tailEnd/>
          </a:ln>
        </p:spPr>
      </p:pic>
    </p:spTree>
  </p:cSld>
  <p:clrMapOvr>
    <a:masterClrMapping/>
  </p:clrMapOvr>
  <p:transition>
    <p:dissolve/>
  </p:transition>
  <p:timing>
    <p:tnLst>
      <p:par>
        <p:cTn id="1" dur="indefinite" restart="never" nodeType="tmRoot"/>
      </p:par>
    </p:tnLst>
  </p:timing>
</p:sld>
</file>

<file path=ppt/slides/slide5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55298" name="Rectangle 2"/>
          <p:cNvSpPr>
            <a:spLocks noChangeArrowheads="1"/>
          </p:cNvSpPr>
          <p:nvPr/>
        </p:nvSpPr>
        <p:spPr bwMode="auto">
          <a:xfrm>
            <a:off x="323850" y="1076325"/>
            <a:ext cx="8351838" cy="4800600"/>
          </a:xfrm>
          <a:prstGeom prst="rect">
            <a:avLst/>
          </a:prstGeom>
          <a:solidFill>
            <a:srgbClr val="FFFFCC">
              <a:alpha val="29019"/>
            </a:srgbClr>
          </a:solidFill>
          <a:ln w="9525">
            <a:solidFill>
              <a:schemeClr val="tx1"/>
            </a:solidFill>
            <a:prstDash val="sysDot"/>
            <a:miter lim="800000"/>
            <a:headEnd/>
            <a:tailEnd/>
          </a:ln>
        </p:spPr>
        <p:txBody>
          <a:bodyPr wrap="none" anchor="ctr">
            <a:prstTxWarp prst="textNoShape">
              <a:avLst/>
            </a:prstTxWarp>
          </a:bodyPr>
          <a:lstStyle/>
          <a:p>
            <a:endParaRPr lang="it-IT">
              <a:latin typeface="Calibri" pitchFamily="-107" charset="0"/>
            </a:endParaRPr>
          </a:p>
        </p:txBody>
      </p:sp>
      <p:sp>
        <p:nvSpPr>
          <p:cNvPr id="135171" name="Rectangle 3"/>
          <p:cNvSpPr>
            <a:spLocks noChangeArrowheads="1"/>
          </p:cNvSpPr>
          <p:nvPr/>
        </p:nvSpPr>
        <p:spPr bwMode="auto">
          <a:xfrm>
            <a:off x="611188" y="1628775"/>
            <a:ext cx="7923212" cy="3078163"/>
          </a:xfrm>
          <a:prstGeom prst="rect">
            <a:avLst/>
          </a:prstGeom>
          <a:noFill/>
          <a:ln w="9525">
            <a:noFill/>
            <a:prstDash val="sysDot"/>
            <a:miter lim="800000"/>
            <a:headEnd/>
            <a:tailEnd/>
          </a:ln>
          <a:effectLst/>
        </p:spPr>
        <p:txBody>
          <a:bodyPr>
            <a:prstTxWarp prst="textNoShape">
              <a:avLst/>
            </a:prstTxWarp>
            <a:spAutoFit/>
          </a:bodyPr>
          <a:lstStyle/>
          <a:p>
            <a:pPr algn="ctr" fontAlgn="auto">
              <a:spcBef>
                <a:spcPts val="0"/>
              </a:spcBef>
              <a:spcAft>
                <a:spcPts val="0"/>
              </a:spcAft>
              <a:defRPr/>
            </a:pPr>
            <a:r>
              <a:rPr lang="it-IT" sz="5400" b="1" dirty="0" err="1" smtClean="0">
                <a:solidFill>
                  <a:srgbClr val="FF3300"/>
                </a:solidFill>
                <a:effectLst>
                  <a:outerShdw blurRad="38100" dist="38100" dir="2700000" algn="tl">
                    <a:srgbClr val="DDDDDD"/>
                  </a:outerShdw>
                </a:effectLst>
                <a:latin typeface="Verdana" charset="0"/>
                <a:ea typeface="+mn-ea"/>
                <a:cs typeface="+mn-cs"/>
              </a:rPr>
              <a:t>3</a:t>
            </a:r>
            <a:endParaRPr lang="it-IT" sz="4200" b="1" dirty="0" smtClean="0">
              <a:effectLst>
                <a:outerShdw blurRad="38100" dist="38100" dir="2700000" algn="tl">
                  <a:srgbClr val="DDDDDD"/>
                </a:outerShdw>
              </a:effectLst>
              <a:latin typeface="Tahoma" charset="0"/>
              <a:ea typeface="+mn-ea"/>
              <a:cs typeface="+mn-cs"/>
            </a:endParaRPr>
          </a:p>
          <a:p>
            <a:pPr algn="ctr" fontAlgn="auto">
              <a:spcBef>
                <a:spcPts val="0"/>
              </a:spcBef>
              <a:spcAft>
                <a:spcPts val="0"/>
              </a:spcAft>
              <a:defRPr/>
            </a:pPr>
            <a:r>
              <a:rPr lang="it-IT" sz="6000" dirty="0" err="1">
                <a:latin typeface="Arial"/>
                <a:ea typeface="+mn-ea"/>
                <a:cs typeface="+mn-cs"/>
              </a:rPr>
              <a:t> </a:t>
            </a:r>
            <a:r>
              <a:rPr lang="it-IT" sz="4000" dirty="0" err="1">
                <a:latin typeface="Arial"/>
                <a:ea typeface="+mn-ea"/>
                <a:cs typeface="+mn-cs"/>
              </a:rPr>
              <a:t>LE</a:t>
            </a:r>
            <a:r>
              <a:rPr lang="it-IT" sz="4000" dirty="0">
                <a:latin typeface="Arial"/>
                <a:ea typeface="+mn-ea"/>
                <a:cs typeface="+mn-cs"/>
              </a:rPr>
              <a:t> «SCIENZE INTEGRATE»</a:t>
            </a:r>
          </a:p>
          <a:p>
            <a:pPr algn="ctr" fontAlgn="auto">
              <a:spcBef>
                <a:spcPts val="0"/>
              </a:spcBef>
              <a:spcAft>
                <a:spcPts val="0"/>
              </a:spcAft>
              <a:defRPr/>
            </a:pPr>
            <a:r>
              <a:rPr lang="it-IT" sz="4000" dirty="0">
                <a:effectLst>
                  <a:outerShdw blurRad="38100" dist="38100" dir="2700000" algn="tl">
                    <a:srgbClr val="DDDDDD"/>
                  </a:outerShdw>
                </a:effectLst>
                <a:latin typeface="Arial"/>
                <a:ea typeface="+mn-ea"/>
                <a:cs typeface="+mn-cs"/>
              </a:rPr>
              <a:t>NELL’ESPERIENZA INTERNAZIONALE</a:t>
            </a:r>
            <a:endParaRPr lang="it-IT" sz="6000" dirty="0">
              <a:effectLst>
                <a:outerShdw blurRad="38100" dist="38100" dir="2700000" algn="tl">
                  <a:srgbClr val="DDDDDD"/>
                </a:outerShdw>
              </a:effectLst>
              <a:latin typeface="Arial"/>
              <a:ea typeface="+mn-ea"/>
              <a:cs typeface="+mn-cs"/>
            </a:endParaRPr>
          </a:p>
        </p:txBody>
      </p:sp>
      <p:sp>
        <p:nvSpPr>
          <p:cNvPr id="7" name="Segnaposto numero diapositiva 6"/>
          <p:cNvSpPr>
            <a:spLocks noGrp="1"/>
          </p:cNvSpPr>
          <p:nvPr>
            <p:ph type="sldNum" sz="quarter" idx="12"/>
          </p:nvPr>
        </p:nvSpPr>
        <p:spPr/>
        <p:txBody>
          <a:bodyPr/>
          <a:lstStyle/>
          <a:p>
            <a:pPr>
              <a:defRPr/>
            </a:pPr>
            <a:fld id="{ACC38239-F4CF-6346-9D09-876A86F0297F}" type="slidenum">
              <a:rPr lang="it-IT"/>
              <a:pPr>
                <a:defRPr/>
              </a:pPr>
              <a:t>57</a:t>
            </a:fld>
            <a:endParaRPr lang="it-IT" dirty="0"/>
          </a:p>
        </p:txBody>
      </p:sp>
    </p:spTree>
  </p:cSld>
  <p:clrMapOvr>
    <a:masterClrMapping/>
  </p:clrMapOvr>
  <p:timing>
    <p:tnLst>
      <p:par>
        <p:cTn id="1" dur="indefinite" restart="never" nodeType="tmRoot"/>
      </p:par>
    </p:tnLst>
  </p:timing>
</p:sld>
</file>

<file path=ppt/slides/slide5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9" name="Segnaposto numero diapositiva 3"/>
          <p:cNvSpPr>
            <a:spLocks noGrp="1"/>
          </p:cNvSpPr>
          <p:nvPr>
            <p:ph type="sldNum" sz="quarter" idx="12"/>
          </p:nvPr>
        </p:nvSpPr>
        <p:spPr/>
        <p:txBody>
          <a:bodyPr/>
          <a:lstStyle/>
          <a:p>
            <a:pPr>
              <a:defRPr/>
            </a:pPr>
            <a:fld id="{4AE53FB7-B544-3F42-BC37-64834BD27239}" type="slidenum">
              <a:rPr lang="it-IT"/>
              <a:pPr>
                <a:defRPr/>
              </a:pPr>
              <a:t>58</a:t>
            </a:fld>
            <a:endParaRPr lang="it-IT" dirty="0"/>
          </a:p>
        </p:txBody>
      </p:sp>
      <p:sp>
        <p:nvSpPr>
          <p:cNvPr id="35843" name="Rectangle 2"/>
          <p:cNvSpPr>
            <a:spLocks noChangeArrowheads="1"/>
          </p:cNvSpPr>
          <p:nvPr/>
        </p:nvSpPr>
        <p:spPr bwMode="auto">
          <a:xfrm>
            <a:off x="250825" y="1628775"/>
            <a:ext cx="8543925" cy="4176713"/>
          </a:xfrm>
          <a:prstGeom prst="rect">
            <a:avLst/>
          </a:prstGeom>
          <a:solidFill>
            <a:schemeClr val="bg1">
              <a:alpha val="61176"/>
            </a:schemeClr>
          </a:solidFill>
          <a:ln w="9525" cap="rnd">
            <a:solidFill>
              <a:schemeClr val="tx1"/>
            </a:solidFill>
            <a:prstDash val="sysDot"/>
            <a:miter lim="800000"/>
            <a:headEnd/>
            <a:tailEnd/>
          </a:ln>
        </p:spPr>
        <p:txBody>
          <a:bodyPr wrap="none" anchor="ctr">
            <a:prstTxWarp prst="textNoShape">
              <a:avLst/>
            </a:prstTxWarp>
          </a:bodyPr>
          <a:lstStyle/>
          <a:p>
            <a:endParaRPr lang="it-IT"/>
          </a:p>
        </p:txBody>
      </p:sp>
      <p:sp>
        <p:nvSpPr>
          <p:cNvPr id="35844" name="Rectangle 3"/>
          <p:cNvSpPr>
            <a:spLocks noChangeArrowheads="1"/>
          </p:cNvSpPr>
          <p:nvPr/>
        </p:nvSpPr>
        <p:spPr bwMode="auto">
          <a:xfrm>
            <a:off x="280988" y="1628775"/>
            <a:ext cx="5370512" cy="3378200"/>
          </a:xfrm>
          <a:prstGeom prst="rect">
            <a:avLst/>
          </a:prstGeom>
          <a:noFill/>
          <a:ln w="9525">
            <a:noFill/>
            <a:miter lim="800000"/>
            <a:headEnd/>
            <a:tailEnd/>
          </a:ln>
        </p:spPr>
        <p:txBody>
          <a:bodyPr>
            <a:prstTxWarp prst="textNoShape">
              <a:avLst/>
            </a:prstTxWarp>
            <a:spAutoFit/>
          </a:bodyPr>
          <a:lstStyle/>
          <a:p>
            <a:endParaRPr lang="it-IT" b="1">
              <a:latin typeface="Verdana" pitchFamily="-107" charset="0"/>
            </a:endParaRPr>
          </a:p>
          <a:p>
            <a:endParaRPr lang="it-IT" b="1">
              <a:latin typeface="Verdana" pitchFamily="-107" charset="0"/>
            </a:endParaRPr>
          </a:p>
          <a:p>
            <a:r>
              <a:rPr lang="it-IT" b="1">
                <a:latin typeface="Verdana" pitchFamily="-107" charset="0"/>
              </a:rPr>
              <a:t>“Le persone si lasciano convincere più facilmente dalle ragioni che esse stesse hanno scoperto, piuttosto che da quelle scaturite dalla mente di altri”.</a:t>
            </a:r>
          </a:p>
          <a:p>
            <a:endParaRPr lang="it-IT" b="1">
              <a:latin typeface="Verdana" pitchFamily="-107" charset="0"/>
            </a:endParaRPr>
          </a:p>
        </p:txBody>
      </p:sp>
      <p:sp>
        <p:nvSpPr>
          <p:cNvPr id="26628" name="Rectangle 4"/>
          <p:cNvSpPr>
            <a:spLocks noChangeArrowheads="1"/>
          </p:cNvSpPr>
          <p:nvPr/>
        </p:nvSpPr>
        <p:spPr bwMode="auto">
          <a:xfrm>
            <a:off x="525463" y="188913"/>
            <a:ext cx="6716712" cy="579437"/>
          </a:xfrm>
          <a:prstGeom prst="rect">
            <a:avLst/>
          </a:prstGeom>
          <a:noFill/>
          <a:ln w="9525" cap="rnd">
            <a:noFill/>
            <a:prstDash val="sysDot"/>
            <a:miter lim="800000"/>
            <a:headEnd/>
            <a:tailEnd/>
          </a:ln>
          <a:effectLst/>
        </p:spPr>
        <p:txBody>
          <a:bodyPr wrap="none" lIns="90000" tIns="46800" rIns="90000" bIns="46800">
            <a:prstTxWarp prst="textNoShape">
              <a:avLst/>
            </a:prstTxWarp>
            <a:spAutoFit/>
          </a:bodyPr>
          <a:lstStyle/>
          <a:p>
            <a:pPr fontAlgn="auto">
              <a:spcBef>
                <a:spcPts val="0"/>
              </a:spcBef>
              <a:spcAft>
                <a:spcPts val="0"/>
              </a:spcAft>
              <a:defRPr/>
            </a:pPr>
            <a:r>
              <a:rPr lang="it-IT" sz="3200" b="1">
                <a:effectLst>
                  <a:outerShdw blurRad="38100" dist="38100" dir="2700000" algn="tl">
                    <a:srgbClr val="DDDDDD"/>
                  </a:outerShdw>
                </a:effectLst>
                <a:latin typeface="Tahoma" charset="0"/>
                <a:ea typeface="+mn-ea"/>
                <a:cs typeface="+mn-cs"/>
              </a:rPr>
              <a:t>Se faccio…imparo: metodi attivi</a:t>
            </a:r>
          </a:p>
        </p:txBody>
      </p:sp>
      <p:sp>
        <p:nvSpPr>
          <p:cNvPr id="35846" name="Rectangle 5"/>
          <p:cNvSpPr>
            <a:spLocks noChangeArrowheads="1"/>
          </p:cNvSpPr>
          <p:nvPr/>
        </p:nvSpPr>
        <p:spPr bwMode="auto">
          <a:xfrm>
            <a:off x="4095750" y="5375275"/>
            <a:ext cx="1624013" cy="369888"/>
          </a:xfrm>
          <a:prstGeom prst="rect">
            <a:avLst/>
          </a:prstGeom>
          <a:noFill/>
          <a:ln w="9525" cap="rnd">
            <a:noFill/>
            <a:prstDash val="sysDot"/>
            <a:miter lim="800000"/>
            <a:headEnd/>
            <a:tailEnd/>
          </a:ln>
        </p:spPr>
        <p:txBody>
          <a:bodyPr wrap="none">
            <a:prstTxWarp prst="textNoShape">
              <a:avLst/>
            </a:prstTxWarp>
            <a:spAutoFit/>
          </a:bodyPr>
          <a:lstStyle/>
          <a:p>
            <a:r>
              <a:rPr lang="it-IT" i="1"/>
              <a:t>Blaise Pascal</a:t>
            </a:r>
          </a:p>
        </p:txBody>
      </p:sp>
      <p:pic>
        <p:nvPicPr>
          <p:cNvPr id="35847" name="Picture 6" descr="Il consigliere federale Pascal Couchepin (al centro) non ha potuto convincere la maggioranza della Camera del popolo"/>
          <p:cNvPicPr>
            <a:picLocks noChangeAspect="1" noChangeArrowheads="1"/>
          </p:cNvPicPr>
          <p:nvPr/>
        </p:nvPicPr>
        <p:blipFill>
          <a:blip r:embed="rId3"/>
          <a:srcRect/>
          <a:stretch>
            <a:fillRect/>
          </a:stretch>
        </p:blipFill>
        <p:spPr bwMode="auto">
          <a:xfrm>
            <a:off x="5621338" y="2428875"/>
            <a:ext cx="3198812" cy="2295525"/>
          </a:xfrm>
          <a:prstGeom prst="rect">
            <a:avLst/>
          </a:prstGeom>
          <a:noFill/>
          <a:ln w="9525">
            <a:noFill/>
            <a:miter lim="800000"/>
            <a:headEnd/>
            <a:tailEnd/>
          </a:ln>
        </p:spPr>
      </p:pic>
    </p:spTree>
  </p:cSld>
  <p:clrMapOvr>
    <a:masterClrMapping/>
  </p:clrMapOvr>
  <p:transition>
    <p:dissolve/>
  </p:transition>
  <p:timing>
    <p:tnLst>
      <p:par>
        <p:cTn id="1" dur="indefinite" restart="never" nodeType="tmRoot"/>
      </p:par>
    </p:tnLst>
  </p:timing>
</p:sld>
</file>

<file path=ppt/slides/slide5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160770" name="Segnaposto numero diapositiva 3"/>
          <p:cNvSpPr>
            <a:spLocks noGrp="1"/>
          </p:cNvSpPr>
          <p:nvPr>
            <p:ph type="sldNum" sz="quarter" idx="12"/>
          </p:nvPr>
        </p:nvSpPr>
        <p:spPr/>
        <p:txBody>
          <a:bodyPr/>
          <a:lstStyle/>
          <a:p>
            <a:pPr>
              <a:defRPr/>
            </a:pPr>
            <a:fld id="{CB2BEB19-6424-FA41-A323-91D49060E8D4}" type="slidenum">
              <a:rPr lang="it-IT"/>
              <a:pPr>
                <a:defRPr/>
              </a:pPr>
              <a:t>59</a:t>
            </a:fld>
            <a:endParaRPr lang="it-IT" dirty="0"/>
          </a:p>
        </p:txBody>
      </p:sp>
      <p:sp>
        <p:nvSpPr>
          <p:cNvPr id="37891" name="Rectangle 2"/>
          <p:cNvSpPr>
            <a:spLocks noChangeArrowheads="1"/>
          </p:cNvSpPr>
          <p:nvPr/>
        </p:nvSpPr>
        <p:spPr bwMode="auto">
          <a:xfrm>
            <a:off x="144463" y="1125538"/>
            <a:ext cx="8820150" cy="4889500"/>
          </a:xfrm>
          <a:prstGeom prst="rect">
            <a:avLst/>
          </a:prstGeom>
          <a:solidFill>
            <a:schemeClr val="bg1">
              <a:alpha val="41176"/>
            </a:schemeClr>
          </a:solidFill>
          <a:ln w="9525" cap="rnd">
            <a:solidFill>
              <a:schemeClr val="tx1"/>
            </a:solidFill>
            <a:prstDash val="sysDot"/>
            <a:miter lim="800000"/>
            <a:headEnd/>
            <a:tailEnd/>
          </a:ln>
        </p:spPr>
        <p:txBody>
          <a:bodyPr wrap="none" anchor="ctr">
            <a:prstTxWarp prst="textNoShape">
              <a:avLst/>
            </a:prstTxWarp>
          </a:bodyPr>
          <a:lstStyle/>
          <a:p>
            <a:endParaRPr lang="it-IT"/>
          </a:p>
        </p:txBody>
      </p:sp>
      <p:sp>
        <p:nvSpPr>
          <p:cNvPr id="37892" name="Oval 3"/>
          <p:cNvSpPr>
            <a:spLocks noChangeArrowheads="1"/>
          </p:cNvSpPr>
          <p:nvPr/>
        </p:nvSpPr>
        <p:spPr bwMode="auto">
          <a:xfrm>
            <a:off x="3349625" y="3171825"/>
            <a:ext cx="2735263" cy="2778125"/>
          </a:xfrm>
          <a:prstGeom prst="ellipse">
            <a:avLst/>
          </a:prstGeom>
          <a:solidFill>
            <a:srgbClr val="CCFFCC">
              <a:alpha val="41176"/>
            </a:srgbClr>
          </a:solidFill>
          <a:ln w="9525" cap="rnd">
            <a:solidFill>
              <a:schemeClr val="tx1"/>
            </a:solidFill>
            <a:prstDash val="sysDot"/>
            <a:round/>
            <a:headEnd/>
            <a:tailEnd/>
          </a:ln>
        </p:spPr>
        <p:txBody>
          <a:bodyPr wrap="none" anchor="ctr">
            <a:prstTxWarp prst="textNoShape">
              <a:avLst/>
            </a:prstTxWarp>
          </a:bodyPr>
          <a:lstStyle/>
          <a:p>
            <a:endParaRPr lang="it-IT"/>
          </a:p>
        </p:txBody>
      </p:sp>
      <p:sp>
        <p:nvSpPr>
          <p:cNvPr id="257028" name="Rectangle 4"/>
          <p:cNvSpPr>
            <a:spLocks noChangeArrowheads="1"/>
          </p:cNvSpPr>
          <p:nvPr/>
        </p:nvSpPr>
        <p:spPr bwMode="auto">
          <a:xfrm>
            <a:off x="179388" y="138113"/>
            <a:ext cx="8964612" cy="371475"/>
          </a:xfrm>
          <a:prstGeom prst="rect">
            <a:avLst/>
          </a:prstGeom>
          <a:noFill/>
          <a:ln w="9525" cap="rnd">
            <a:noFill/>
            <a:prstDash val="sysDot"/>
            <a:miter lim="800000"/>
            <a:headEnd/>
            <a:tailEnd/>
          </a:ln>
          <a:effectLst/>
        </p:spPr>
        <p:txBody>
          <a:bodyPr lIns="90000" tIns="46800" rIns="90000" bIns="46800">
            <a:prstTxWarp prst="textNoShape">
              <a:avLst/>
            </a:prstTxWarp>
            <a:spAutoFit/>
          </a:bodyPr>
          <a:lstStyle/>
          <a:p>
            <a:pPr fontAlgn="auto">
              <a:spcBef>
                <a:spcPts val="0"/>
              </a:spcBef>
              <a:spcAft>
                <a:spcPts val="0"/>
              </a:spcAft>
              <a:defRPr/>
            </a:pPr>
            <a:r>
              <a:rPr lang="it-IT" b="1">
                <a:effectLst>
                  <a:outerShdw blurRad="38100" dist="38100" dir="2700000" algn="tl">
                    <a:srgbClr val="DDDDDD"/>
                  </a:outerShdw>
                </a:effectLst>
                <a:latin typeface="Tahoma" charset="0"/>
                <a:ea typeface="+mn-ea"/>
                <a:cs typeface="+mn-cs"/>
              </a:rPr>
              <a:t>Interrelazione e intersezione di Percezione-azione 1/3</a:t>
            </a:r>
          </a:p>
        </p:txBody>
      </p:sp>
      <p:sp>
        <p:nvSpPr>
          <p:cNvPr id="257029" name="Rectangle 5"/>
          <p:cNvSpPr>
            <a:spLocks noChangeArrowheads="1"/>
          </p:cNvSpPr>
          <p:nvPr/>
        </p:nvSpPr>
        <p:spPr bwMode="auto">
          <a:xfrm>
            <a:off x="179388" y="1101725"/>
            <a:ext cx="8640762" cy="1917700"/>
          </a:xfrm>
          <a:prstGeom prst="rect">
            <a:avLst/>
          </a:prstGeom>
          <a:noFill/>
          <a:ln w="9525">
            <a:noFill/>
            <a:miter lim="800000"/>
            <a:headEnd/>
            <a:tailEnd/>
          </a:ln>
        </p:spPr>
        <p:txBody>
          <a:bodyPr>
            <a:prstTxWarp prst="textNoShape">
              <a:avLst/>
            </a:prstTxWarp>
            <a:spAutoFit/>
          </a:bodyPr>
          <a:lstStyle/>
          <a:p>
            <a:pPr fontAlgn="auto">
              <a:spcBef>
                <a:spcPts val="0"/>
              </a:spcBef>
              <a:spcAft>
                <a:spcPts val="0"/>
              </a:spcAft>
              <a:defRPr/>
            </a:pPr>
            <a:r>
              <a:rPr lang="it-IT" dirty="0">
                <a:latin typeface="Verdana" charset="0"/>
                <a:ea typeface="+mn-ea"/>
                <a:cs typeface="+mn-cs"/>
              </a:rPr>
              <a:t>Se guardiamo ai meccanismi secondo cui funziona il nostro cervello ci rendiamo conto di quanto astratta sia la descrizione abituale dei nostri comportamenti che tende a separare </a:t>
            </a:r>
            <a:r>
              <a:rPr lang="it-IT" b="1" dirty="0">
                <a:effectLst>
                  <a:outerShdw blurRad="38100" dist="38100" dir="2700000" algn="tl">
                    <a:srgbClr val="DDDDDD"/>
                  </a:outerShdw>
                </a:effectLst>
                <a:latin typeface="Verdana" charset="0"/>
                <a:ea typeface="+mn-ea"/>
                <a:cs typeface="+mn-cs"/>
              </a:rPr>
              <a:t>i puri movimenti fisici</a:t>
            </a:r>
            <a:r>
              <a:rPr lang="it-IT" dirty="0">
                <a:latin typeface="Verdana" charset="0"/>
                <a:ea typeface="+mn-ea"/>
                <a:cs typeface="+mn-cs"/>
              </a:rPr>
              <a:t> dagli </a:t>
            </a:r>
            <a:r>
              <a:rPr lang="it-IT" b="1" dirty="0">
                <a:effectLst>
                  <a:outerShdw blurRad="38100" dist="38100" dir="2700000" algn="tl">
                    <a:srgbClr val="DDDDDD"/>
                  </a:outerShdw>
                </a:effectLst>
                <a:latin typeface="Verdana" charset="0"/>
                <a:ea typeface="+mn-ea"/>
                <a:cs typeface="+mn-cs"/>
              </a:rPr>
              <a:t>atti </a:t>
            </a:r>
            <a:r>
              <a:rPr lang="it-IT" dirty="0">
                <a:latin typeface="Verdana" charset="0"/>
                <a:ea typeface="+mn-ea"/>
                <a:cs typeface="+mn-cs"/>
              </a:rPr>
              <a:t>che tramite questi verrebbero eseguiti.</a:t>
            </a:r>
          </a:p>
        </p:txBody>
      </p:sp>
      <p:pic>
        <p:nvPicPr>
          <p:cNvPr id="37895" name="Picture 6" descr="cervello">
            <a:hlinkClick r:id="rId3"/>
          </p:cNvPr>
          <p:cNvPicPr>
            <a:picLocks noChangeAspect="1" noChangeArrowheads="1"/>
          </p:cNvPicPr>
          <p:nvPr/>
        </p:nvPicPr>
        <p:blipFill>
          <a:blip r:embed="rId4">
            <a:clrChange>
              <a:clrFrom>
                <a:srgbClr val="060409"/>
              </a:clrFrom>
              <a:clrTo>
                <a:srgbClr val="060409">
                  <a:alpha val="0"/>
                </a:srgbClr>
              </a:clrTo>
            </a:clrChange>
            <a:lum bright="-14000" contrast="-46000"/>
          </a:blip>
          <a:srcRect/>
          <a:stretch>
            <a:fillRect/>
          </a:stretch>
        </p:blipFill>
        <p:spPr bwMode="auto">
          <a:xfrm>
            <a:off x="3995738" y="3644900"/>
            <a:ext cx="2070100" cy="1636713"/>
          </a:xfrm>
          <a:prstGeom prst="rect">
            <a:avLst/>
          </a:prstGeom>
          <a:noFill/>
          <a:ln w="9525">
            <a:noFill/>
            <a:miter lim="800000"/>
            <a:headEnd/>
            <a:tailEnd/>
          </a:ln>
        </p:spPr>
      </p:pic>
      <p:pic>
        <p:nvPicPr>
          <p:cNvPr id="37896" name="Picture 7" descr="cervello">
            <a:hlinkClick r:id="rId3"/>
          </p:cNvPr>
          <p:cNvPicPr>
            <a:picLocks noChangeAspect="1" noChangeArrowheads="1"/>
          </p:cNvPicPr>
          <p:nvPr/>
        </p:nvPicPr>
        <p:blipFill>
          <a:blip r:embed="rId4">
            <a:clrChange>
              <a:clrFrom>
                <a:srgbClr val="060409"/>
              </a:clrFrom>
              <a:clrTo>
                <a:srgbClr val="060409">
                  <a:alpha val="0"/>
                </a:srgbClr>
              </a:clrTo>
            </a:clrChange>
            <a:lum contrast="6000"/>
          </a:blip>
          <a:srcRect/>
          <a:stretch>
            <a:fillRect/>
          </a:stretch>
        </p:blipFill>
        <p:spPr bwMode="auto">
          <a:xfrm>
            <a:off x="3348038" y="4024313"/>
            <a:ext cx="2070100" cy="1636712"/>
          </a:xfrm>
          <a:prstGeom prst="rect">
            <a:avLst/>
          </a:prstGeom>
          <a:noFill/>
          <a:ln w="9525">
            <a:noFill/>
            <a:miter lim="800000"/>
            <a:headEnd/>
            <a:tailEnd/>
          </a:ln>
        </p:spPr>
      </p:pic>
      <p:sp>
        <p:nvSpPr>
          <p:cNvPr id="37897" name="Line 8"/>
          <p:cNvSpPr>
            <a:spLocks noChangeShapeType="1"/>
          </p:cNvSpPr>
          <p:nvPr/>
        </p:nvSpPr>
        <p:spPr bwMode="auto">
          <a:xfrm flipH="1">
            <a:off x="1619250" y="4797425"/>
            <a:ext cx="2376488" cy="0"/>
          </a:xfrm>
          <a:prstGeom prst="line">
            <a:avLst/>
          </a:prstGeom>
          <a:noFill/>
          <a:ln w="9525" cap="rnd">
            <a:solidFill>
              <a:schemeClr val="tx1"/>
            </a:solidFill>
            <a:prstDash val="sysDot"/>
            <a:round/>
            <a:headEnd/>
            <a:tailEnd/>
          </a:ln>
        </p:spPr>
        <p:txBody>
          <a:bodyPr wrap="none" anchor="ctr">
            <a:prstTxWarp prst="textNoShape">
              <a:avLst/>
            </a:prstTxWarp>
          </a:bodyPr>
          <a:lstStyle/>
          <a:p>
            <a:endParaRPr lang="it-IT"/>
          </a:p>
        </p:txBody>
      </p:sp>
      <p:sp>
        <p:nvSpPr>
          <p:cNvPr id="37898" name="Line 9"/>
          <p:cNvSpPr>
            <a:spLocks noChangeShapeType="1"/>
          </p:cNvSpPr>
          <p:nvPr/>
        </p:nvSpPr>
        <p:spPr bwMode="auto">
          <a:xfrm>
            <a:off x="5418138" y="4024313"/>
            <a:ext cx="1530350" cy="0"/>
          </a:xfrm>
          <a:prstGeom prst="line">
            <a:avLst/>
          </a:prstGeom>
          <a:noFill/>
          <a:ln w="9525" cap="rnd">
            <a:solidFill>
              <a:schemeClr val="tx1"/>
            </a:solidFill>
            <a:prstDash val="sysDot"/>
            <a:round/>
            <a:headEnd/>
            <a:tailEnd/>
          </a:ln>
        </p:spPr>
        <p:txBody>
          <a:bodyPr wrap="none" anchor="ctr">
            <a:prstTxWarp prst="textNoShape">
              <a:avLst/>
            </a:prstTxWarp>
          </a:bodyPr>
          <a:lstStyle/>
          <a:p>
            <a:endParaRPr lang="it-IT"/>
          </a:p>
        </p:txBody>
      </p:sp>
      <p:sp>
        <p:nvSpPr>
          <p:cNvPr id="257034" name="Rectangle 10"/>
          <p:cNvSpPr>
            <a:spLocks noChangeArrowheads="1"/>
          </p:cNvSpPr>
          <p:nvPr/>
        </p:nvSpPr>
        <p:spPr bwMode="auto">
          <a:xfrm>
            <a:off x="179388" y="4400550"/>
            <a:ext cx="3113087" cy="396875"/>
          </a:xfrm>
          <a:prstGeom prst="rect">
            <a:avLst/>
          </a:prstGeom>
          <a:noFill/>
          <a:ln w="9525" cap="rnd">
            <a:noFill/>
            <a:prstDash val="sysDot"/>
            <a:miter lim="800000"/>
            <a:headEnd/>
            <a:tailEnd/>
          </a:ln>
          <a:effectLst/>
        </p:spPr>
        <p:txBody>
          <a:bodyPr wrap="none">
            <a:prstTxWarp prst="textNoShape">
              <a:avLst/>
            </a:prstTxWarp>
            <a:spAutoFit/>
          </a:bodyPr>
          <a:lstStyle/>
          <a:p>
            <a:pPr fontAlgn="auto">
              <a:spcBef>
                <a:spcPts val="0"/>
              </a:spcBef>
              <a:spcAft>
                <a:spcPts val="0"/>
              </a:spcAft>
              <a:defRPr/>
            </a:pPr>
            <a:r>
              <a:rPr lang="it-IT" sz="2000" b="1">
                <a:effectLst>
                  <a:outerShdw blurRad="38100" dist="38100" dir="2700000" algn="tl">
                    <a:srgbClr val="DDDDDD"/>
                  </a:outerShdw>
                </a:effectLst>
                <a:latin typeface="Verdana" charset="0"/>
                <a:ea typeface="+mn-ea"/>
                <a:cs typeface="+mn-cs"/>
              </a:rPr>
              <a:t>puri movimenti fisici</a:t>
            </a:r>
          </a:p>
        </p:txBody>
      </p:sp>
      <p:sp>
        <p:nvSpPr>
          <p:cNvPr id="257035" name="Rectangle 11"/>
          <p:cNvSpPr>
            <a:spLocks noChangeArrowheads="1"/>
          </p:cNvSpPr>
          <p:nvPr/>
        </p:nvSpPr>
        <p:spPr bwMode="auto">
          <a:xfrm>
            <a:off x="6300788" y="3627438"/>
            <a:ext cx="2959100" cy="701675"/>
          </a:xfrm>
          <a:prstGeom prst="rect">
            <a:avLst/>
          </a:prstGeom>
          <a:noFill/>
          <a:ln w="9525" cap="rnd">
            <a:noFill/>
            <a:prstDash val="sysDot"/>
            <a:miter lim="800000"/>
            <a:headEnd/>
            <a:tailEnd/>
          </a:ln>
          <a:effectLst/>
        </p:spPr>
        <p:txBody>
          <a:bodyPr>
            <a:prstTxWarp prst="textNoShape">
              <a:avLst/>
            </a:prstTxWarp>
            <a:spAutoFit/>
          </a:bodyPr>
          <a:lstStyle/>
          <a:p>
            <a:pPr fontAlgn="auto">
              <a:spcBef>
                <a:spcPts val="0"/>
              </a:spcBef>
              <a:spcAft>
                <a:spcPts val="0"/>
              </a:spcAft>
              <a:defRPr/>
            </a:pPr>
            <a:r>
              <a:rPr lang="it-IT" sz="2000" b="1">
                <a:effectLst>
                  <a:outerShdw blurRad="38100" dist="38100" dir="2700000" algn="tl">
                    <a:srgbClr val="DDDDDD"/>
                  </a:outerShdw>
                </a:effectLst>
                <a:latin typeface="Verdana" charset="0"/>
                <a:ea typeface="+mn-ea"/>
                <a:cs typeface="+mn-cs"/>
              </a:rPr>
              <a:t>atti eseguiti dai movimenti</a:t>
            </a:r>
          </a:p>
        </p:txBody>
      </p:sp>
      <p:sp>
        <p:nvSpPr>
          <p:cNvPr id="37901" name="AutoShape 12"/>
          <p:cNvSpPr>
            <a:spLocks noChangeArrowheads="1"/>
          </p:cNvSpPr>
          <p:nvPr/>
        </p:nvSpPr>
        <p:spPr bwMode="auto">
          <a:xfrm rot="-2097463">
            <a:off x="4841875" y="4600575"/>
            <a:ext cx="1223963" cy="1060450"/>
          </a:xfrm>
          <a:prstGeom prst="leftRightArrow">
            <a:avLst>
              <a:gd name="adj1" fmla="val 47306"/>
              <a:gd name="adj2" fmla="val 28593"/>
            </a:avLst>
          </a:prstGeom>
          <a:solidFill>
            <a:schemeClr val="bg1">
              <a:alpha val="61176"/>
            </a:schemeClr>
          </a:solidFill>
          <a:ln w="9525" cap="rnd">
            <a:solidFill>
              <a:schemeClr val="tx1"/>
            </a:solidFill>
            <a:prstDash val="sysDot"/>
            <a:miter lim="800000"/>
            <a:headEnd/>
            <a:tailEnd/>
          </a:ln>
        </p:spPr>
        <p:txBody>
          <a:bodyPr wrap="none" anchor="ctr">
            <a:prstTxWarp prst="textNoShape">
              <a:avLst/>
            </a:prstTxWarp>
          </a:bodyPr>
          <a:lstStyle/>
          <a:p>
            <a:endParaRPr lang="it-IT"/>
          </a:p>
        </p:txBody>
      </p:sp>
    </p:spTree>
  </p:cSld>
  <p:clrMapOvr>
    <a:masterClrMapping/>
  </p:clrMapOvr>
  <p:transition>
    <p:dissolve/>
  </p:transition>
  <p:timing>
    <p:tnLst>
      <p:par>
        <p:cTn id="1" dur="indefinite" restart="never" nodeType="tmRoot"/>
      </p:par>
    </p:tnLst>
  </p:timing>
</p:sld>
</file>

<file path=ppt/slides/slide6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162818" name="Segnaposto numero diapositiva 3"/>
          <p:cNvSpPr>
            <a:spLocks noGrp="1"/>
          </p:cNvSpPr>
          <p:nvPr>
            <p:ph type="sldNum" sz="quarter" idx="12"/>
          </p:nvPr>
        </p:nvSpPr>
        <p:spPr/>
        <p:txBody>
          <a:bodyPr/>
          <a:lstStyle/>
          <a:p>
            <a:pPr>
              <a:defRPr/>
            </a:pPr>
            <a:fld id="{2103EBA5-26D0-A54A-8F96-93E826D7FDF5}" type="slidenum">
              <a:rPr lang="it-IT"/>
              <a:pPr>
                <a:defRPr/>
              </a:pPr>
              <a:t>60</a:t>
            </a:fld>
            <a:endParaRPr lang="it-IT" dirty="0"/>
          </a:p>
        </p:txBody>
      </p:sp>
      <p:sp>
        <p:nvSpPr>
          <p:cNvPr id="39939" name="Rectangle 2"/>
          <p:cNvSpPr>
            <a:spLocks noChangeArrowheads="1"/>
          </p:cNvSpPr>
          <p:nvPr/>
        </p:nvSpPr>
        <p:spPr bwMode="auto">
          <a:xfrm>
            <a:off x="179388" y="1125538"/>
            <a:ext cx="8640762" cy="4824412"/>
          </a:xfrm>
          <a:prstGeom prst="rect">
            <a:avLst/>
          </a:prstGeom>
          <a:solidFill>
            <a:schemeClr val="bg1">
              <a:alpha val="61176"/>
            </a:schemeClr>
          </a:solidFill>
          <a:ln w="9525" cap="rnd">
            <a:solidFill>
              <a:schemeClr val="tx1"/>
            </a:solidFill>
            <a:prstDash val="sysDot"/>
            <a:miter lim="800000"/>
            <a:headEnd/>
            <a:tailEnd/>
          </a:ln>
        </p:spPr>
        <p:txBody>
          <a:bodyPr wrap="none" anchor="ctr">
            <a:prstTxWarp prst="textNoShape">
              <a:avLst/>
            </a:prstTxWarp>
          </a:bodyPr>
          <a:lstStyle/>
          <a:p>
            <a:endParaRPr lang="it-IT"/>
          </a:p>
        </p:txBody>
      </p:sp>
      <p:pic>
        <p:nvPicPr>
          <p:cNvPr id="39940" name="Picture 3" descr="Movimento"/>
          <p:cNvPicPr>
            <a:picLocks noChangeAspect="1" noChangeArrowheads="1"/>
          </p:cNvPicPr>
          <p:nvPr/>
        </p:nvPicPr>
        <p:blipFill>
          <a:blip r:embed="rId3">
            <a:clrChange>
              <a:clrFrom>
                <a:srgbClr val="FFFFFF"/>
              </a:clrFrom>
              <a:clrTo>
                <a:srgbClr val="FFFFFF">
                  <a:alpha val="0"/>
                </a:srgbClr>
              </a:clrTo>
            </a:clrChange>
          </a:blip>
          <a:srcRect/>
          <a:stretch>
            <a:fillRect/>
          </a:stretch>
        </p:blipFill>
        <p:spPr bwMode="auto">
          <a:xfrm>
            <a:off x="5867400" y="3055938"/>
            <a:ext cx="2647950" cy="2733675"/>
          </a:xfrm>
          <a:prstGeom prst="rect">
            <a:avLst/>
          </a:prstGeom>
          <a:noFill/>
          <a:ln w="9525">
            <a:noFill/>
            <a:miter lim="800000"/>
            <a:headEnd/>
            <a:tailEnd/>
          </a:ln>
        </p:spPr>
      </p:pic>
      <p:sp>
        <p:nvSpPr>
          <p:cNvPr id="259076" name="Rectangle 4"/>
          <p:cNvSpPr>
            <a:spLocks noChangeArrowheads="1"/>
          </p:cNvSpPr>
          <p:nvPr/>
        </p:nvSpPr>
        <p:spPr bwMode="auto">
          <a:xfrm>
            <a:off x="468313" y="1230313"/>
            <a:ext cx="8064500" cy="4359275"/>
          </a:xfrm>
          <a:prstGeom prst="rect">
            <a:avLst/>
          </a:prstGeom>
          <a:noFill/>
          <a:ln w="9525">
            <a:noFill/>
            <a:miter lim="800000"/>
            <a:headEnd/>
            <a:tailEnd/>
          </a:ln>
        </p:spPr>
        <p:txBody>
          <a:bodyPr>
            <a:prstTxWarp prst="textNoShape">
              <a:avLst/>
            </a:prstTxWarp>
            <a:spAutoFit/>
          </a:bodyPr>
          <a:lstStyle/>
          <a:p>
            <a:pPr fontAlgn="auto">
              <a:spcBef>
                <a:spcPts val="0"/>
              </a:spcBef>
              <a:spcAft>
                <a:spcPts val="0"/>
              </a:spcAft>
              <a:defRPr/>
            </a:pPr>
            <a:r>
              <a:rPr lang="it-IT" sz="2000">
                <a:latin typeface="Verdana" charset="0"/>
                <a:ea typeface="+mn-ea"/>
                <a:cs typeface="+mn-cs"/>
              </a:rPr>
              <a:t>I più recenti risultati ottenuti dalle neuroscienze hanno evidenziato quanto siano improponibili  la riduzione della percezione a una rappresentazione iconica degli oggetti, indipendente da qualsiasi </a:t>
            </a:r>
            <a:r>
              <a:rPr lang="it-IT" sz="2000" b="1">
                <a:effectLst>
                  <a:outerShdw blurRad="38100" dist="38100" dir="2700000" algn="tl">
                    <a:srgbClr val="DDDDDD"/>
                  </a:outerShdw>
                </a:effectLst>
                <a:latin typeface="Verdana" charset="0"/>
                <a:ea typeface="+mn-ea"/>
                <a:cs typeface="+mn-cs"/>
              </a:rPr>
              <a:t>dove</a:t>
            </a:r>
            <a:r>
              <a:rPr lang="it-IT" sz="2000">
                <a:latin typeface="Verdana" charset="0"/>
                <a:ea typeface="+mn-ea"/>
                <a:cs typeface="+mn-cs"/>
              </a:rPr>
              <a:t> e da qualunque </a:t>
            </a:r>
            <a:r>
              <a:rPr lang="it-IT" sz="2000" b="1">
                <a:effectLst>
                  <a:outerShdw blurRad="38100" dist="38100" dir="2700000" algn="tl">
                    <a:srgbClr val="DDDDDD"/>
                  </a:outerShdw>
                </a:effectLst>
                <a:latin typeface="Verdana" charset="0"/>
                <a:ea typeface="+mn-ea"/>
                <a:cs typeface="+mn-cs"/>
              </a:rPr>
              <a:t>come</a:t>
            </a:r>
            <a:r>
              <a:rPr lang="it-IT" sz="2000">
                <a:latin typeface="Verdana" charset="0"/>
                <a:ea typeface="+mn-ea"/>
                <a:cs typeface="+mn-cs"/>
              </a:rPr>
              <a:t>, e la concomitante riduzione dell’azione a un’intenzione che discrimina tra un </a:t>
            </a:r>
            <a:r>
              <a:rPr lang="it-IT" sz="2000" b="1">
                <a:effectLst>
                  <a:outerShdw blurRad="38100" dist="38100" dir="2700000" algn="tl">
                    <a:srgbClr val="DDDDDD"/>
                  </a:outerShdw>
                </a:effectLst>
                <a:latin typeface="Verdana" charset="0"/>
                <a:ea typeface="+mn-ea"/>
                <a:cs typeface="+mn-cs"/>
              </a:rPr>
              <a:t>come</a:t>
            </a:r>
            <a:r>
              <a:rPr lang="it-IT" sz="2000">
                <a:latin typeface="Verdana" charset="0"/>
                <a:ea typeface="+mn-ea"/>
                <a:cs typeface="+mn-cs"/>
              </a:rPr>
              <a:t> e, forse, un  </a:t>
            </a:r>
            <a:r>
              <a:rPr lang="it-IT" sz="2000" b="1">
                <a:effectLst>
                  <a:outerShdw blurRad="38100" dist="38100" dir="2700000" algn="tl">
                    <a:srgbClr val="DDDDDD"/>
                  </a:outerShdw>
                </a:effectLst>
                <a:latin typeface="Verdana" charset="0"/>
                <a:ea typeface="+mn-ea"/>
                <a:cs typeface="+mn-cs"/>
              </a:rPr>
              <a:t>dove</a:t>
            </a:r>
            <a:r>
              <a:rPr lang="it-IT" sz="2000">
                <a:latin typeface="Verdana" charset="0"/>
                <a:ea typeface="+mn-ea"/>
                <a:cs typeface="+mn-cs"/>
              </a:rPr>
              <a:t>, ma nulla ha a che fare con il </a:t>
            </a:r>
            <a:r>
              <a:rPr lang="it-IT" sz="2000" b="1">
                <a:effectLst>
                  <a:outerShdw blurRad="38100" dist="38100" dir="2700000" algn="tl">
                    <a:srgbClr val="DDDDDD"/>
                  </a:outerShdw>
                </a:effectLst>
                <a:latin typeface="Verdana" charset="0"/>
                <a:ea typeface="+mn-ea"/>
                <a:cs typeface="+mn-cs"/>
              </a:rPr>
              <a:t>cosa</a:t>
            </a:r>
            <a:r>
              <a:rPr lang="it-IT" sz="2000">
                <a:latin typeface="Verdana" charset="0"/>
                <a:ea typeface="+mn-ea"/>
                <a:cs typeface="+mn-cs"/>
              </a:rPr>
              <a:t>.</a:t>
            </a:r>
          </a:p>
          <a:p>
            <a:pPr fontAlgn="auto">
              <a:spcBef>
                <a:spcPts val="0"/>
              </a:spcBef>
              <a:spcAft>
                <a:spcPts val="0"/>
              </a:spcAft>
              <a:defRPr/>
            </a:pPr>
            <a:endParaRPr lang="it-IT" sz="2000">
              <a:latin typeface="Verdana" charset="0"/>
              <a:ea typeface="+mn-ea"/>
              <a:cs typeface="+mn-cs"/>
            </a:endParaRPr>
          </a:p>
          <a:p>
            <a:pPr fontAlgn="auto">
              <a:spcBef>
                <a:spcPts val="0"/>
              </a:spcBef>
              <a:spcAft>
                <a:spcPts val="0"/>
              </a:spcAft>
              <a:defRPr/>
            </a:pPr>
            <a:r>
              <a:rPr lang="it-IT" sz="2000">
                <a:latin typeface="Verdana" charset="0"/>
                <a:ea typeface="+mn-ea"/>
                <a:cs typeface="+mn-cs"/>
              </a:rPr>
              <a:t>Quello motorio non è un puro sistema </a:t>
            </a:r>
          </a:p>
          <a:p>
            <a:pPr fontAlgn="auto">
              <a:spcBef>
                <a:spcPts val="0"/>
              </a:spcBef>
              <a:spcAft>
                <a:spcPts val="0"/>
              </a:spcAft>
              <a:defRPr/>
            </a:pPr>
            <a:r>
              <a:rPr lang="it-IT" sz="2000">
                <a:latin typeface="Verdana" charset="0"/>
                <a:ea typeface="+mn-ea"/>
                <a:cs typeface="+mn-cs"/>
              </a:rPr>
              <a:t>esecutivo e di controllo, ma un ruolo </a:t>
            </a:r>
          </a:p>
          <a:p>
            <a:pPr fontAlgn="auto">
              <a:spcBef>
                <a:spcPts val="0"/>
              </a:spcBef>
              <a:spcAft>
                <a:spcPts val="0"/>
              </a:spcAft>
              <a:defRPr/>
            </a:pPr>
            <a:r>
              <a:rPr lang="it-IT" sz="2000">
                <a:latin typeface="Verdana" charset="0"/>
                <a:ea typeface="+mn-ea"/>
                <a:cs typeface="+mn-cs"/>
              </a:rPr>
              <a:t>attivo e decisivo anche nella costituzione </a:t>
            </a:r>
          </a:p>
          <a:p>
            <a:pPr fontAlgn="auto">
              <a:spcBef>
                <a:spcPts val="0"/>
              </a:spcBef>
              <a:spcAft>
                <a:spcPts val="0"/>
              </a:spcAft>
              <a:defRPr/>
            </a:pPr>
            <a:r>
              <a:rPr lang="it-IT" sz="2000">
                <a:latin typeface="Verdana" charset="0"/>
                <a:ea typeface="+mn-ea"/>
                <a:cs typeface="+mn-cs"/>
              </a:rPr>
              <a:t>del </a:t>
            </a:r>
            <a:r>
              <a:rPr lang="it-IT" sz="2000" b="1">
                <a:effectLst>
                  <a:outerShdw blurRad="38100" dist="38100" dir="2700000" algn="tl">
                    <a:srgbClr val="DDDDDD"/>
                  </a:outerShdw>
                </a:effectLst>
                <a:latin typeface="Verdana" charset="0"/>
                <a:ea typeface="+mn-ea"/>
                <a:cs typeface="+mn-cs"/>
              </a:rPr>
              <a:t>significato</a:t>
            </a:r>
            <a:r>
              <a:rPr lang="it-IT" sz="2000">
                <a:latin typeface="Verdana" charset="0"/>
                <a:ea typeface="+mn-ea"/>
                <a:cs typeface="+mn-cs"/>
              </a:rPr>
              <a:t> degli oggetti e nella loro</a:t>
            </a:r>
          </a:p>
          <a:p>
            <a:pPr fontAlgn="auto">
              <a:spcBef>
                <a:spcPts val="0"/>
              </a:spcBef>
              <a:spcAft>
                <a:spcPts val="0"/>
              </a:spcAft>
              <a:defRPr/>
            </a:pPr>
            <a:r>
              <a:rPr lang="it-IT" sz="2000" b="1">
                <a:effectLst>
                  <a:outerShdw blurRad="38100" dist="38100" dir="2700000" algn="tl">
                    <a:srgbClr val="DDDDDD"/>
                  </a:outerShdw>
                </a:effectLst>
                <a:latin typeface="Verdana" charset="0"/>
                <a:ea typeface="+mn-ea"/>
                <a:cs typeface="+mn-cs"/>
              </a:rPr>
              <a:t>percezione</a:t>
            </a:r>
            <a:r>
              <a:rPr lang="it-IT" sz="2000">
                <a:latin typeface="Verdana" charset="0"/>
                <a:ea typeface="+mn-ea"/>
                <a:cs typeface="+mn-cs"/>
              </a:rPr>
              <a:t>.</a:t>
            </a:r>
          </a:p>
          <a:p>
            <a:pPr fontAlgn="auto">
              <a:spcBef>
                <a:spcPts val="0"/>
              </a:spcBef>
              <a:spcAft>
                <a:spcPts val="0"/>
              </a:spcAft>
              <a:defRPr/>
            </a:pPr>
            <a:endParaRPr lang="it-IT" sz="2000">
              <a:latin typeface="Verdana" charset="0"/>
              <a:ea typeface="+mn-ea"/>
              <a:cs typeface="+mn-cs"/>
            </a:endParaRPr>
          </a:p>
        </p:txBody>
      </p:sp>
      <p:sp>
        <p:nvSpPr>
          <p:cNvPr id="259077" name="Rectangle 5"/>
          <p:cNvSpPr>
            <a:spLocks noChangeArrowheads="1"/>
          </p:cNvSpPr>
          <p:nvPr/>
        </p:nvSpPr>
        <p:spPr bwMode="auto">
          <a:xfrm>
            <a:off x="179388" y="138113"/>
            <a:ext cx="8964612" cy="371475"/>
          </a:xfrm>
          <a:prstGeom prst="rect">
            <a:avLst/>
          </a:prstGeom>
          <a:noFill/>
          <a:ln w="9525" cap="rnd">
            <a:noFill/>
            <a:prstDash val="sysDot"/>
            <a:miter lim="800000"/>
            <a:headEnd/>
            <a:tailEnd/>
          </a:ln>
          <a:effectLst/>
        </p:spPr>
        <p:txBody>
          <a:bodyPr lIns="90000" tIns="46800" rIns="90000" bIns="46800">
            <a:prstTxWarp prst="textNoShape">
              <a:avLst/>
            </a:prstTxWarp>
            <a:spAutoFit/>
          </a:bodyPr>
          <a:lstStyle/>
          <a:p>
            <a:pPr fontAlgn="auto">
              <a:spcBef>
                <a:spcPts val="0"/>
              </a:spcBef>
              <a:spcAft>
                <a:spcPts val="0"/>
              </a:spcAft>
              <a:defRPr/>
            </a:pPr>
            <a:r>
              <a:rPr lang="it-IT" b="1">
                <a:effectLst>
                  <a:outerShdw blurRad="38100" dist="38100" dir="2700000" algn="tl">
                    <a:srgbClr val="DDDDDD"/>
                  </a:outerShdw>
                </a:effectLst>
                <a:latin typeface="Tahoma" charset="0"/>
                <a:ea typeface="+mn-ea"/>
                <a:cs typeface="+mn-cs"/>
              </a:rPr>
              <a:t>Interrelazione e intersezione di Percezione-azione 2/3</a:t>
            </a:r>
          </a:p>
        </p:txBody>
      </p:sp>
    </p:spTree>
  </p:cSld>
  <p:clrMapOvr>
    <a:masterClrMapping/>
  </p:clrMapOvr>
  <p:transition>
    <p:dissolve/>
  </p:transition>
  <p:timing>
    <p:tnLst>
      <p:par>
        <p:cTn id="1" dur="indefinite" restart="never" nodeType="tmRoot"/>
      </p:par>
    </p:tnLst>
  </p:timing>
</p:sld>
</file>

<file path=ppt/slides/slide6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164866" name="Segnaposto numero diapositiva 3"/>
          <p:cNvSpPr>
            <a:spLocks noGrp="1"/>
          </p:cNvSpPr>
          <p:nvPr>
            <p:ph type="sldNum" sz="quarter" idx="12"/>
          </p:nvPr>
        </p:nvSpPr>
        <p:spPr/>
        <p:txBody>
          <a:bodyPr/>
          <a:lstStyle/>
          <a:p>
            <a:pPr>
              <a:defRPr/>
            </a:pPr>
            <a:fld id="{72CF927C-8876-9749-997A-E098DFF30E32}" type="slidenum">
              <a:rPr lang="it-IT"/>
              <a:pPr>
                <a:defRPr/>
              </a:pPr>
              <a:t>61</a:t>
            </a:fld>
            <a:endParaRPr lang="it-IT" dirty="0"/>
          </a:p>
        </p:txBody>
      </p:sp>
      <p:sp>
        <p:nvSpPr>
          <p:cNvPr id="41987" name="Rectangle 2"/>
          <p:cNvSpPr>
            <a:spLocks noChangeArrowheads="1"/>
          </p:cNvSpPr>
          <p:nvPr/>
        </p:nvSpPr>
        <p:spPr bwMode="auto">
          <a:xfrm>
            <a:off x="179388" y="1125538"/>
            <a:ext cx="8640762" cy="4824412"/>
          </a:xfrm>
          <a:prstGeom prst="rect">
            <a:avLst/>
          </a:prstGeom>
          <a:solidFill>
            <a:schemeClr val="bg1">
              <a:alpha val="61176"/>
            </a:schemeClr>
          </a:solidFill>
          <a:ln w="9525" cap="rnd">
            <a:solidFill>
              <a:schemeClr val="tx1"/>
            </a:solidFill>
            <a:prstDash val="sysDot"/>
            <a:miter lim="800000"/>
            <a:headEnd/>
            <a:tailEnd/>
          </a:ln>
        </p:spPr>
        <p:txBody>
          <a:bodyPr wrap="none" anchor="ctr">
            <a:prstTxWarp prst="textNoShape">
              <a:avLst/>
            </a:prstTxWarp>
          </a:bodyPr>
          <a:lstStyle/>
          <a:p>
            <a:endParaRPr lang="it-IT"/>
          </a:p>
        </p:txBody>
      </p:sp>
      <p:pic>
        <p:nvPicPr>
          <p:cNvPr id="41988" name="Picture 3" descr="Movimento"/>
          <p:cNvPicPr>
            <a:picLocks noChangeAspect="1" noChangeArrowheads="1"/>
          </p:cNvPicPr>
          <p:nvPr/>
        </p:nvPicPr>
        <p:blipFill>
          <a:blip r:embed="rId3">
            <a:clrChange>
              <a:clrFrom>
                <a:srgbClr val="FFFFFF"/>
              </a:clrFrom>
              <a:clrTo>
                <a:srgbClr val="FFFFFF">
                  <a:alpha val="0"/>
                </a:srgbClr>
              </a:clrTo>
            </a:clrChange>
          </a:blip>
          <a:srcRect/>
          <a:stretch>
            <a:fillRect/>
          </a:stretch>
        </p:blipFill>
        <p:spPr bwMode="auto">
          <a:xfrm>
            <a:off x="6100763" y="2133600"/>
            <a:ext cx="2647950" cy="2733675"/>
          </a:xfrm>
          <a:prstGeom prst="rect">
            <a:avLst/>
          </a:prstGeom>
          <a:noFill/>
          <a:ln w="9525">
            <a:noFill/>
            <a:miter lim="800000"/>
            <a:headEnd/>
            <a:tailEnd/>
          </a:ln>
        </p:spPr>
      </p:pic>
      <p:sp>
        <p:nvSpPr>
          <p:cNvPr id="261124" name="Rectangle 4"/>
          <p:cNvSpPr>
            <a:spLocks noChangeArrowheads="1"/>
          </p:cNvSpPr>
          <p:nvPr/>
        </p:nvSpPr>
        <p:spPr bwMode="auto">
          <a:xfrm>
            <a:off x="250825" y="1390650"/>
            <a:ext cx="8064500" cy="4664075"/>
          </a:xfrm>
          <a:prstGeom prst="rect">
            <a:avLst/>
          </a:prstGeom>
          <a:noFill/>
          <a:ln w="9525">
            <a:noFill/>
            <a:miter lim="800000"/>
            <a:headEnd/>
            <a:tailEnd/>
          </a:ln>
        </p:spPr>
        <p:txBody>
          <a:bodyPr>
            <a:prstTxWarp prst="textNoShape">
              <a:avLst/>
            </a:prstTxWarp>
            <a:spAutoFit/>
          </a:bodyPr>
          <a:lstStyle/>
          <a:p>
            <a:pPr marL="174625" indent="-174625" fontAlgn="auto">
              <a:spcBef>
                <a:spcPts val="0"/>
              </a:spcBef>
              <a:spcAft>
                <a:spcPts val="0"/>
              </a:spcAft>
              <a:buFontTx/>
              <a:buChar char="•"/>
              <a:defRPr/>
            </a:pPr>
            <a:r>
              <a:rPr lang="it-IT" sz="2000" b="1">
                <a:latin typeface="Verdana" charset="0"/>
                <a:ea typeface="+mn-ea"/>
                <a:cs typeface="+mn-cs"/>
              </a:rPr>
              <a:t>La percezione non è una rappresentazione iconica</a:t>
            </a:r>
            <a:r>
              <a:rPr lang="it-IT" sz="2000">
                <a:latin typeface="Verdana" charset="0"/>
                <a:ea typeface="+mn-ea"/>
                <a:cs typeface="+mn-cs"/>
              </a:rPr>
              <a:t> degli oggetti, indipendente dal </a:t>
            </a:r>
            <a:r>
              <a:rPr lang="it-IT" sz="2000" b="1">
                <a:latin typeface="Verdana" charset="0"/>
                <a:ea typeface="+mn-ea"/>
                <a:cs typeface="+mn-cs"/>
              </a:rPr>
              <a:t>dove</a:t>
            </a:r>
            <a:r>
              <a:rPr lang="it-IT" sz="2000">
                <a:latin typeface="Verdana" charset="0"/>
                <a:ea typeface="+mn-ea"/>
                <a:cs typeface="+mn-cs"/>
              </a:rPr>
              <a:t> e dal </a:t>
            </a:r>
            <a:r>
              <a:rPr lang="it-IT" sz="2000" b="1">
                <a:latin typeface="Verdana" charset="0"/>
                <a:ea typeface="+mn-ea"/>
                <a:cs typeface="+mn-cs"/>
              </a:rPr>
              <a:t>come</a:t>
            </a:r>
            <a:r>
              <a:rPr lang="it-IT" sz="2000">
                <a:latin typeface="Verdana" charset="0"/>
                <a:ea typeface="+mn-ea"/>
                <a:cs typeface="+mn-cs"/>
              </a:rPr>
              <a:t>, </a:t>
            </a:r>
          </a:p>
          <a:p>
            <a:pPr marL="174625" indent="-174625" fontAlgn="auto">
              <a:spcBef>
                <a:spcPts val="0"/>
              </a:spcBef>
              <a:spcAft>
                <a:spcPts val="0"/>
              </a:spcAft>
              <a:buFontTx/>
              <a:buChar char="•"/>
              <a:defRPr/>
            </a:pPr>
            <a:endParaRPr lang="it-IT" sz="2000">
              <a:latin typeface="Verdana" charset="0"/>
              <a:ea typeface="+mn-ea"/>
              <a:cs typeface="+mn-cs"/>
            </a:endParaRPr>
          </a:p>
          <a:p>
            <a:pPr marL="174625" indent="-174625" fontAlgn="auto">
              <a:spcBef>
                <a:spcPts val="0"/>
              </a:spcBef>
              <a:spcAft>
                <a:spcPts val="0"/>
              </a:spcAft>
              <a:buFontTx/>
              <a:buChar char="•"/>
              <a:defRPr/>
            </a:pPr>
            <a:r>
              <a:rPr lang="it-IT" sz="2000" b="1">
                <a:latin typeface="Verdana" charset="0"/>
                <a:ea typeface="+mn-ea"/>
                <a:cs typeface="+mn-cs"/>
              </a:rPr>
              <a:t>Non prescinde</a:t>
            </a:r>
            <a:r>
              <a:rPr lang="it-IT" sz="2000">
                <a:latin typeface="Verdana" charset="0"/>
                <a:ea typeface="+mn-ea"/>
                <a:cs typeface="+mn-cs"/>
              </a:rPr>
              <a:t> dall’azione e dall’intenzione</a:t>
            </a:r>
          </a:p>
          <a:p>
            <a:pPr marL="174625" indent="-174625" fontAlgn="auto">
              <a:spcBef>
                <a:spcPts val="0"/>
              </a:spcBef>
              <a:spcAft>
                <a:spcPts val="0"/>
              </a:spcAft>
              <a:buFontTx/>
              <a:buChar char="•"/>
              <a:defRPr/>
            </a:pPr>
            <a:endParaRPr lang="it-IT" sz="2000">
              <a:latin typeface="Verdana" charset="0"/>
              <a:ea typeface="+mn-ea"/>
              <a:cs typeface="+mn-cs"/>
            </a:endParaRPr>
          </a:p>
          <a:p>
            <a:pPr marL="174625" indent="-174625" fontAlgn="auto">
              <a:spcBef>
                <a:spcPts val="0"/>
              </a:spcBef>
              <a:spcAft>
                <a:spcPts val="0"/>
              </a:spcAft>
              <a:buFontTx/>
              <a:buChar char="•"/>
              <a:defRPr/>
            </a:pPr>
            <a:r>
              <a:rPr lang="it-IT" sz="2000">
                <a:latin typeface="Verdana" charset="0"/>
                <a:ea typeface="+mn-ea"/>
                <a:cs typeface="+mn-cs"/>
              </a:rPr>
              <a:t>Quello </a:t>
            </a:r>
            <a:r>
              <a:rPr lang="it-IT" sz="2000" b="1">
                <a:latin typeface="Verdana" charset="0"/>
                <a:ea typeface="+mn-ea"/>
                <a:cs typeface="+mn-cs"/>
              </a:rPr>
              <a:t>motorio non è un puro sistema </a:t>
            </a:r>
            <a:br>
              <a:rPr lang="it-IT" sz="2000" b="1">
                <a:latin typeface="Verdana" charset="0"/>
                <a:ea typeface="+mn-ea"/>
                <a:cs typeface="+mn-cs"/>
              </a:rPr>
            </a:br>
            <a:r>
              <a:rPr lang="it-IT" sz="2000" b="1">
                <a:latin typeface="Verdana" charset="0"/>
                <a:ea typeface="+mn-ea"/>
                <a:cs typeface="+mn-cs"/>
              </a:rPr>
              <a:t>esecutivo e di controllo</a:t>
            </a:r>
            <a:r>
              <a:rPr lang="it-IT" sz="2000">
                <a:latin typeface="Verdana" charset="0"/>
                <a:ea typeface="+mn-ea"/>
                <a:cs typeface="+mn-cs"/>
              </a:rPr>
              <a:t>, </a:t>
            </a:r>
          </a:p>
          <a:p>
            <a:pPr marL="174625" indent="-174625" fontAlgn="auto">
              <a:spcBef>
                <a:spcPts val="0"/>
              </a:spcBef>
              <a:spcAft>
                <a:spcPts val="0"/>
              </a:spcAft>
              <a:defRPr/>
            </a:pPr>
            <a:r>
              <a:rPr lang="it-IT" sz="2000">
                <a:latin typeface="Verdana" charset="0"/>
                <a:ea typeface="+mn-ea"/>
                <a:cs typeface="+mn-cs"/>
              </a:rPr>
              <a:t/>
            </a:r>
            <a:br>
              <a:rPr lang="it-IT" sz="2000">
                <a:latin typeface="Verdana" charset="0"/>
                <a:ea typeface="+mn-ea"/>
                <a:cs typeface="+mn-cs"/>
              </a:rPr>
            </a:br>
            <a:endParaRPr lang="it-IT" sz="2000">
              <a:latin typeface="Verdana" charset="0"/>
              <a:ea typeface="+mn-ea"/>
              <a:cs typeface="+mn-cs"/>
            </a:endParaRPr>
          </a:p>
          <a:p>
            <a:pPr marL="174625" indent="-174625" fontAlgn="auto">
              <a:spcBef>
                <a:spcPts val="0"/>
              </a:spcBef>
              <a:spcAft>
                <a:spcPts val="0"/>
              </a:spcAft>
              <a:defRPr/>
            </a:pPr>
            <a:endParaRPr lang="it-IT" sz="2000">
              <a:latin typeface="Verdana" charset="0"/>
              <a:ea typeface="+mn-ea"/>
              <a:cs typeface="+mn-cs"/>
            </a:endParaRPr>
          </a:p>
          <a:p>
            <a:pPr marL="174625" indent="-174625" fontAlgn="auto">
              <a:spcBef>
                <a:spcPts val="0"/>
              </a:spcBef>
              <a:spcAft>
                <a:spcPts val="0"/>
              </a:spcAft>
              <a:defRPr/>
            </a:pPr>
            <a:endParaRPr lang="it-IT" sz="2000">
              <a:latin typeface="Verdana" charset="0"/>
              <a:ea typeface="+mn-ea"/>
              <a:cs typeface="+mn-cs"/>
            </a:endParaRPr>
          </a:p>
          <a:p>
            <a:pPr marL="174625" indent="-174625" fontAlgn="auto">
              <a:spcBef>
                <a:spcPts val="0"/>
              </a:spcBef>
              <a:spcAft>
                <a:spcPts val="0"/>
              </a:spcAft>
              <a:defRPr/>
            </a:pPr>
            <a:r>
              <a:rPr lang="it-IT" sz="2000">
                <a:latin typeface="Verdana" charset="0"/>
                <a:ea typeface="+mn-ea"/>
                <a:cs typeface="+mn-cs"/>
              </a:rPr>
              <a:t>Il sistema motorio ha un ruolo attivo e decisivo nella costituzione del </a:t>
            </a:r>
            <a:r>
              <a:rPr lang="it-IT" sz="2000" b="1">
                <a:effectLst>
                  <a:outerShdw blurRad="38100" dist="38100" dir="2700000" algn="tl">
                    <a:srgbClr val="DDDDDD"/>
                  </a:outerShdw>
                </a:effectLst>
                <a:latin typeface="Verdana" charset="0"/>
                <a:ea typeface="+mn-ea"/>
                <a:cs typeface="+mn-cs"/>
              </a:rPr>
              <a:t>significato </a:t>
            </a:r>
            <a:r>
              <a:rPr lang="it-IT" sz="2000">
                <a:latin typeface="Verdana" charset="0"/>
                <a:ea typeface="+mn-ea"/>
                <a:cs typeface="+mn-cs"/>
              </a:rPr>
              <a:t>degli oggetti e nella loro </a:t>
            </a:r>
            <a:r>
              <a:rPr lang="it-IT" sz="2000" b="1">
                <a:effectLst>
                  <a:outerShdw blurRad="38100" dist="38100" dir="2700000" algn="tl">
                    <a:srgbClr val="DDDDDD"/>
                  </a:outerShdw>
                </a:effectLst>
                <a:latin typeface="Verdana" charset="0"/>
                <a:ea typeface="+mn-ea"/>
                <a:cs typeface="+mn-cs"/>
              </a:rPr>
              <a:t>percezione</a:t>
            </a:r>
            <a:r>
              <a:rPr lang="it-IT" sz="2000">
                <a:latin typeface="Verdana" charset="0"/>
                <a:ea typeface="+mn-ea"/>
                <a:cs typeface="+mn-cs"/>
              </a:rPr>
              <a:t>.</a:t>
            </a:r>
          </a:p>
          <a:p>
            <a:pPr marL="174625" indent="-174625" fontAlgn="auto">
              <a:spcBef>
                <a:spcPts val="0"/>
              </a:spcBef>
              <a:spcAft>
                <a:spcPts val="0"/>
              </a:spcAft>
              <a:buFontTx/>
              <a:buChar char="•"/>
              <a:defRPr/>
            </a:pPr>
            <a:endParaRPr lang="it-IT" sz="2000">
              <a:latin typeface="Verdana" charset="0"/>
              <a:ea typeface="+mn-ea"/>
              <a:cs typeface="+mn-cs"/>
            </a:endParaRPr>
          </a:p>
        </p:txBody>
      </p:sp>
      <p:sp>
        <p:nvSpPr>
          <p:cNvPr id="261125" name="Rectangle 5"/>
          <p:cNvSpPr>
            <a:spLocks noChangeArrowheads="1"/>
          </p:cNvSpPr>
          <p:nvPr/>
        </p:nvSpPr>
        <p:spPr bwMode="auto">
          <a:xfrm>
            <a:off x="179388" y="138113"/>
            <a:ext cx="8964612" cy="371475"/>
          </a:xfrm>
          <a:prstGeom prst="rect">
            <a:avLst/>
          </a:prstGeom>
          <a:noFill/>
          <a:ln w="9525" cap="rnd">
            <a:noFill/>
            <a:prstDash val="sysDot"/>
            <a:miter lim="800000"/>
            <a:headEnd/>
            <a:tailEnd/>
          </a:ln>
          <a:effectLst/>
        </p:spPr>
        <p:txBody>
          <a:bodyPr lIns="90000" tIns="46800" rIns="90000" bIns="46800">
            <a:prstTxWarp prst="textNoShape">
              <a:avLst/>
            </a:prstTxWarp>
            <a:spAutoFit/>
          </a:bodyPr>
          <a:lstStyle/>
          <a:p>
            <a:pPr fontAlgn="auto">
              <a:spcBef>
                <a:spcPts val="0"/>
              </a:spcBef>
              <a:spcAft>
                <a:spcPts val="0"/>
              </a:spcAft>
              <a:defRPr/>
            </a:pPr>
            <a:r>
              <a:rPr lang="it-IT" b="1">
                <a:effectLst>
                  <a:outerShdw blurRad="38100" dist="38100" dir="2700000" algn="tl">
                    <a:srgbClr val="DDDDDD"/>
                  </a:outerShdw>
                </a:effectLst>
                <a:latin typeface="Tahoma" charset="0"/>
                <a:ea typeface="+mn-ea"/>
                <a:cs typeface="+mn-cs"/>
              </a:rPr>
              <a:t>Interrelazione e intersezione di Percezione-azione 3/3</a:t>
            </a:r>
          </a:p>
        </p:txBody>
      </p:sp>
      <p:sp>
        <p:nvSpPr>
          <p:cNvPr id="261126" name="AutoShape 6"/>
          <p:cNvSpPr>
            <a:spLocks noChangeArrowheads="1"/>
          </p:cNvSpPr>
          <p:nvPr/>
        </p:nvSpPr>
        <p:spPr bwMode="auto">
          <a:xfrm>
            <a:off x="3779838" y="4076700"/>
            <a:ext cx="863600" cy="576263"/>
          </a:xfrm>
          <a:prstGeom prst="downArrow">
            <a:avLst>
              <a:gd name="adj1" fmla="val 50000"/>
              <a:gd name="adj2" fmla="val 42699"/>
            </a:avLst>
          </a:prstGeom>
          <a:gradFill rotWithShape="1">
            <a:gsLst>
              <a:gs pos="0">
                <a:srgbClr val="FF3300">
                  <a:gamma/>
                  <a:shade val="0"/>
                  <a:invGamma/>
                </a:srgbClr>
              </a:gs>
              <a:gs pos="100000">
                <a:srgbClr val="FF3300"/>
              </a:gs>
            </a:gsLst>
            <a:lin ang="5400000" scaled="1"/>
          </a:gradFill>
          <a:ln w="9525" cap="rnd">
            <a:solidFill>
              <a:schemeClr val="tx1"/>
            </a:solidFill>
            <a:prstDash val="sysDot"/>
            <a:miter lim="800000"/>
            <a:headEnd/>
            <a:tailEnd/>
          </a:ln>
          <a:effectLst>
            <a:outerShdw blurRad="63500" dist="38099" dir="2700000" algn="ctr" rotWithShape="0">
              <a:schemeClr val="bg2">
                <a:alpha val="50000"/>
              </a:schemeClr>
            </a:outerShdw>
          </a:effectLst>
        </p:spPr>
        <p:txBody>
          <a:bodyPr wrap="none" anchor="ctr">
            <a:prstTxWarp prst="textNoShape">
              <a:avLst/>
            </a:prstTxWarp>
          </a:bodyPr>
          <a:lstStyle/>
          <a:p>
            <a:pPr fontAlgn="auto">
              <a:spcBef>
                <a:spcPts val="0"/>
              </a:spcBef>
              <a:spcAft>
                <a:spcPts val="0"/>
              </a:spcAft>
              <a:defRPr/>
            </a:pPr>
            <a:endParaRPr lang="it-IT" dirty="0">
              <a:latin typeface="Arial"/>
              <a:ea typeface="+mn-ea"/>
              <a:cs typeface="+mn-cs"/>
            </a:endParaRPr>
          </a:p>
        </p:txBody>
      </p:sp>
    </p:spTree>
  </p:cSld>
  <p:clrMapOvr>
    <a:masterClrMapping/>
  </p:clrMapOvr>
  <p:transition>
    <p:dissolve/>
  </p:transition>
  <p:timing>
    <p:tnLst>
      <p:par>
        <p:cTn id="1" dur="indefinite" restart="never" nodeType="tmRoot"/>
      </p:par>
    </p:tnLst>
  </p:timing>
</p:sld>
</file>

<file path=ppt/slides/slide6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166914" name="Segnaposto numero diapositiva 3"/>
          <p:cNvSpPr>
            <a:spLocks noGrp="1"/>
          </p:cNvSpPr>
          <p:nvPr>
            <p:ph type="sldNum" sz="quarter" idx="12"/>
          </p:nvPr>
        </p:nvSpPr>
        <p:spPr/>
        <p:txBody>
          <a:bodyPr/>
          <a:lstStyle/>
          <a:p>
            <a:pPr>
              <a:defRPr/>
            </a:pPr>
            <a:fld id="{E3734484-6AD0-F540-9493-6D2EA4A108AB}" type="slidenum">
              <a:rPr lang="it-IT"/>
              <a:pPr>
                <a:defRPr/>
              </a:pPr>
              <a:t>62</a:t>
            </a:fld>
            <a:endParaRPr lang="it-IT" dirty="0"/>
          </a:p>
        </p:txBody>
      </p:sp>
      <p:sp>
        <p:nvSpPr>
          <p:cNvPr id="46083" name="Text Box 2"/>
          <p:cNvSpPr txBox="1">
            <a:spLocks noChangeArrowheads="1"/>
          </p:cNvSpPr>
          <p:nvPr/>
        </p:nvSpPr>
        <p:spPr bwMode="auto">
          <a:xfrm>
            <a:off x="0" y="228600"/>
            <a:ext cx="8839200" cy="6211888"/>
          </a:xfrm>
          <a:prstGeom prst="rect">
            <a:avLst/>
          </a:prstGeom>
          <a:noFill/>
          <a:ln w="9525">
            <a:noFill/>
            <a:miter lim="800000"/>
            <a:headEnd/>
            <a:tailEnd/>
          </a:ln>
        </p:spPr>
        <p:txBody>
          <a:bodyPr>
            <a:prstTxWarp prst="textNoShape">
              <a:avLst/>
            </a:prstTxWarp>
            <a:spAutoFit/>
          </a:bodyPr>
          <a:lstStyle/>
          <a:p>
            <a:pPr algn="just">
              <a:spcAft>
                <a:spcPts val="1000"/>
              </a:spcAft>
            </a:pPr>
            <a:r>
              <a:rPr lang="it-IT" sz="2300">
                <a:ea typeface="Arial" pitchFamily="-107" charset="0"/>
                <a:cs typeface="Arial" pitchFamily="-107" charset="0"/>
              </a:rPr>
              <a:t>Giacomo Rizzolatti: «Quando ci troviamo di fronte a un oggetto qualunque, ad esempio una comune tazzina da caffé, da parte dell’uomo che si pone di fronte a essa si ha un vedere che non è  fine a se stesso, indiscriminato e incondizionato, ma è piuttosto orientato a guidare la mano: Per questo esso si presenta anche, se non soprattutto, un vedere </a:t>
            </a:r>
            <a:r>
              <a:rPr lang="it-IT" sz="2300" i="1">
                <a:ea typeface="Arial" pitchFamily="-107" charset="0"/>
                <a:cs typeface="Arial" pitchFamily="-107" charset="0"/>
              </a:rPr>
              <a:t>con</a:t>
            </a:r>
            <a:r>
              <a:rPr lang="it-IT" sz="2300">
                <a:ea typeface="Arial" pitchFamily="-107" charset="0"/>
                <a:cs typeface="Arial" pitchFamily="-107" charset="0"/>
              </a:rPr>
              <a:t> la mano, rispetto al quale l’oggetto percepito appare immediatamente codificato come un insieme determinato di </a:t>
            </a:r>
            <a:r>
              <a:rPr lang="it-IT" sz="2300" b="1">
                <a:ea typeface="Arial" pitchFamily="-107" charset="0"/>
                <a:cs typeface="Arial" pitchFamily="-107" charset="0"/>
              </a:rPr>
              <a:t>ipotesi d’azione</a:t>
            </a:r>
            <a:r>
              <a:rPr lang="it-IT" sz="2300">
                <a:ea typeface="Arial" pitchFamily="-107" charset="0"/>
                <a:cs typeface="Arial" pitchFamily="-107" charset="0"/>
              </a:rPr>
              <a:t>. La percezione, dunque, funge da implicita preparazione dell’organismo a rispondere e ad agire: da essa scaturisce, di conseguenza, un tipo di comprensione che ha una natura eminentemente </a:t>
            </a:r>
            <a:r>
              <a:rPr lang="it-IT" sz="2300" b="1">
                <a:ea typeface="Arial" pitchFamily="-107" charset="0"/>
                <a:cs typeface="Arial" pitchFamily="-107" charset="0"/>
              </a:rPr>
              <a:t>pragmatica</a:t>
            </a:r>
            <a:r>
              <a:rPr lang="it-IT" sz="2300">
                <a:ea typeface="Arial" pitchFamily="-107" charset="0"/>
                <a:cs typeface="Arial" pitchFamily="-107" charset="0"/>
              </a:rPr>
              <a:t>, che non determina di per sé alcuna rappresentazione “semantica” dell’oggetto, in base alla quale esso verrebbe, per esempio, identificato e riconosciuto come </a:t>
            </a:r>
            <a:r>
              <a:rPr lang="it-IT" sz="2300" i="1">
                <a:ea typeface="Arial" pitchFamily="-107" charset="0"/>
                <a:cs typeface="Arial" pitchFamily="-107" charset="0"/>
              </a:rPr>
              <a:t>una tazzina da caffé</a:t>
            </a:r>
            <a:r>
              <a:rPr lang="it-IT" sz="2300">
                <a:ea typeface="Arial" pitchFamily="-107" charset="0"/>
                <a:cs typeface="Arial" pitchFamily="-107" charset="0"/>
              </a:rPr>
              <a:t>, e non semplicemente come </a:t>
            </a:r>
            <a:r>
              <a:rPr lang="it-IT" sz="2300" i="1">
                <a:ea typeface="Arial" pitchFamily="-107" charset="0"/>
                <a:cs typeface="Arial" pitchFamily="-107" charset="0"/>
              </a:rPr>
              <a:t>qualcosa di afferrabile con la mano».</a:t>
            </a:r>
            <a:endParaRPr lang="it-IT" sz="2300"/>
          </a:p>
          <a:p>
            <a:pPr>
              <a:spcAft>
                <a:spcPts val="1000"/>
              </a:spcAft>
            </a:pPr>
            <a:endParaRPr lang="it-IT"/>
          </a:p>
          <a:p>
            <a:pPr>
              <a:buFontTx/>
              <a:buChar char="•"/>
            </a:pPr>
            <a:endParaRPr lang="it-IT" b="1"/>
          </a:p>
        </p:txBody>
      </p:sp>
    </p:spTree>
  </p:cSld>
  <p:clrMapOvr>
    <a:masterClrMapping/>
  </p:clrMapOvr>
  <p:transition spd="med">
    <p:fade thruBlk="1"/>
  </p:transition>
  <p:timing>
    <p:tnLst>
      <p:par>
        <p:cTn id="1" dur="indefinite" restart="never" nodeType="tmRoot"/>
      </p:par>
    </p:tnLst>
  </p:timing>
</p:sld>
</file>

<file path=ppt/slides/slide6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166914" name="Segnaposto numero diapositiva 3"/>
          <p:cNvSpPr>
            <a:spLocks noGrp="1"/>
          </p:cNvSpPr>
          <p:nvPr>
            <p:ph type="sldNum" sz="quarter" idx="12"/>
          </p:nvPr>
        </p:nvSpPr>
        <p:spPr/>
        <p:txBody>
          <a:bodyPr/>
          <a:lstStyle/>
          <a:p>
            <a:pPr>
              <a:defRPr/>
            </a:pPr>
            <a:fld id="{904B4CA3-C981-8144-AB98-F76F4A2AA718}" type="slidenum">
              <a:rPr lang="it-IT"/>
              <a:pPr>
                <a:defRPr/>
              </a:pPr>
              <a:t>63</a:t>
            </a:fld>
            <a:endParaRPr lang="it-IT" dirty="0"/>
          </a:p>
        </p:txBody>
      </p:sp>
      <p:sp>
        <p:nvSpPr>
          <p:cNvPr id="48131" name="Text Box 2"/>
          <p:cNvSpPr txBox="1">
            <a:spLocks noChangeArrowheads="1"/>
          </p:cNvSpPr>
          <p:nvPr/>
        </p:nvSpPr>
        <p:spPr bwMode="auto">
          <a:xfrm>
            <a:off x="0" y="228600"/>
            <a:ext cx="8839200" cy="6683375"/>
          </a:xfrm>
          <a:prstGeom prst="rect">
            <a:avLst/>
          </a:prstGeom>
          <a:noFill/>
          <a:ln w="9525">
            <a:noFill/>
            <a:miter lim="800000"/>
            <a:headEnd/>
            <a:tailEnd/>
          </a:ln>
        </p:spPr>
        <p:txBody>
          <a:bodyPr>
            <a:prstTxWarp prst="textNoShape">
              <a:avLst/>
            </a:prstTxWarp>
            <a:spAutoFit/>
          </a:bodyPr>
          <a:lstStyle/>
          <a:p>
            <a:pPr algn="just"/>
            <a:r>
              <a:rPr lang="it-IT" sz="2400"/>
              <a:t>I più recenti in campo scientifico hanno quindi evidenziato i limiti e i rischi di un insegnamento incardinato sulla sola dimensione cognitiva, e mostrato quanto la mente sia profondamente «incorporata», incardinata nel nostro corpo. Ne scaturisce un </a:t>
            </a:r>
            <a:r>
              <a:rPr lang="it-IT" sz="2400" i="1"/>
              <a:t>sincronismo </a:t>
            </a:r>
            <a:r>
              <a:rPr lang="it-IT" sz="2400"/>
              <a:t>tra agire, pensare e parlare che mette in crisi l’idea classica di un processo di elaborazione delle informazioni sensoriali in entrata che, sviluppandosi in modo lineare, si conclude con la produzione di un’uscita motoria, di un’azione. Quest’ultima, invece, non è l’esito finale e la meccanica dell’esecuzione del processo percettivo, ma è parte integrante di questo processo e inscindibile dallo stimolo sensoriale, in quanto contenuta in esso. Su questi risultati si fonda una </a:t>
            </a:r>
            <a:r>
              <a:rPr lang="it-IT" sz="2400" b="1"/>
              <a:t>fisiologia dell’azione </a:t>
            </a:r>
            <a:r>
              <a:rPr lang="it-IT" sz="2400"/>
              <a:t>che conferisce inedita dignità teorica alle operazioni concrete, alla manipolazione, a tutto ciò in virtù del quale, come appunto scriveva già Leopardi, “sentiamo </a:t>
            </a:r>
            <a:r>
              <a:rPr lang="it-IT" sz="2400" i="1"/>
              <a:t>corporalmente </a:t>
            </a:r>
            <a:r>
              <a:rPr lang="it-IT" sz="2400"/>
              <a:t>il pensiero”. </a:t>
            </a:r>
          </a:p>
          <a:p>
            <a:pPr>
              <a:spcAft>
                <a:spcPts val="1000"/>
              </a:spcAft>
            </a:pPr>
            <a:endParaRPr lang="it-IT"/>
          </a:p>
          <a:p>
            <a:pPr>
              <a:buFontTx/>
              <a:buChar char="•"/>
            </a:pPr>
            <a:endParaRPr lang="it-IT" b="1"/>
          </a:p>
        </p:txBody>
      </p:sp>
    </p:spTree>
  </p:cSld>
  <p:clrMapOvr>
    <a:masterClrMapping/>
  </p:clrMapOvr>
  <p:transition spd="med">
    <p:fade thruBlk="1"/>
  </p:transition>
  <p:timing>
    <p:tnLst>
      <p:par>
        <p:cTn id="1" dur="indefinite" restart="never" nodeType="tmRoot"/>
      </p:par>
    </p:tnLst>
  </p:timing>
</p:sld>
</file>

<file path=ppt/slides/slide6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166914" name="Segnaposto numero diapositiva 3"/>
          <p:cNvSpPr>
            <a:spLocks noGrp="1"/>
          </p:cNvSpPr>
          <p:nvPr>
            <p:ph type="sldNum" sz="quarter" idx="12"/>
          </p:nvPr>
        </p:nvSpPr>
        <p:spPr/>
        <p:txBody>
          <a:bodyPr/>
          <a:lstStyle/>
          <a:p>
            <a:pPr>
              <a:defRPr/>
            </a:pPr>
            <a:fld id="{10FFBECD-889C-5942-ACAB-12B58AA2DF3D}" type="slidenum">
              <a:rPr lang="it-IT"/>
              <a:pPr>
                <a:defRPr/>
              </a:pPr>
              <a:t>64</a:t>
            </a:fld>
            <a:endParaRPr lang="it-IT" dirty="0"/>
          </a:p>
        </p:txBody>
      </p:sp>
      <p:sp>
        <p:nvSpPr>
          <p:cNvPr id="50179" name="Text Box 2"/>
          <p:cNvSpPr txBox="1">
            <a:spLocks noChangeArrowheads="1"/>
          </p:cNvSpPr>
          <p:nvPr/>
        </p:nvSpPr>
        <p:spPr bwMode="auto">
          <a:xfrm>
            <a:off x="0" y="0"/>
            <a:ext cx="8839200" cy="6648450"/>
          </a:xfrm>
          <a:prstGeom prst="rect">
            <a:avLst/>
          </a:prstGeom>
          <a:noFill/>
          <a:ln w="9525">
            <a:noFill/>
            <a:miter lim="800000"/>
            <a:headEnd/>
            <a:tailEnd/>
          </a:ln>
        </p:spPr>
        <p:txBody>
          <a:bodyPr>
            <a:prstTxWarp prst="textNoShape">
              <a:avLst/>
            </a:prstTxWarp>
            <a:spAutoFit/>
          </a:bodyPr>
          <a:lstStyle/>
          <a:p>
            <a:pPr algn="just"/>
            <a:r>
              <a:rPr lang="it-IT" sz="2400"/>
              <a:t>La competenza non è dunque la somma di un prima, che è il sapere, e di un poi, che è il saper fare, della conoscenza a cui si aggiungono in seguito le abilità. Siamo invece di fronte a un «vedere con la mano»  che considera la percezione un’implicita preparazione dell’organismo a rispondere e ad agire, che le conferisce, di conseguenza, il compito di </a:t>
            </a:r>
            <a:r>
              <a:rPr lang="it-IT" sz="2400" i="1"/>
              <a:t>selezionare</a:t>
            </a:r>
            <a:r>
              <a:rPr lang="it-IT" sz="2400"/>
              <a:t> le informazioni pertinenti ai fini del corretto inquadramento e della soluzione di un problema, e che attribuisce al sistema motorio un ruolo attivo anche nella costituzione del significato degli oggetti. Da questo punto di vista l’obiettivo della formazione </a:t>
            </a:r>
            <a:r>
              <a:rPr lang="it-IT" sz="2400" i="1"/>
              <a:t>integrale </a:t>
            </a:r>
            <a:r>
              <a:rPr lang="it-IT" sz="2400"/>
              <a:t>della persona in quanto unità di corpo e mente, di cognizioni ed emozioni, di saperi e decisioni acquista uno spessore per corrispondere al quale l’insegnamento, tutto l’insegnamento, delle scienze umane, delle scienze della natura, come pure della matematica dovrebbe preoccuparsi di costruire un ponte tra il sistema motorio, il linguaggio e il ragionamento, tra il corpo, le parole e i concetti. </a:t>
            </a:r>
          </a:p>
          <a:p>
            <a:pPr>
              <a:buFontTx/>
              <a:buChar char="•"/>
            </a:pPr>
            <a:endParaRPr lang="it-IT" b="1"/>
          </a:p>
        </p:txBody>
      </p:sp>
    </p:spTree>
  </p:cSld>
  <p:clrMapOvr>
    <a:masterClrMapping/>
  </p:clrMapOvr>
  <p:transition spd="med">
    <p:fade thruBlk="1"/>
  </p:transition>
  <p:timing>
    <p:tnLst>
      <p:par>
        <p:cTn id="1" dur="indefinite" restart="never" nodeType="tmRoot"/>
      </p:par>
    </p:tnLst>
  </p:timing>
</p:sld>
</file>

<file path=ppt/slides/slide6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166914" name="Segnaposto numero diapositiva 3"/>
          <p:cNvSpPr>
            <a:spLocks noGrp="1"/>
          </p:cNvSpPr>
          <p:nvPr>
            <p:ph type="sldNum" sz="quarter" idx="12"/>
          </p:nvPr>
        </p:nvSpPr>
        <p:spPr/>
        <p:txBody>
          <a:bodyPr/>
          <a:lstStyle/>
          <a:p>
            <a:pPr>
              <a:defRPr/>
            </a:pPr>
            <a:fld id="{966E445A-4453-A642-8A45-C23BE8B80603}" type="slidenum">
              <a:rPr lang="it-IT"/>
              <a:pPr>
                <a:defRPr/>
              </a:pPr>
              <a:t>65</a:t>
            </a:fld>
            <a:endParaRPr lang="it-IT" dirty="0"/>
          </a:p>
        </p:txBody>
      </p:sp>
      <p:sp>
        <p:nvSpPr>
          <p:cNvPr id="52227" name="Text Box 2"/>
          <p:cNvSpPr txBox="1">
            <a:spLocks noChangeArrowheads="1"/>
          </p:cNvSpPr>
          <p:nvPr/>
        </p:nvSpPr>
        <p:spPr bwMode="auto">
          <a:xfrm>
            <a:off x="0" y="0"/>
            <a:ext cx="8839200" cy="5632450"/>
          </a:xfrm>
          <a:prstGeom prst="rect">
            <a:avLst/>
          </a:prstGeom>
          <a:noFill/>
          <a:ln w="9525">
            <a:noFill/>
            <a:miter lim="800000"/>
            <a:headEnd/>
            <a:tailEnd/>
          </a:ln>
        </p:spPr>
        <p:txBody>
          <a:bodyPr>
            <a:prstTxWarp prst="textNoShape">
              <a:avLst/>
            </a:prstTxWarp>
            <a:spAutoFit/>
          </a:bodyPr>
          <a:lstStyle/>
          <a:p>
            <a:pPr algn="just"/>
            <a:r>
              <a:rPr lang="it-IT" sz="2400"/>
              <a:t>Se ne ricava pertanto l’invito, che ci viene rivolto da esempio da Dehaene, Lakoff  e Nunez, Giuseppe Longo e tanti altri, a partire dal senso come atto radicato in </a:t>
            </a:r>
            <a:r>
              <a:rPr lang="it-IT" sz="2400" i="1"/>
              <a:t>gesti </a:t>
            </a:r>
            <a:r>
              <a:rPr lang="it-IT" sz="2400"/>
              <a:t>antichissimi, e per questo solidissimi, quali il  contare qualcosa, l’ordinare, l’orientazione della linea numerica mentale e la pluralità di pratiche a essi collegate, che non sembrano dipendere né dal sistema di scrittura, né dall’educazione matematica. A questi gesti il linguaggio e la scrittura hanno dato l’«oggettività dell’intersoggettività», la stabilità della notazione comune, fornendo le strutture portanti del ponte di cui si parlava, la cui importanza comincia a essere riconosciuta da tanti matematici, anche immersi o prossimi al formalismo, i quali, non a caso, ammettono i limiti di un approccio che, per essere perfettamente, meccanicamente rigoroso, ritiene di poter evitare ogni riferimento all’azione nello spazio e nel tempo. </a:t>
            </a:r>
            <a:endParaRPr lang="it-IT" sz="2400" b="1"/>
          </a:p>
        </p:txBody>
      </p:sp>
    </p:spTree>
  </p:cSld>
  <p:clrMapOvr>
    <a:masterClrMapping/>
  </p:clrMapOvr>
  <p:transition spd="med">
    <p:fade thruBlk="1"/>
  </p:transition>
  <p:timing>
    <p:tnLst>
      <p:par>
        <p:cTn id="1" dur="indefinite" restart="never" nodeType="tmRoot"/>
      </p:par>
    </p:tnLst>
  </p:timing>
</p:sld>
</file>

<file path=ppt/slides/slide6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Segnaposto numero diapositiva 1"/>
          <p:cNvSpPr>
            <a:spLocks noGrp="1"/>
          </p:cNvSpPr>
          <p:nvPr>
            <p:ph type="sldNum" sz="quarter" idx="12"/>
          </p:nvPr>
        </p:nvSpPr>
        <p:spPr/>
        <p:txBody>
          <a:bodyPr/>
          <a:lstStyle/>
          <a:p>
            <a:pPr>
              <a:defRPr/>
            </a:pPr>
            <a:fld id="{65BA99B0-EFF5-184F-B452-D4EC6D53607F}" type="slidenum">
              <a:rPr lang="it-IT"/>
              <a:pPr>
                <a:defRPr/>
              </a:pPr>
              <a:t>66</a:t>
            </a:fld>
            <a:endParaRPr lang="it-IT" dirty="0"/>
          </a:p>
        </p:txBody>
      </p:sp>
      <p:sp>
        <p:nvSpPr>
          <p:cNvPr id="54275" name="CasellaDiTesto 1"/>
          <p:cNvSpPr txBox="1">
            <a:spLocks noChangeArrowheads="1"/>
          </p:cNvSpPr>
          <p:nvPr/>
        </p:nvSpPr>
        <p:spPr bwMode="auto">
          <a:xfrm>
            <a:off x="1006475" y="1014413"/>
            <a:ext cx="184150" cy="369887"/>
          </a:xfrm>
          <a:prstGeom prst="rect">
            <a:avLst/>
          </a:prstGeom>
          <a:noFill/>
          <a:ln w="9525">
            <a:noFill/>
            <a:miter lim="800000"/>
            <a:headEnd/>
            <a:tailEnd/>
          </a:ln>
        </p:spPr>
        <p:txBody>
          <a:bodyPr wrap="none">
            <a:prstTxWarp prst="textNoShape">
              <a:avLst/>
            </a:prstTxWarp>
            <a:spAutoFit/>
          </a:bodyPr>
          <a:lstStyle/>
          <a:p>
            <a:pPr eaLnBrk="0" hangingPunct="0"/>
            <a:endParaRPr lang="it-IT" sz="2400">
              <a:latin typeface="Calibri" pitchFamily="-107" charset="0"/>
            </a:endParaRPr>
          </a:p>
        </p:txBody>
      </p:sp>
      <p:sp>
        <p:nvSpPr>
          <p:cNvPr id="54276" name="Segnaposto numero diapositiva 3"/>
          <p:cNvSpPr txBox="1">
            <a:spLocks/>
          </p:cNvSpPr>
          <p:nvPr/>
        </p:nvSpPr>
        <p:spPr bwMode="auto">
          <a:xfrm>
            <a:off x="6553200" y="6248400"/>
            <a:ext cx="1905000" cy="457200"/>
          </a:xfrm>
          <a:prstGeom prst="rect">
            <a:avLst/>
          </a:prstGeom>
          <a:noFill/>
          <a:ln w="9525">
            <a:noFill/>
            <a:miter lim="800000"/>
            <a:headEnd/>
            <a:tailEnd/>
          </a:ln>
        </p:spPr>
        <p:txBody>
          <a:bodyPr anchor="ctr">
            <a:prstTxWarp prst="textNoShape">
              <a:avLst/>
            </a:prstTxWarp>
          </a:bodyPr>
          <a:lstStyle/>
          <a:p>
            <a:pPr algn="r"/>
            <a:fld id="{B9CFC2D6-52DC-A848-BBDB-6F8778C8D74E}" type="slidenum">
              <a:rPr lang="it-IT" sz="1200">
                <a:solidFill>
                  <a:srgbClr val="898989"/>
                </a:solidFill>
                <a:latin typeface="Calibri" pitchFamily="-107" charset="0"/>
              </a:rPr>
              <a:pPr algn="r"/>
              <a:t>66</a:t>
            </a:fld>
            <a:endParaRPr lang="it-IT" sz="1200">
              <a:solidFill>
                <a:srgbClr val="898989"/>
              </a:solidFill>
              <a:latin typeface="Calibri" pitchFamily="-107" charset="0"/>
            </a:endParaRPr>
          </a:p>
        </p:txBody>
      </p:sp>
      <p:sp>
        <p:nvSpPr>
          <p:cNvPr id="5" name="Rectangle 1028"/>
          <p:cNvSpPr>
            <a:spLocks noGrp="1" noChangeArrowheads="1"/>
          </p:cNvSpPr>
          <p:nvPr/>
        </p:nvSpPr>
        <p:spPr bwMode="auto">
          <a:xfrm>
            <a:off x="2771775" y="476250"/>
            <a:ext cx="6172200" cy="2209800"/>
          </a:xfrm>
          <a:prstGeom prst="rect">
            <a:avLst/>
          </a:prstGeom>
          <a:noFill/>
          <a:ln w="9525">
            <a:noFill/>
            <a:miter lim="800000"/>
            <a:headEnd/>
            <a:tailEnd/>
          </a:ln>
        </p:spPr>
        <p:txBody>
          <a:bodyPr>
            <a:prstTxWarp prst="textNoShape">
              <a:avLst/>
            </a:prstTxWarp>
          </a:bodyPr>
          <a:lstStyle/>
          <a:p>
            <a:pPr eaLnBrk="0" hangingPunct="0"/>
            <a:r>
              <a:rPr lang="en-US" sz="2000" b="1">
                <a:latin typeface="Calibri" pitchFamily="-107" charset="0"/>
              </a:rPr>
              <a:t>S</a:t>
            </a:r>
            <a:r>
              <a:rPr lang="it-IT" sz="2000" b="1">
                <a:solidFill>
                  <a:srgbClr val="800000"/>
                </a:solidFill>
                <a:latin typeface="Calibri" pitchFamily="-107" charset="0"/>
              </a:rPr>
              <a:t>coprire e Inventare la matematica</a:t>
            </a:r>
            <a:endParaRPr lang="en-US" sz="2000" b="1">
              <a:latin typeface="Calibri" pitchFamily="-107" charset="0"/>
            </a:endParaRPr>
          </a:p>
          <a:p>
            <a:pPr eaLnBrk="0" hangingPunct="0"/>
            <a:r>
              <a:rPr lang="it-IT" sz="2000">
                <a:latin typeface="Calibri" pitchFamily="-107" charset="0"/>
              </a:rPr>
              <a:t>Da dove viene la matematica.</a:t>
            </a:r>
          </a:p>
          <a:p>
            <a:pPr eaLnBrk="0" hangingPunct="0"/>
            <a:r>
              <a:rPr lang="it-IT" sz="2000">
                <a:latin typeface="Calibri" pitchFamily="-107" charset="0"/>
              </a:rPr>
              <a:t>Come la mente embodied dà origine alla matematica</a:t>
            </a:r>
          </a:p>
          <a:p>
            <a:pPr algn="ctr" eaLnBrk="0" hangingPunct="0"/>
            <a:endParaRPr lang="it-IT" sz="2000">
              <a:latin typeface="Calibri" pitchFamily="-107" charset="0"/>
            </a:endParaRPr>
          </a:p>
          <a:p>
            <a:pPr algn="r" eaLnBrk="0" hangingPunct="0"/>
            <a:r>
              <a:rPr lang="it-IT" sz="2000" i="1">
                <a:latin typeface="Calibri" pitchFamily="-107" charset="0"/>
              </a:rPr>
              <a:t>G. Lakoff e R. E. Nunez, 2005</a:t>
            </a:r>
          </a:p>
        </p:txBody>
      </p:sp>
      <p:pic>
        <p:nvPicPr>
          <p:cNvPr id="6" name="Picture 1029"/>
          <p:cNvPicPr>
            <a:picLocks noChangeAspect="1" noChangeArrowheads="1"/>
          </p:cNvPicPr>
          <p:nvPr/>
        </p:nvPicPr>
        <p:blipFill>
          <a:blip r:embed="rId2"/>
          <a:srcRect/>
          <a:stretch>
            <a:fillRect/>
          </a:stretch>
        </p:blipFill>
        <p:spPr bwMode="auto">
          <a:xfrm>
            <a:off x="0" y="549275"/>
            <a:ext cx="2733675" cy="4038600"/>
          </a:xfrm>
          <a:prstGeom prst="rect">
            <a:avLst/>
          </a:prstGeom>
          <a:noFill/>
          <a:ln w="9525">
            <a:noFill/>
            <a:miter lim="800000"/>
            <a:headEnd/>
            <a:tailEnd/>
          </a:ln>
        </p:spPr>
      </p:pic>
      <p:pic>
        <p:nvPicPr>
          <p:cNvPr id="7" name="Picture 1030"/>
          <p:cNvPicPr>
            <a:picLocks noChangeAspect="1" noChangeArrowheads="1"/>
          </p:cNvPicPr>
          <p:nvPr/>
        </p:nvPicPr>
        <p:blipFill>
          <a:blip r:embed="rId3"/>
          <a:srcRect/>
          <a:stretch>
            <a:fillRect/>
          </a:stretch>
        </p:blipFill>
        <p:spPr bwMode="auto">
          <a:xfrm>
            <a:off x="6156325" y="3644900"/>
            <a:ext cx="2425700" cy="2611438"/>
          </a:xfrm>
          <a:prstGeom prst="rect">
            <a:avLst/>
          </a:prstGeom>
          <a:solidFill>
            <a:schemeClr val="bg2"/>
          </a:solidFill>
          <a:ln w="9525">
            <a:noFill/>
            <a:miter lim="800000"/>
            <a:headEnd/>
            <a:tailEnd/>
          </a:ln>
        </p:spPr>
      </p:pic>
      <p:sp>
        <p:nvSpPr>
          <p:cNvPr id="8" name="Text Box 1031"/>
          <p:cNvSpPr txBox="1">
            <a:spLocks noChangeArrowheads="1"/>
          </p:cNvSpPr>
          <p:nvPr/>
        </p:nvSpPr>
        <p:spPr bwMode="auto">
          <a:xfrm>
            <a:off x="323850" y="5157788"/>
            <a:ext cx="5724525" cy="1006475"/>
          </a:xfrm>
          <a:prstGeom prst="rect">
            <a:avLst/>
          </a:prstGeom>
          <a:noFill/>
          <a:ln w="9525">
            <a:noFill/>
            <a:miter lim="800000"/>
            <a:headEnd/>
            <a:tailEnd/>
          </a:ln>
        </p:spPr>
        <p:txBody>
          <a:bodyPr>
            <a:prstTxWarp prst="textNoShape">
              <a:avLst/>
            </a:prstTxWarp>
            <a:spAutoFit/>
          </a:bodyPr>
          <a:lstStyle/>
          <a:p>
            <a:pPr eaLnBrk="0" hangingPunct="0"/>
            <a:r>
              <a:rPr lang="en-US" sz="2000">
                <a:latin typeface="Calibri" pitchFamily="-107" charset="0"/>
              </a:rPr>
              <a:t>Metafore, schemi-immagine forniscono un ponte tra il linguaggio e il ragionamento, tra il corpo e i concetti</a:t>
            </a:r>
            <a:endParaRPr lang="it-IT" sz="2000">
              <a:latin typeface="Calibri" pitchFamily="-107" charset="0"/>
            </a:endParaRPr>
          </a:p>
        </p:txBody>
      </p:sp>
      <p:pic>
        <p:nvPicPr>
          <p:cNvPr id="9" name="Picture 1032"/>
          <p:cNvPicPr>
            <a:picLocks noChangeAspect="1" noChangeArrowheads="1"/>
          </p:cNvPicPr>
          <p:nvPr/>
        </p:nvPicPr>
        <p:blipFill>
          <a:blip r:embed="rId4"/>
          <a:srcRect/>
          <a:stretch>
            <a:fillRect/>
          </a:stretch>
        </p:blipFill>
        <p:spPr bwMode="auto">
          <a:xfrm>
            <a:off x="3059113" y="2636838"/>
            <a:ext cx="2854325" cy="2060575"/>
          </a:xfrm>
          <a:prstGeom prst="rect">
            <a:avLst/>
          </a:prstGeom>
          <a:noFill/>
          <a:ln w="9525">
            <a:noFill/>
            <a:miter lim="800000"/>
            <a:headEnd/>
            <a:tailEnd/>
          </a:ln>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2" fill="hold" grpId="0" nodeType="clickEffect">
                                  <p:stCondLst>
                                    <p:cond delay="0"/>
                                  </p:stCondLst>
                                  <p:childTnLst>
                                    <p:set>
                                      <p:cBhvr>
                                        <p:cTn id="6" dur="1" fill="hold">
                                          <p:stCondLst>
                                            <p:cond delay="0"/>
                                          </p:stCondLst>
                                        </p:cTn>
                                        <p:tgtEl>
                                          <p:spTgt spid="5">
                                            <p:txEl>
                                              <p:pRg st="0" end="0"/>
                                            </p:txEl>
                                          </p:spTgt>
                                        </p:tgtEl>
                                        <p:attrNameLst>
                                          <p:attrName>style.visibility</p:attrName>
                                        </p:attrNameLst>
                                      </p:cBhvr>
                                      <p:to>
                                        <p:strVal val="visible"/>
                                      </p:to>
                                    </p:set>
                                    <p:anim calcmode="lin" valueType="num">
                                      <p:cBhvr additive="base">
                                        <p:cTn id="7" dur="500" fill="hold"/>
                                        <p:tgtEl>
                                          <p:sldTgt/>
                                        </p:tgtEl>
                                        <p:attrNameLst>
                                          <p:attrName>ppt_x</p:attrName>
                                        </p:attrNameLst>
                                      </p:cBhvr>
                                      <p:tavLst>
                                        <p:tav tm="0">
                                          <p:val>
                                            <p:strVal val="1+#ppt_w/2"/>
                                          </p:val>
                                        </p:tav>
                                        <p:tav tm="100000">
                                          <p:val>
                                            <p:strVal val="#ppt_x"/>
                                          </p:val>
                                        </p:tav>
                                      </p:tavLst>
                                    </p:anim>
                                    <p:anim calcmode="lin" valueType="num">
                                      <p:cBhvr additive="base">
                                        <p:cTn id="8" dur="500" fill="hold"/>
                                        <p:tgtEl>
                                          <p:sldTgt/>
                                        </p:tgtEl>
                                        <p:attrNameLst>
                                          <p:attrName>ppt_y</p:attrName>
                                        </p:attrNameLst>
                                      </p:cBhvr>
                                      <p:tavLst>
                                        <p:tav tm="0">
                                          <p:val>
                                            <p:strVal val="#ppt_y"/>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2" fill="hold" grpId="0" nodeType="clickEffect">
                                  <p:stCondLst>
                                    <p:cond delay="0"/>
                                  </p:stCondLst>
                                  <p:childTnLst>
                                    <p:set>
                                      <p:cBhvr>
                                        <p:cTn id="12" dur="1" fill="hold">
                                          <p:stCondLst>
                                            <p:cond delay="0"/>
                                          </p:stCondLst>
                                        </p:cTn>
                                        <p:tgtEl>
                                          <p:spTgt spid="5">
                                            <p:txEl>
                                              <p:pRg st="1" end="1"/>
                                            </p:txEl>
                                          </p:spTgt>
                                        </p:tgtEl>
                                        <p:attrNameLst>
                                          <p:attrName>style.visibility</p:attrName>
                                        </p:attrNameLst>
                                      </p:cBhvr>
                                      <p:to>
                                        <p:strVal val="visible"/>
                                      </p:to>
                                    </p:set>
                                    <p:anim calcmode="lin" valueType="num">
                                      <p:cBhvr additive="base">
                                        <p:cTn id="13" dur="500" fill="hold"/>
                                        <p:tgtEl>
                                          <p:spTgt spid="5">
                                            <p:txEl>
                                              <p:pRg st="1" end="1"/>
                                            </p:txEl>
                                          </p:spTgt>
                                        </p:tgtEl>
                                        <p:attrNameLst>
                                          <p:attrName>ppt_x</p:attrName>
                                        </p:attrNameLst>
                                      </p:cBhvr>
                                      <p:tavLst>
                                        <p:tav tm="0">
                                          <p:val>
                                            <p:strVal val="1+#ppt_w/2"/>
                                          </p:val>
                                        </p:tav>
                                        <p:tav tm="100000">
                                          <p:val>
                                            <p:strVal val="#ppt_x"/>
                                          </p:val>
                                        </p:tav>
                                      </p:tavLst>
                                    </p:anim>
                                    <p:anim calcmode="lin" valueType="num">
                                      <p:cBhvr additive="base">
                                        <p:cTn id="14" dur="500" fill="hold"/>
                                        <p:tgtEl>
                                          <p:spTgt spid="5">
                                            <p:txEl>
                                              <p:pRg st="1" end="1"/>
                                            </p:txEl>
                                          </p:spTgt>
                                        </p:tgtEl>
                                        <p:attrNameLst>
                                          <p:attrName>ppt_y</p:attrName>
                                        </p:attrNameLst>
                                      </p:cBhvr>
                                      <p:tavLst>
                                        <p:tav tm="0">
                                          <p:val>
                                            <p:strVal val="#ppt_y"/>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2" fill="hold" grpId="0" nodeType="clickEffect">
                                  <p:stCondLst>
                                    <p:cond delay="0"/>
                                  </p:stCondLst>
                                  <p:childTnLst>
                                    <p:set>
                                      <p:cBhvr>
                                        <p:cTn id="18" dur="1" fill="hold">
                                          <p:stCondLst>
                                            <p:cond delay="0"/>
                                          </p:stCondLst>
                                        </p:cTn>
                                        <p:tgtEl>
                                          <p:spTgt spid="5">
                                            <p:txEl>
                                              <p:pRg st="2" end="2"/>
                                            </p:txEl>
                                          </p:spTgt>
                                        </p:tgtEl>
                                        <p:attrNameLst>
                                          <p:attrName>style.visibility</p:attrName>
                                        </p:attrNameLst>
                                      </p:cBhvr>
                                      <p:to>
                                        <p:strVal val="visible"/>
                                      </p:to>
                                    </p:set>
                                    <p:anim calcmode="lin" valueType="num">
                                      <p:cBhvr additive="base">
                                        <p:cTn id="19" dur="500" fill="hold"/>
                                        <p:tgtEl>
                                          <p:spTgt spid="5">
                                            <p:txEl>
                                              <p:pRg st="2" end="2"/>
                                            </p:txEl>
                                          </p:spTgt>
                                        </p:tgtEl>
                                        <p:attrNameLst>
                                          <p:attrName>ppt_x</p:attrName>
                                        </p:attrNameLst>
                                      </p:cBhvr>
                                      <p:tavLst>
                                        <p:tav tm="0">
                                          <p:val>
                                            <p:strVal val="1+#ppt_w/2"/>
                                          </p:val>
                                        </p:tav>
                                        <p:tav tm="100000">
                                          <p:val>
                                            <p:strVal val="#ppt_x"/>
                                          </p:val>
                                        </p:tav>
                                      </p:tavLst>
                                    </p:anim>
                                    <p:anim calcmode="lin" valueType="num">
                                      <p:cBhvr additive="base">
                                        <p:cTn id="20" dur="500" fill="hold"/>
                                        <p:tgtEl>
                                          <p:spTgt spid="5">
                                            <p:txEl>
                                              <p:pRg st="2" end="2"/>
                                            </p:txEl>
                                          </p:spTgt>
                                        </p:tgtEl>
                                        <p:attrNameLst>
                                          <p:attrName>ppt_y</p:attrName>
                                        </p:attrNameLst>
                                      </p:cBhvr>
                                      <p:tavLst>
                                        <p:tav tm="0">
                                          <p:val>
                                            <p:strVal val="#ppt_y"/>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2" fill="hold" grpId="0" nodeType="clickEffect">
                                  <p:stCondLst>
                                    <p:cond delay="0"/>
                                  </p:stCondLst>
                                  <p:childTnLst>
                                    <p:set>
                                      <p:cBhvr>
                                        <p:cTn id="24" dur="1" fill="hold">
                                          <p:stCondLst>
                                            <p:cond delay="0"/>
                                          </p:stCondLst>
                                        </p:cTn>
                                        <p:tgtEl>
                                          <p:spTgt spid="5">
                                            <p:txEl>
                                              <p:pRg st="4" end="4"/>
                                            </p:txEl>
                                          </p:spTgt>
                                        </p:tgtEl>
                                        <p:attrNameLst>
                                          <p:attrName>style.visibility</p:attrName>
                                        </p:attrNameLst>
                                      </p:cBhvr>
                                      <p:to>
                                        <p:strVal val="visible"/>
                                      </p:to>
                                    </p:set>
                                    <p:anim calcmode="lin" valueType="num">
                                      <p:cBhvr additive="base">
                                        <p:cTn id="25" dur="500" fill="hold"/>
                                        <p:tgtEl>
                                          <p:spTgt spid="5">
                                            <p:txEl>
                                              <p:pRg st="4" end="4"/>
                                            </p:txEl>
                                          </p:spTgt>
                                        </p:tgtEl>
                                        <p:attrNameLst>
                                          <p:attrName>ppt_x</p:attrName>
                                        </p:attrNameLst>
                                      </p:cBhvr>
                                      <p:tavLst>
                                        <p:tav tm="0">
                                          <p:val>
                                            <p:strVal val="1+#ppt_w/2"/>
                                          </p:val>
                                        </p:tav>
                                        <p:tav tm="100000">
                                          <p:val>
                                            <p:strVal val="#ppt_x"/>
                                          </p:val>
                                        </p:tav>
                                      </p:tavLst>
                                    </p:anim>
                                    <p:anim calcmode="lin" valueType="num">
                                      <p:cBhvr additive="base">
                                        <p:cTn id="26" dur="500" fill="hold"/>
                                        <p:tgtEl>
                                          <p:spTgt spid="5">
                                            <p:txEl>
                                              <p:pRg st="4" end="4"/>
                                            </p:txEl>
                                          </p:spTgt>
                                        </p:tgtEl>
                                        <p:attrNameLst>
                                          <p:attrName>ppt_y</p:attrName>
                                        </p:attrNameLst>
                                      </p:cBhvr>
                                      <p:tavLst>
                                        <p:tav tm="0">
                                          <p:val>
                                            <p:strVal val="#ppt_y"/>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3" presetClass="entr" presetSubtype="528" fill="hold" nodeType="clickEffect">
                                  <p:stCondLst>
                                    <p:cond delay="0"/>
                                  </p:stCondLst>
                                  <p:childTnLst>
                                    <p:set>
                                      <p:cBhvr>
                                        <p:cTn id="30" dur="1" fill="hold">
                                          <p:stCondLst>
                                            <p:cond delay="0"/>
                                          </p:stCondLst>
                                        </p:cTn>
                                        <p:tgtEl>
                                          <p:spTgt spid="9"/>
                                        </p:tgtEl>
                                        <p:attrNameLst>
                                          <p:attrName>style.visibility</p:attrName>
                                        </p:attrNameLst>
                                      </p:cBhvr>
                                      <p:to>
                                        <p:strVal val="visible"/>
                                      </p:to>
                                    </p:set>
                                    <p:anim calcmode="lin" valueType="num">
                                      <p:cBhvr>
                                        <p:cTn id="31" dur="500" fill="hold"/>
                                        <p:tgtEl>
                                          <p:spTgt spid="9"/>
                                        </p:tgtEl>
                                        <p:attrNameLst>
                                          <p:attrName>ppt_w</p:attrName>
                                        </p:attrNameLst>
                                      </p:cBhvr>
                                      <p:tavLst>
                                        <p:tav tm="0">
                                          <p:val>
                                            <p:fltVal val="0"/>
                                          </p:val>
                                        </p:tav>
                                        <p:tav tm="100000">
                                          <p:val>
                                            <p:strVal val="#ppt_w"/>
                                          </p:val>
                                        </p:tav>
                                      </p:tavLst>
                                    </p:anim>
                                    <p:anim calcmode="lin" valueType="num">
                                      <p:cBhvr>
                                        <p:cTn id="32" dur="500" fill="hold"/>
                                        <p:tgtEl>
                                          <p:spTgt spid="9"/>
                                        </p:tgtEl>
                                        <p:attrNameLst>
                                          <p:attrName>ppt_h</p:attrName>
                                        </p:attrNameLst>
                                      </p:cBhvr>
                                      <p:tavLst>
                                        <p:tav tm="0">
                                          <p:val>
                                            <p:fltVal val="0"/>
                                          </p:val>
                                        </p:tav>
                                        <p:tav tm="100000">
                                          <p:val>
                                            <p:strVal val="#ppt_h"/>
                                          </p:val>
                                        </p:tav>
                                      </p:tavLst>
                                    </p:anim>
                                    <p:anim calcmode="lin" valueType="num">
                                      <p:cBhvr>
                                        <p:cTn id="33" dur="500" fill="hold"/>
                                        <p:tgtEl>
                                          <p:spTgt spid="9"/>
                                        </p:tgtEl>
                                        <p:attrNameLst>
                                          <p:attrName>ppt_x</p:attrName>
                                        </p:attrNameLst>
                                      </p:cBhvr>
                                      <p:tavLst>
                                        <p:tav tm="0">
                                          <p:val>
                                            <p:fltVal val="0.5"/>
                                          </p:val>
                                        </p:tav>
                                        <p:tav tm="100000">
                                          <p:val>
                                            <p:strVal val="#ppt_x"/>
                                          </p:val>
                                        </p:tav>
                                      </p:tavLst>
                                    </p:anim>
                                    <p:anim calcmode="lin" valueType="num">
                                      <p:cBhvr>
                                        <p:cTn id="34" dur="500" fill="hold"/>
                                        <p:tgtEl>
                                          <p:spTgt spid="9"/>
                                        </p:tgtEl>
                                        <p:attrNameLst>
                                          <p:attrName>ppt_y</p:attrName>
                                        </p:attrNameLst>
                                      </p:cBhvr>
                                      <p:tavLst>
                                        <p:tav tm="0">
                                          <p:val>
                                            <p:fltVal val="0.5"/>
                                          </p:val>
                                        </p:tav>
                                        <p:tav tm="100000">
                                          <p:val>
                                            <p:strVal val="#ppt_y"/>
                                          </p:val>
                                        </p:tav>
                                      </p:tavLst>
                                    </p:anim>
                                  </p:childTnLst>
                                </p:cTn>
                              </p:par>
                            </p:childTnLst>
                          </p:cTn>
                        </p:par>
                      </p:childTnLst>
                    </p:cTn>
                  </p:par>
                  <p:par>
                    <p:cTn id="35" fill="hold">
                      <p:stCondLst>
                        <p:cond delay="indefinite"/>
                      </p:stCondLst>
                      <p:childTnLst>
                        <p:par>
                          <p:cTn id="36" fill="hold">
                            <p:stCondLst>
                              <p:cond delay="0"/>
                            </p:stCondLst>
                            <p:childTnLst>
                              <p:par>
                                <p:cTn id="37" presetID="2" presetClass="entr" presetSubtype="8" fill="hold" grpId="0" nodeType="clickEffect">
                                  <p:stCondLst>
                                    <p:cond delay="0"/>
                                  </p:stCondLst>
                                  <p:childTnLst>
                                    <p:set>
                                      <p:cBhvr>
                                        <p:cTn id="38" dur="1" fill="hold">
                                          <p:stCondLst>
                                            <p:cond delay="0"/>
                                          </p:stCondLst>
                                        </p:cTn>
                                        <p:tgtEl>
                                          <p:spTgt spid="8"/>
                                        </p:tgtEl>
                                        <p:attrNameLst>
                                          <p:attrName>style.visibility</p:attrName>
                                        </p:attrNameLst>
                                      </p:cBhvr>
                                      <p:to>
                                        <p:strVal val="visible"/>
                                      </p:to>
                                    </p:set>
                                    <p:anim calcmode="lin" valueType="num">
                                      <p:cBhvr additive="base">
                                        <p:cTn id="39" dur="500" fill="hold"/>
                                        <p:tgtEl>
                                          <p:spTgt spid="8"/>
                                        </p:tgtEl>
                                        <p:attrNameLst>
                                          <p:attrName>ppt_x</p:attrName>
                                        </p:attrNameLst>
                                      </p:cBhvr>
                                      <p:tavLst>
                                        <p:tav tm="0">
                                          <p:val>
                                            <p:strVal val="0-#ppt_w/2"/>
                                          </p:val>
                                        </p:tav>
                                        <p:tav tm="100000">
                                          <p:val>
                                            <p:strVal val="#ppt_x"/>
                                          </p:val>
                                        </p:tav>
                                      </p:tavLst>
                                    </p:anim>
                                    <p:anim calcmode="lin" valueType="num">
                                      <p:cBhvr additive="base">
                                        <p:cTn id="40" dur="500" fill="hold"/>
                                        <p:tgtEl>
                                          <p:spTgt spid="8"/>
                                        </p:tgtEl>
                                        <p:attrNameLst>
                                          <p:attrName>ppt_y</p:attrName>
                                        </p:attrNameLst>
                                      </p:cBhvr>
                                      <p:tavLst>
                                        <p:tav tm="0">
                                          <p:val>
                                            <p:strVal val="#ppt_y"/>
                                          </p:val>
                                        </p:tav>
                                        <p:tav tm="100000">
                                          <p:val>
                                            <p:strVal val="#ppt_y"/>
                                          </p:val>
                                        </p:tav>
                                      </p:tavLst>
                                    </p:anim>
                                  </p:childTnLst>
                                </p:cTn>
                              </p:par>
                            </p:childTnLst>
                          </p:cTn>
                        </p:par>
                      </p:childTnLst>
                    </p:cTn>
                  </p:par>
                  <p:par>
                    <p:cTn id="41" fill="hold">
                      <p:stCondLst>
                        <p:cond delay="indefinite"/>
                      </p:stCondLst>
                      <p:childTnLst>
                        <p:par>
                          <p:cTn id="42" fill="hold">
                            <p:stCondLst>
                              <p:cond delay="0"/>
                            </p:stCondLst>
                            <p:childTnLst>
                              <p:par>
                                <p:cTn id="43" presetID="23" presetClass="entr" presetSubtype="16" fill="hold" nodeType="clickEffect">
                                  <p:stCondLst>
                                    <p:cond delay="0"/>
                                  </p:stCondLst>
                                  <p:childTnLst>
                                    <p:set>
                                      <p:cBhvr>
                                        <p:cTn id="44" dur="1" fill="hold">
                                          <p:stCondLst>
                                            <p:cond delay="0"/>
                                          </p:stCondLst>
                                        </p:cTn>
                                        <p:tgtEl>
                                          <p:spTgt spid="6"/>
                                        </p:tgtEl>
                                        <p:attrNameLst>
                                          <p:attrName>style.visibility</p:attrName>
                                        </p:attrNameLst>
                                      </p:cBhvr>
                                      <p:to>
                                        <p:strVal val="visible"/>
                                      </p:to>
                                    </p:set>
                                    <p:anim calcmode="lin" valueType="num">
                                      <p:cBhvr>
                                        <p:cTn id="45" dur="500" fill="hold"/>
                                        <p:tgtEl>
                                          <p:spTgt spid="6"/>
                                        </p:tgtEl>
                                        <p:attrNameLst>
                                          <p:attrName>ppt_w</p:attrName>
                                        </p:attrNameLst>
                                      </p:cBhvr>
                                      <p:tavLst>
                                        <p:tav tm="0">
                                          <p:val>
                                            <p:fltVal val="0"/>
                                          </p:val>
                                        </p:tav>
                                        <p:tav tm="100000">
                                          <p:val>
                                            <p:strVal val="#ppt_w"/>
                                          </p:val>
                                        </p:tav>
                                      </p:tavLst>
                                    </p:anim>
                                    <p:anim calcmode="lin" valueType="num">
                                      <p:cBhvr>
                                        <p:cTn id="46" dur="500" fill="hold"/>
                                        <p:tgtEl>
                                          <p:spTgt spid="6"/>
                                        </p:tgtEl>
                                        <p:attrNameLst>
                                          <p:attrName>ppt_h</p:attrName>
                                        </p:attrNameLst>
                                      </p:cBhvr>
                                      <p:tavLst>
                                        <p:tav tm="0">
                                          <p:val>
                                            <p:fltVal val="0"/>
                                          </p:val>
                                        </p:tav>
                                        <p:tav tm="100000">
                                          <p:val>
                                            <p:strVal val="#ppt_h"/>
                                          </p:val>
                                        </p:tav>
                                      </p:tavLst>
                                    </p:anim>
                                  </p:childTnLst>
                                </p:cTn>
                              </p:par>
                            </p:childTnLst>
                          </p:cTn>
                        </p:par>
                      </p:childTnLst>
                    </p:cTn>
                  </p:par>
                  <p:par>
                    <p:cTn id="47" fill="hold">
                      <p:stCondLst>
                        <p:cond delay="indefinite"/>
                      </p:stCondLst>
                      <p:childTnLst>
                        <p:par>
                          <p:cTn id="48" fill="hold">
                            <p:stCondLst>
                              <p:cond delay="0"/>
                            </p:stCondLst>
                            <p:childTnLst>
                              <p:par>
                                <p:cTn id="49" presetID="9" presetClass="entr" presetSubtype="0" fill="hold" nodeType="clickEffect">
                                  <p:stCondLst>
                                    <p:cond delay="0"/>
                                  </p:stCondLst>
                                  <p:childTnLst>
                                    <p:set>
                                      <p:cBhvr>
                                        <p:cTn id="50" dur="1" fill="hold">
                                          <p:stCondLst>
                                            <p:cond delay="0"/>
                                          </p:stCondLst>
                                        </p:cTn>
                                        <p:tgtEl>
                                          <p:spTgt spid="7"/>
                                        </p:tgtEl>
                                        <p:attrNameLst>
                                          <p:attrName>style.visibility</p:attrName>
                                        </p:attrNameLst>
                                      </p:cBhvr>
                                      <p:to>
                                        <p:strVal val="visible"/>
                                      </p:to>
                                    </p:set>
                                    <p:animEffect transition="in" filter="dissolve">
                                      <p:cBhvr>
                                        <p:cTn id="51"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build="p" autoUpdateAnimBg="0"/>
      <p:bldP spid="8" grpId="0" autoUpdateAnimBg="0"/>
    </p:bldLst>
  </p:timing>
</p:sld>
</file>

<file path=ppt/slides/slide6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166914" name="Segnaposto numero diapositiva 3"/>
          <p:cNvSpPr>
            <a:spLocks noGrp="1"/>
          </p:cNvSpPr>
          <p:nvPr>
            <p:ph type="sldNum" sz="quarter" idx="12"/>
          </p:nvPr>
        </p:nvSpPr>
        <p:spPr/>
        <p:txBody>
          <a:bodyPr/>
          <a:lstStyle/>
          <a:p>
            <a:pPr>
              <a:defRPr/>
            </a:pPr>
            <a:fld id="{D9B991C2-F7E1-F948-B7E9-92C67FEF7CB5}" type="slidenum">
              <a:rPr lang="it-IT"/>
              <a:pPr>
                <a:defRPr/>
              </a:pPr>
              <a:t>67</a:t>
            </a:fld>
            <a:endParaRPr lang="it-IT" dirty="0"/>
          </a:p>
        </p:txBody>
      </p:sp>
      <p:sp>
        <p:nvSpPr>
          <p:cNvPr id="57347" name="Text Box 2"/>
          <p:cNvSpPr txBox="1">
            <a:spLocks noChangeArrowheads="1"/>
          </p:cNvSpPr>
          <p:nvPr/>
        </p:nvSpPr>
        <p:spPr bwMode="auto">
          <a:xfrm>
            <a:off x="0" y="0"/>
            <a:ext cx="8839200" cy="4894263"/>
          </a:xfrm>
          <a:prstGeom prst="rect">
            <a:avLst/>
          </a:prstGeom>
          <a:noFill/>
          <a:ln w="9525">
            <a:noFill/>
            <a:miter lim="800000"/>
            <a:headEnd/>
            <a:tailEnd/>
          </a:ln>
        </p:spPr>
        <p:txBody>
          <a:bodyPr>
            <a:prstTxWarp prst="textNoShape">
              <a:avLst/>
            </a:prstTxWarp>
            <a:spAutoFit/>
          </a:bodyPr>
          <a:lstStyle/>
          <a:p>
            <a:pPr algn="just"/>
            <a:r>
              <a:rPr lang="it-IT" sz="2400"/>
              <a:t>Il </a:t>
            </a:r>
            <a:r>
              <a:rPr lang="it-IT" sz="2400" i="1"/>
              <a:t>National Science Education Standard</a:t>
            </a:r>
            <a:r>
              <a:rPr lang="it-IT" sz="2400"/>
              <a:t> propone come nessi i “concetti e processi unificanti”, atti a stabilire più solide connessioni tra le discipline scientifiche in quanto riconosciuti fondamentali e ampi, comprensibili e utilizzabili durante l’intero percorso di studi. Esempi di concetti e processi unificanti sono: </a:t>
            </a:r>
            <a:r>
              <a:rPr lang="it-IT" sz="2400" b="1"/>
              <a:t>sistemi, ordine e organizzazione; evidenza, modelli e spiegazione; costanza, cambiamento e misurazione; evoluzione ed equilibrio; forma e funzione</a:t>
            </a:r>
            <a:r>
              <a:rPr lang="it-IT" sz="2400"/>
              <a:t>.</a:t>
            </a:r>
          </a:p>
          <a:p>
            <a:pPr algn="just"/>
            <a:r>
              <a:rPr lang="it-IT" sz="2400"/>
              <a:t>I concetti e processi unificanti, intesi come organizzatori concettuali, possono essere utilizzati quali collanti culturali ideali per l’integrazione didattica delle discipline scientifiche, con un riferimento continuo agli interrogativi e ai problemi della vita di tutti i giorni.</a:t>
            </a:r>
          </a:p>
        </p:txBody>
      </p:sp>
    </p:spTree>
  </p:cSld>
  <p:clrMapOvr>
    <a:masterClrMapping/>
  </p:clrMapOvr>
  <p:transition spd="med">
    <p:fade thruBlk="1"/>
  </p:transition>
  <p:timing>
    <p:tnLst>
      <p:par>
        <p:cTn id="1" dur="indefinite" restart="never" nodeType="tmRoot"/>
      </p:par>
    </p:tnLst>
  </p:timing>
</p:sld>
</file>

<file path=ppt/slides/slide6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166914" name="Segnaposto numero diapositiva 3"/>
          <p:cNvSpPr>
            <a:spLocks noGrp="1"/>
          </p:cNvSpPr>
          <p:nvPr>
            <p:ph type="sldNum" sz="quarter" idx="12"/>
          </p:nvPr>
        </p:nvSpPr>
        <p:spPr/>
        <p:txBody>
          <a:bodyPr/>
          <a:lstStyle/>
          <a:p>
            <a:pPr>
              <a:defRPr/>
            </a:pPr>
            <a:fld id="{7B6E2908-2CD7-8A47-B749-66AAAD91D6B4}" type="slidenum">
              <a:rPr lang="it-IT"/>
              <a:pPr>
                <a:defRPr/>
              </a:pPr>
              <a:t>68</a:t>
            </a:fld>
            <a:endParaRPr lang="it-IT" dirty="0"/>
          </a:p>
        </p:txBody>
      </p:sp>
      <p:sp>
        <p:nvSpPr>
          <p:cNvPr id="59395" name="Text Box 2"/>
          <p:cNvSpPr txBox="1">
            <a:spLocks noChangeArrowheads="1"/>
          </p:cNvSpPr>
          <p:nvPr/>
        </p:nvSpPr>
        <p:spPr bwMode="auto">
          <a:xfrm>
            <a:off x="0" y="0"/>
            <a:ext cx="8839200" cy="5816600"/>
          </a:xfrm>
          <a:prstGeom prst="rect">
            <a:avLst/>
          </a:prstGeom>
          <a:noFill/>
          <a:ln w="9525">
            <a:noFill/>
            <a:miter lim="800000"/>
            <a:headEnd/>
            <a:tailEnd/>
          </a:ln>
        </p:spPr>
        <p:txBody>
          <a:bodyPr>
            <a:prstTxWarp prst="textNoShape">
              <a:avLst/>
            </a:prstTxWarp>
            <a:spAutoFit/>
          </a:bodyPr>
          <a:lstStyle/>
          <a:p>
            <a:endParaRPr lang="it-IT"/>
          </a:p>
          <a:p>
            <a:endParaRPr lang="it-IT"/>
          </a:p>
          <a:p>
            <a:pPr algn="just"/>
            <a:r>
              <a:rPr lang="it-IT" sz="2400"/>
              <a:t>Principi molto simili a quelli che ispirano il progetto «Sciense Integrate» sono, non a caso, alla base dell’operazione «La main à la pâte», avviata in Francia nel 1996, per iniziativa di Georges Charpak, premio Noble per la fisica del 1992, e dell’Accadémie des sciences, e fatta propria dal ministero dell’istruzione francese. Questa operazione mira a promuovere e a diffondere nei bambini che frequentano la scuola primaria lo spirito della ricerca scientifica. Per raggiungere questo obiettivo viene raccomandato che gli allievi s’interroghino, agiscano in modo ragionevole e comunichino tra loro e, soprattutto, </a:t>
            </a:r>
            <a:r>
              <a:rPr lang="it-IT" sz="2400" i="1"/>
              <a:t>costruiscano </a:t>
            </a:r>
            <a:r>
              <a:rPr lang="it-IT" sz="2400"/>
              <a:t>il loro processo di apprendimento, trasformandosi in attori delle attività scientifiche. I maestri, a  loro volta, devono inscrivere l’attività scientifica entro un percorso coerente che privilegi il senso e che favorisca i </a:t>
            </a:r>
            <a:r>
              <a:rPr lang="it-IT" sz="2400" i="1"/>
              <a:t>legami interdisciplinari</a:t>
            </a:r>
            <a:r>
              <a:rPr lang="it-IT" sz="2400"/>
              <a:t>. </a:t>
            </a:r>
          </a:p>
        </p:txBody>
      </p:sp>
      <p:sp>
        <p:nvSpPr>
          <p:cNvPr id="59396" name="CasellaDiTesto 4"/>
          <p:cNvSpPr txBox="1">
            <a:spLocks noChangeArrowheads="1"/>
          </p:cNvSpPr>
          <p:nvPr/>
        </p:nvSpPr>
        <p:spPr bwMode="auto">
          <a:xfrm>
            <a:off x="800100" y="0"/>
            <a:ext cx="7886700" cy="584200"/>
          </a:xfrm>
          <a:prstGeom prst="rect">
            <a:avLst/>
          </a:prstGeom>
          <a:noFill/>
          <a:ln w="9525">
            <a:noFill/>
            <a:miter lim="800000"/>
            <a:headEnd/>
            <a:tailEnd/>
          </a:ln>
        </p:spPr>
        <p:txBody>
          <a:bodyPr>
            <a:prstTxWarp prst="textNoShape">
              <a:avLst/>
            </a:prstTxWarp>
            <a:spAutoFit/>
          </a:bodyPr>
          <a:lstStyle/>
          <a:p>
            <a:pPr algn="ctr"/>
            <a:r>
              <a:rPr lang="it-IT" sz="3200"/>
              <a:t>L’operazione «La main à la pâte»</a:t>
            </a:r>
          </a:p>
        </p:txBody>
      </p:sp>
    </p:spTree>
  </p:cSld>
  <p:clrMapOvr>
    <a:masterClrMapping/>
  </p:clrMapOvr>
  <p:transition spd="med">
    <p:fade thruBlk="1"/>
  </p:transition>
  <p:timing>
    <p:tnLst>
      <p:par>
        <p:cTn id="1" dur="indefinite" restart="never" nodeType="tmRoot"/>
      </p:par>
    </p:tnLst>
  </p:timing>
</p:sld>
</file>

<file path=ppt/slides/slide6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166914" name="Segnaposto numero diapositiva 3"/>
          <p:cNvSpPr>
            <a:spLocks noGrp="1"/>
          </p:cNvSpPr>
          <p:nvPr>
            <p:ph type="sldNum" sz="quarter" idx="12"/>
          </p:nvPr>
        </p:nvSpPr>
        <p:spPr/>
        <p:txBody>
          <a:bodyPr/>
          <a:lstStyle/>
          <a:p>
            <a:pPr>
              <a:defRPr/>
            </a:pPr>
            <a:fld id="{44B1AFE5-8884-3646-B5AD-E12670E4FACE}" type="slidenum">
              <a:rPr lang="it-IT"/>
              <a:pPr>
                <a:defRPr/>
              </a:pPr>
              <a:t>69</a:t>
            </a:fld>
            <a:endParaRPr lang="it-IT" dirty="0"/>
          </a:p>
        </p:txBody>
      </p:sp>
      <p:sp>
        <p:nvSpPr>
          <p:cNvPr id="61443" name="Text Box 2"/>
          <p:cNvSpPr txBox="1">
            <a:spLocks noChangeArrowheads="1"/>
          </p:cNvSpPr>
          <p:nvPr/>
        </p:nvSpPr>
        <p:spPr bwMode="auto">
          <a:xfrm>
            <a:off x="0" y="0"/>
            <a:ext cx="8839200" cy="4340225"/>
          </a:xfrm>
          <a:prstGeom prst="rect">
            <a:avLst/>
          </a:prstGeom>
          <a:noFill/>
          <a:ln w="9525">
            <a:noFill/>
            <a:miter lim="800000"/>
            <a:headEnd/>
            <a:tailEnd/>
          </a:ln>
        </p:spPr>
        <p:txBody>
          <a:bodyPr>
            <a:prstTxWarp prst="textNoShape">
              <a:avLst/>
            </a:prstTxWarp>
            <a:spAutoFit/>
          </a:bodyPr>
          <a:lstStyle/>
          <a:p>
            <a:endParaRPr lang="it-IT"/>
          </a:p>
          <a:p>
            <a:pPr algn="just"/>
            <a:r>
              <a:rPr lang="it-IT" sz="2400"/>
              <a:t>È importante, in questa prospettiva, che venga evitata la deriva del «tutto metodologico», cioè un approccio, nell’ambito del quale l’acquisizione delle conoscenze divenga un obiettivo minore rispetto alle procedure utilizzate. L’obiettivo da raggiungere è un intreccio costante tra conoscenze e competenze e una loro crescita in parallelo.</a:t>
            </a:r>
          </a:p>
          <a:p>
            <a:pPr algn="just"/>
            <a:r>
              <a:rPr lang="it-IT" sz="2400"/>
              <a:t> Un’altra finalità che l’insegnante deve impegnarsi a raggiungere è quella di favorire le condizioni migliori per il confronto delle opinioni dei bambini tra loro e in rapporto alla conoscenza scientifica. </a:t>
            </a:r>
          </a:p>
          <a:p>
            <a:endParaRPr lang="it-IT"/>
          </a:p>
        </p:txBody>
      </p:sp>
    </p:spTree>
  </p:cSld>
  <p:clrMapOvr>
    <a:masterClrMapping/>
  </p:clrMapOvr>
  <p:transition spd="med">
    <p:fade thruBlk="1"/>
  </p:transition>
  <p:timing>
    <p:tnLst>
      <p:par>
        <p:cTn id="1" dur="indefinite" restart="never" nodeType="tmRoot"/>
      </p:par>
    </p:tnLst>
  </p:timing>
</p:sld>
</file>

<file path=ppt/slides/slide7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166914" name="Segnaposto numero diapositiva 3"/>
          <p:cNvSpPr>
            <a:spLocks noGrp="1"/>
          </p:cNvSpPr>
          <p:nvPr>
            <p:ph type="sldNum" sz="quarter" idx="12"/>
          </p:nvPr>
        </p:nvSpPr>
        <p:spPr/>
        <p:txBody>
          <a:bodyPr/>
          <a:lstStyle/>
          <a:p>
            <a:pPr>
              <a:defRPr/>
            </a:pPr>
            <a:fld id="{5C214C53-7C91-4247-9B4F-6AB5BBDB6483}" type="slidenum">
              <a:rPr lang="it-IT"/>
              <a:pPr>
                <a:defRPr/>
              </a:pPr>
              <a:t>70</a:t>
            </a:fld>
            <a:endParaRPr lang="it-IT" dirty="0"/>
          </a:p>
        </p:txBody>
      </p:sp>
      <p:sp>
        <p:nvSpPr>
          <p:cNvPr id="109571" name="Text Box 2"/>
          <p:cNvSpPr txBox="1">
            <a:spLocks noChangeArrowheads="1"/>
          </p:cNvSpPr>
          <p:nvPr/>
        </p:nvSpPr>
        <p:spPr bwMode="auto">
          <a:xfrm>
            <a:off x="0" y="0"/>
            <a:ext cx="8686800" cy="6462713"/>
          </a:xfrm>
          <a:prstGeom prst="rect">
            <a:avLst/>
          </a:prstGeom>
          <a:noFill/>
          <a:ln w="9525">
            <a:noFill/>
            <a:miter lim="800000"/>
            <a:headEnd/>
            <a:tailEnd/>
          </a:ln>
        </p:spPr>
        <p:txBody>
          <a:bodyPr>
            <a:prstTxWarp prst="textNoShape">
              <a:avLst/>
            </a:prstTxWarp>
            <a:spAutoFit/>
          </a:bodyPr>
          <a:lstStyle/>
          <a:p>
            <a:pPr fontAlgn="auto">
              <a:spcBef>
                <a:spcPts val="0"/>
              </a:spcBef>
              <a:spcAft>
                <a:spcPts val="0"/>
              </a:spcAft>
              <a:defRPr/>
            </a:pPr>
            <a:r>
              <a:rPr lang="it-IT" dirty="0">
                <a:latin typeface="Arial"/>
                <a:ea typeface="+mn-ea"/>
                <a:cs typeface="+mn-cs"/>
              </a:rPr>
              <a:t>Il processo di apprendimento si articola nelle fasi seguenti:</a:t>
            </a:r>
          </a:p>
          <a:p>
            <a:pPr fontAlgn="auto">
              <a:spcBef>
                <a:spcPts val="0"/>
              </a:spcBef>
              <a:spcAft>
                <a:spcPts val="0"/>
              </a:spcAft>
              <a:defRPr/>
            </a:pPr>
            <a:endParaRPr lang="it-IT" dirty="0">
              <a:latin typeface="Arial"/>
              <a:ea typeface="+mn-ea"/>
              <a:cs typeface="+mn-cs"/>
            </a:endParaRPr>
          </a:p>
          <a:p>
            <a:pPr marL="457200" indent="-457200" algn="just" fontAlgn="auto">
              <a:spcBef>
                <a:spcPts val="0"/>
              </a:spcBef>
              <a:spcAft>
                <a:spcPts val="0"/>
              </a:spcAft>
              <a:buFont typeface="Wingdings" charset="2"/>
              <a:buAutoNum type="arabicPlain"/>
              <a:defRPr/>
            </a:pPr>
            <a:r>
              <a:rPr lang="it-IT" dirty="0">
                <a:latin typeface="Arial"/>
                <a:ea typeface="+mn-ea"/>
                <a:cs typeface="+mn-cs"/>
              </a:rPr>
              <a:t>I bambini osservano un oggetto o un fenomeno del mondo reale, vicino e sensibile, ed esperimentano su di esso;</a:t>
            </a:r>
          </a:p>
          <a:p>
            <a:pPr marL="457200" indent="-457200" algn="just" fontAlgn="auto">
              <a:spcBef>
                <a:spcPts val="0"/>
              </a:spcBef>
              <a:spcAft>
                <a:spcPts val="0"/>
              </a:spcAft>
              <a:buFont typeface="Wingdings" charset="2"/>
              <a:buAutoNum type="arabicPlain"/>
              <a:defRPr/>
            </a:pPr>
            <a:r>
              <a:rPr lang="it-IT" dirty="0">
                <a:latin typeface="Arial"/>
                <a:ea typeface="+mn-ea"/>
                <a:cs typeface="+mn-cs"/>
              </a:rPr>
              <a:t>Nel corso delle loro ricerche, essi argomentano e ragionano, mettono in comune e discutono le loro idee e i loro risultati, costruiscono le loro conoscenze, dal momento che un’attività puramente manuale non sarebbe sufficiente;</a:t>
            </a:r>
          </a:p>
          <a:p>
            <a:pPr marL="457200" indent="-457200" algn="just" fontAlgn="auto">
              <a:spcBef>
                <a:spcPts val="0"/>
              </a:spcBef>
              <a:spcAft>
                <a:spcPts val="0"/>
              </a:spcAft>
              <a:buFont typeface="Wingdings" charset="2"/>
              <a:buAutoNum type="arabicPlain"/>
              <a:defRPr/>
            </a:pPr>
            <a:r>
              <a:rPr lang="it-IT" dirty="0">
                <a:latin typeface="Arial"/>
                <a:ea typeface="+mn-ea"/>
                <a:cs typeface="+mn-cs"/>
              </a:rPr>
              <a:t>Le attività proposte agli allievi dal maestro sono organizzate in sequenze in vista d’uno sviluppo degli apprendimenti. Esse lasciano un’ampia autonomia agli allievi medesimi;</a:t>
            </a:r>
          </a:p>
          <a:p>
            <a:pPr marL="457200" indent="-457200" algn="just" fontAlgn="auto">
              <a:spcBef>
                <a:spcPts val="0"/>
              </a:spcBef>
              <a:spcAft>
                <a:spcPts val="0"/>
              </a:spcAft>
              <a:buFont typeface="Wingdings" charset="2"/>
              <a:buAutoNum type="arabicPlain"/>
              <a:defRPr/>
            </a:pPr>
            <a:r>
              <a:rPr lang="it-IT" dirty="0">
                <a:latin typeface="Arial"/>
                <a:ea typeface="+mn-ea"/>
                <a:cs typeface="+mn-cs"/>
              </a:rPr>
              <a:t>Un minimo di due ore settimanali è dedicato allo stesso tema per diverse settimane, in modo da assicurare una continuità delle attività e dei metodi pedagogici sull’insieme della scolarità;</a:t>
            </a:r>
          </a:p>
          <a:p>
            <a:pPr marL="457200" indent="-457200" algn="just" fontAlgn="auto">
              <a:spcBef>
                <a:spcPts val="0"/>
              </a:spcBef>
              <a:spcAft>
                <a:spcPts val="0"/>
              </a:spcAft>
              <a:buFont typeface="Wingdings" charset="2"/>
              <a:buAutoNum type="arabicPlain"/>
              <a:defRPr/>
            </a:pPr>
            <a:r>
              <a:rPr lang="it-IT" dirty="0">
                <a:latin typeface="Arial"/>
                <a:ea typeface="+mn-ea"/>
                <a:cs typeface="+mn-cs"/>
              </a:rPr>
              <a:t>Ciascun allievo tiene un proprio «quaderno delle esperienze e degli esperimenti» fatti, compilato con le sue parole;</a:t>
            </a:r>
          </a:p>
          <a:p>
            <a:pPr marL="457200" indent="-457200" algn="just" fontAlgn="auto">
              <a:spcBef>
                <a:spcPts val="0"/>
              </a:spcBef>
              <a:spcAft>
                <a:spcPts val="0"/>
              </a:spcAft>
              <a:buFont typeface="Wingdings" charset="2"/>
              <a:buAutoNum type="arabicPlain"/>
              <a:defRPr/>
            </a:pPr>
            <a:r>
              <a:rPr lang="it-IT" dirty="0">
                <a:latin typeface="Arial"/>
                <a:ea typeface="+mn-ea"/>
                <a:cs typeface="+mn-cs"/>
              </a:rPr>
              <a:t>L’obiettivo principale che ci pone è un’appropriazione progressiva, da parte degli allievi, dei concetti scientifici e delle tecniche operative, accompagnata e sorretta da un costante consolidamento dell’espressione scritta e orale.</a:t>
            </a:r>
          </a:p>
          <a:p>
            <a:pPr marL="457200" indent="-457200" fontAlgn="auto">
              <a:spcBef>
                <a:spcPts val="0"/>
              </a:spcBef>
              <a:spcAft>
                <a:spcPts val="0"/>
              </a:spcAft>
              <a:defRPr/>
            </a:pPr>
            <a:r>
              <a:rPr lang="it-IT" sz="2000" dirty="0" err="1">
                <a:latin typeface="Arial"/>
                <a:ea typeface="+mn-ea"/>
                <a:cs typeface="+mn-cs"/>
              </a:rPr>
              <a:t> </a:t>
            </a:r>
            <a:endParaRPr lang="it-IT" sz="2000" dirty="0">
              <a:latin typeface="Arial"/>
              <a:ea typeface="+mn-ea"/>
              <a:cs typeface="+mn-cs"/>
            </a:endParaRPr>
          </a:p>
          <a:p>
            <a:pPr fontAlgn="auto">
              <a:spcBef>
                <a:spcPts val="0"/>
              </a:spcBef>
              <a:spcAft>
                <a:spcPts val="0"/>
              </a:spcAft>
              <a:defRPr/>
            </a:pPr>
            <a:endParaRPr lang="it-IT" sz="2000" dirty="0">
              <a:latin typeface="Arial"/>
              <a:ea typeface="+mn-ea"/>
              <a:cs typeface="+mn-cs"/>
            </a:endParaRPr>
          </a:p>
          <a:p>
            <a:pPr fontAlgn="auto">
              <a:spcBef>
                <a:spcPts val="0"/>
              </a:spcBef>
              <a:spcAft>
                <a:spcPts val="0"/>
              </a:spcAft>
              <a:defRPr/>
            </a:pPr>
            <a:endParaRPr lang="it-IT" sz="2000" dirty="0">
              <a:latin typeface="Arial"/>
              <a:ea typeface="+mn-ea"/>
              <a:cs typeface="+mn-cs"/>
            </a:endParaRPr>
          </a:p>
        </p:txBody>
      </p:sp>
    </p:spTree>
  </p:cSld>
  <p:clrMapOvr>
    <a:masterClrMapping/>
  </p:clrMapOvr>
  <p:transition spd="med">
    <p:fade thruBlk="1"/>
  </p:transition>
  <p:timing>
    <p:tnLst>
      <p:par>
        <p:cTn id="1" dur="indefinite" restart="never" nodeType="tmRoot"/>
      </p:par>
    </p:tnLst>
  </p:timing>
</p:sld>
</file>

<file path=ppt/slides/slide7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166914" name="Segnaposto numero diapositiva 3"/>
          <p:cNvSpPr>
            <a:spLocks noGrp="1"/>
          </p:cNvSpPr>
          <p:nvPr>
            <p:ph type="sldNum" sz="quarter" idx="12"/>
          </p:nvPr>
        </p:nvSpPr>
        <p:spPr/>
        <p:txBody>
          <a:bodyPr/>
          <a:lstStyle/>
          <a:p>
            <a:pPr>
              <a:defRPr/>
            </a:pPr>
            <a:fld id="{CB1C986E-CFCD-424B-ACF7-B5C171164740}" type="slidenum">
              <a:rPr lang="it-IT"/>
              <a:pPr>
                <a:defRPr/>
              </a:pPr>
              <a:t>71</a:t>
            </a:fld>
            <a:endParaRPr lang="it-IT" dirty="0"/>
          </a:p>
        </p:txBody>
      </p:sp>
      <p:sp>
        <p:nvSpPr>
          <p:cNvPr id="65539" name="Text Box 2"/>
          <p:cNvSpPr txBox="1">
            <a:spLocks noChangeArrowheads="1"/>
          </p:cNvSpPr>
          <p:nvPr/>
        </p:nvSpPr>
        <p:spPr bwMode="auto">
          <a:xfrm>
            <a:off x="0" y="0"/>
            <a:ext cx="8839200" cy="5570538"/>
          </a:xfrm>
          <a:prstGeom prst="rect">
            <a:avLst/>
          </a:prstGeom>
          <a:noFill/>
          <a:ln w="9525">
            <a:noFill/>
            <a:miter lim="800000"/>
            <a:headEnd/>
            <a:tailEnd/>
          </a:ln>
        </p:spPr>
        <p:txBody>
          <a:bodyPr>
            <a:prstTxWarp prst="textNoShape">
              <a:avLst/>
            </a:prstTxWarp>
            <a:spAutoFit/>
          </a:bodyPr>
          <a:lstStyle/>
          <a:p>
            <a:endParaRPr lang="it-IT" b="1"/>
          </a:p>
          <a:p>
            <a:endParaRPr lang="it-IT" b="1"/>
          </a:p>
          <a:p>
            <a:pPr algn="just"/>
            <a:r>
              <a:rPr lang="it-IT" sz="2800" b="1"/>
              <a:t>Il principio base dell’intera operazione è dunque molto chiaro e viene affermato in modo esplicito: “si apprende attraverso l’azione, mettendosi in gioco e coinvolgendosi; si apprende in modo progressivo, sbagliando, cioè per conoscenza ed errore; si apprende interagendo con i propri pari e con i più esperti, esponendo il proprio punto di vista, confrontandolo con quello degli altri e con i risultati sperimentali per saggiarne e controllarne la pertinenza e la validità”.</a:t>
            </a:r>
            <a:endParaRPr lang="it-IT" sz="2800"/>
          </a:p>
          <a:p>
            <a:endParaRPr lang="it-IT" sz="2000"/>
          </a:p>
          <a:p>
            <a:endParaRPr lang="it-IT" sz="2000"/>
          </a:p>
        </p:txBody>
      </p:sp>
    </p:spTree>
  </p:cSld>
  <p:clrMapOvr>
    <a:masterClrMapping/>
  </p:clrMapOvr>
  <p:transition spd="med">
    <p:fade thruBlk="1"/>
  </p:transition>
  <p:timing>
    <p:tnLst>
      <p:par>
        <p:cTn id="1" dur="indefinite" restart="never" nodeType="tmRoot"/>
      </p:par>
    </p:tnLst>
  </p:timing>
</p:sld>
</file>

<file path=ppt/slides/slide7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166914" name="Segnaposto numero diapositiva 3"/>
          <p:cNvSpPr>
            <a:spLocks noGrp="1"/>
          </p:cNvSpPr>
          <p:nvPr>
            <p:ph type="sldNum" sz="quarter" idx="12"/>
          </p:nvPr>
        </p:nvSpPr>
        <p:spPr/>
        <p:txBody>
          <a:bodyPr/>
          <a:lstStyle/>
          <a:p>
            <a:pPr>
              <a:defRPr/>
            </a:pPr>
            <a:fld id="{56D9AEAA-410E-BE44-AED5-28DC3134F40C}" type="slidenum">
              <a:rPr lang="it-IT"/>
              <a:pPr>
                <a:defRPr/>
              </a:pPr>
              <a:t>72</a:t>
            </a:fld>
            <a:endParaRPr lang="it-IT" dirty="0"/>
          </a:p>
        </p:txBody>
      </p:sp>
      <p:sp>
        <p:nvSpPr>
          <p:cNvPr id="67587" name="Text Box 2"/>
          <p:cNvSpPr txBox="1">
            <a:spLocks noChangeArrowheads="1"/>
          </p:cNvSpPr>
          <p:nvPr/>
        </p:nvSpPr>
        <p:spPr bwMode="auto">
          <a:xfrm>
            <a:off x="0" y="0"/>
            <a:ext cx="8839200" cy="6586538"/>
          </a:xfrm>
          <a:prstGeom prst="rect">
            <a:avLst/>
          </a:prstGeom>
          <a:noFill/>
          <a:ln w="9525">
            <a:noFill/>
            <a:miter lim="800000"/>
            <a:headEnd/>
            <a:tailEnd/>
          </a:ln>
        </p:spPr>
        <p:txBody>
          <a:bodyPr>
            <a:prstTxWarp prst="textNoShape">
              <a:avLst/>
            </a:prstTxWarp>
            <a:spAutoFit/>
          </a:bodyPr>
          <a:lstStyle/>
          <a:p>
            <a:endParaRPr lang="it-IT" b="1"/>
          </a:p>
          <a:p>
            <a:pPr algn="just"/>
            <a:r>
              <a:rPr lang="it-IT" sz="2800"/>
              <a:t>Oltre che alla manipolazione e alla pratica grande attenzione è riservata al linguaggio, sia orale che scritto, e a tutte le operazioni e alle attività che ne consolidino e arricchiscano la padronanza. A tal fine il progetto stimola lo scambio orale attorno alle osservazioni, alle ipotesi formulate, alle esperienze fatte e alle spiegazioni fornite. Molti allievi che mostrano difficoltà linguistiche anche serie in diverse discipline, mostrano di esprimersi volentieri, e di saperlo fare, quando si tratta di dar conto di attività nelle quali la manipolazione li ha coinvolti in un lavoro comune e li ha posti a confronto con fenomeni universali.</a:t>
            </a:r>
          </a:p>
          <a:p>
            <a:endParaRPr lang="it-IT" sz="2000"/>
          </a:p>
          <a:p>
            <a:endParaRPr lang="it-IT" sz="2000"/>
          </a:p>
        </p:txBody>
      </p:sp>
    </p:spTree>
  </p:cSld>
  <p:clrMapOvr>
    <a:masterClrMapping/>
  </p:clrMapOvr>
  <p:transition spd="med">
    <p:fade thruBlk="1"/>
  </p:transition>
  <p:timing>
    <p:tnLst>
      <p:par>
        <p:cTn id="1" dur="indefinite" restart="never" nodeType="tmRoot"/>
      </p:par>
    </p:tnLst>
  </p:timing>
</p:sld>
</file>

<file path=ppt/slides/slide7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166914" name="Segnaposto numero diapositiva 3"/>
          <p:cNvSpPr>
            <a:spLocks noGrp="1"/>
          </p:cNvSpPr>
          <p:nvPr>
            <p:ph type="sldNum" sz="quarter" idx="12"/>
          </p:nvPr>
        </p:nvSpPr>
        <p:spPr/>
        <p:txBody>
          <a:bodyPr/>
          <a:lstStyle/>
          <a:p>
            <a:pPr>
              <a:defRPr/>
            </a:pPr>
            <a:fld id="{D81C589F-C17E-234D-8F33-CFA121037D38}" type="slidenum">
              <a:rPr lang="it-IT"/>
              <a:pPr>
                <a:defRPr/>
              </a:pPr>
              <a:t>73</a:t>
            </a:fld>
            <a:endParaRPr lang="it-IT" dirty="0"/>
          </a:p>
        </p:txBody>
      </p:sp>
      <p:sp>
        <p:nvSpPr>
          <p:cNvPr id="69635" name="Text Box 2"/>
          <p:cNvSpPr txBox="1">
            <a:spLocks noChangeArrowheads="1"/>
          </p:cNvSpPr>
          <p:nvPr/>
        </p:nvSpPr>
        <p:spPr bwMode="auto">
          <a:xfrm>
            <a:off x="0" y="0"/>
            <a:ext cx="8839200" cy="6462713"/>
          </a:xfrm>
          <a:prstGeom prst="rect">
            <a:avLst/>
          </a:prstGeom>
          <a:noFill/>
          <a:ln w="9525">
            <a:noFill/>
            <a:miter lim="800000"/>
            <a:headEnd/>
            <a:tailEnd/>
          </a:ln>
        </p:spPr>
        <p:txBody>
          <a:bodyPr>
            <a:prstTxWarp prst="textNoShape">
              <a:avLst/>
            </a:prstTxWarp>
            <a:spAutoFit/>
          </a:bodyPr>
          <a:lstStyle/>
          <a:p>
            <a:endParaRPr lang="it-IT" b="1"/>
          </a:p>
          <a:p>
            <a:pPr algn="just"/>
            <a:r>
              <a:rPr lang="it-IT" sz="2400"/>
              <a:t>Il rigore del discorso scientifico, l’esigenza d’«oggettivazione», di validazione, possono contribuire in modo significativo alla formazione d’uno spirito scientifico: il bambino impara ad argomentare il proprio punto di vista, ad ascoltare gli altri, ad anticipare sulla base d’un ragionamento, a lavorare per uno scopo comune in un quadro di vincoli.</a:t>
            </a:r>
          </a:p>
          <a:p>
            <a:pPr algn="just"/>
            <a:r>
              <a:rPr lang="it-IT" sz="2400"/>
              <a:t>In questo contesto la scrittura è una modalità per </a:t>
            </a:r>
            <a:r>
              <a:rPr lang="it-IT" sz="2400" i="1"/>
              <a:t>esteriorizzare, dunque per lavorare sul proprio pensiero</a:t>
            </a:r>
            <a:r>
              <a:rPr lang="it-IT" sz="2400"/>
              <a:t>. Essa consente di individuare le zone d’ombra, di mettere a nudo tutto ciò che è sfuocato ed evanescente. Essa permette altresì di conservare traccia delle informazioni raccolte, di sintetizzare, di formalizzarle al fine di fare sgorgare nuove idee. Essa favorisce la comunicazione, in forma grafica, d’informazioni talvolta difficili da enunciare  e di consegnare e trasmettere i risultati d’un dibattito.</a:t>
            </a:r>
          </a:p>
          <a:p>
            <a:pPr algn="just"/>
            <a:endParaRPr lang="it-IT"/>
          </a:p>
          <a:p>
            <a:endParaRPr lang="it-IT"/>
          </a:p>
        </p:txBody>
      </p:sp>
    </p:spTree>
  </p:cSld>
  <p:clrMapOvr>
    <a:masterClrMapping/>
  </p:clrMapOvr>
  <p:transition spd="med">
    <p:fade thruBlk="1"/>
  </p:transition>
  <p:timing>
    <p:tnLst>
      <p:par>
        <p:cTn id="1" dur="indefinite" restart="never" nodeType="tmRoot"/>
      </p:par>
    </p:tnLst>
  </p:timing>
</p:sld>
</file>

<file path=ppt/slides/slide7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166914" name="Segnaposto numero diapositiva 3"/>
          <p:cNvSpPr>
            <a:spLocks noGrp="1"/>
          </p:cNvSpPr>
          <p:nvPr>
            <p:ph type="sldNum" sz="quarter" idx="12"/>
          </p:nvPr>
        </p:nvSpPr>
        <p:spPr/>
        <p:txBody>
          <a:bodyPr/>
          <a:lstStyle/>
          <a:p>
            <a:pPr>
              <a:defRPr/>
            </a:pPr>
            <a:fld id="{EAC8C0B5-CE36-7C46-A5D9-E5EFA089551E}" type="slidenum">
              <a:rPr lang="it-IT"/>
              <a:pPr>
                <a:defRPr/>
              </a:pPr>
              <a:t>74</a:t>
            </a:fld>
            <a:endParaRPr lang="it-IT" dirty="0"/>
          </a:p>
        </p:txBody>
      </p:sp>
      <p:sp>
        <p:nvSpPr>
          <p:cNvPr id="71683" name="Text Box 2"/>
          <p:cNvSpPr txBox="1">
            <a:spLocks noChangeArrowheads="1"/>
          </p:cNvSpPr>
          <p:nvPr/>
        </p:nvSpPr>
        <p:spPr bwMode="auto">
          <a:xfrm>
            <a:off x="0" y="0"/>
            <a:ext cx="8839200" cy="5508625"/>
          </a:xfrm>
          <a:prstGeom prst="rect">
            <a:avLst/>
          </a:prstGeom>
          <a:noFill/>
          <a:ln w="9525">
            <a:noFill/>
            <a:miter lim="800000"/>
            <a:headEnd/>
            <a:tailEnd/>
          </a:ln>
        </p:spPr>
        <p:txBody>
          <a:bodyPr>
            <a:prstTxWarp prst="textNoShape">
              <a:avLst/>
            </a:prstTxWarp>
            <a:spAutoFit/>
          </a:bodyPr>
          <a:lstStyle/>
          <a:p>
            <a:endParaRPr lang="it-IT" b="1"/>
          </a:p>
          <a:p>
            <a:pPr algn="just"/>
            <a:r>
              <a:rPr lang="it-IT" sz="2800"/>
              <a:t>Il passaggio da una modalità di comunicazione a un’altra è una fase importante. In questo quadro il </a:t>
            </a:r>
            <a:r>
              <a:rPr lang="it-IT" sz="2800" i="1"/>
              <a:t>passaggio dall’oralità alla scrittura </a:t>
            </a:r>
            <a:r>
              <a:rPr lang="it-IT" sz="2800"/>
              <a:t>è fondamentale. Il progetto propone di dedicare tutto il tempo necessario a verbalizzare uno scritto personale, a discutere per costruire collettivamente le frasi più adatte a render conto delle conoscenze condivise e ad apprendere l’utilizzazione dei diversi supporti di scrittura.</a:t>
            </a:r>
          </a:p>
          <a:p>
            <a:pPr algn="just"/>
            <a:r>
              <a:rPr lang="it-IT" sz="2800"/>
              <a:t>L’intera operazione e le esperienze nelle quali si articola  sono descritte nel sito </a:t>
            </a:r>
            <a:r>
              <a:rPr lang="it-IT" sz="2800" b="1"/>
              <a:t>http://lamap.inrp.fr/</a:t>
            </a:r>
            <a:endParaRPr lang="it-IT" sz="2800"/>
          </a:p>
          <a:p>
            <a:pPr algn="just"/>
            <a:endParaRPr lang="it-IT"/>
          </a:p>
          <a:p>
            <a:pPr algn="just"/>
            <a:endParaRPr lang="it-IT"/>
          </a:p>
          <a:p>
            <a:endParaRPr lang="it-IT"/>
          </a:p>
        </p:txBody>
      </p:sp>
    </p:spTree>
  </p:cSld>
  <p:clrMapOvr>
    <a:masterClrMapping/>
  </p:clrMapOvr>
  <p:transition spd="med">
    <p:fade thruBlk="1"/>
  </p:transition>
  <p:timing>
    <p:tnLst>
      <p:par>
        <p:cTn id="1" dur="indefinite" restart="never" nodeType="tmRoot"/>
      </p:par>
    </p:tnLst>
  </p:timing>
</p:sld>
</file>

<file path=ppt/slides/slide7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6" name="Segnaposto numero diapositiva 5"/>
          <p:cNvSpPr>
            <a:spLocks noGrp="1"/>
          </p:cNvSpPr>
          <p:nvPr>
            <p:ph type="sldNum" sz="quarter" idx="12"/>
          </p:nvPr>
        </p:nvSpPr>
        <p:spPr/>
        <p:txBody>
          <a:bodyPr/>
          <a:lstStyle/>
          <a:p>
            <a:pPr>
              <a:defRPr/>
            </a:pPr>
            <a:fld id="{62A62E57-0D15-7741-B4B2-F75E15FF6382}" type="slidenum">
              <a:rPr lang="it-IT"/>
              <a:pPr>
                <a:defRPr/>
              </a:pPr>
              <a:t>75</a:t>
            </a:fld>
            <a:endParaRPr lang="it-IT" dirty="0"/>
          </a:p>
        </p:txBody>
      </p:sp>
      <p:sp>
        <p:nvSpPr>
          <p:cNvPr id="73731" name="Rectangle 2"/>
          <p:cNvSpPr>
            <a:spLocks noGrp="1" noChangeArrowheads="1"/>
          </p:cNvSpPr>
          <p:nvPr>
            <p:ph type="title"/>
          </p:nvPr>
        </p:nvSpPr>
        <p:spPr>
          <a:xfrm>
            <a:off x="685800" y="0"/>
            <a:ext cx="7772400" cy="1160463"/>
          </a:xfrm>
        </p:spPr>
        <p:txBody>
          <a:bodyPr/>
          <a:lstStyle/>
          <a:p>
            <a:r>
              <a:rPr lang="it-IT" sz="3200">
                <a:latin typeface="Arial" pitchFamily="-107" charset="0"/>
              </a:rPr>
              <a:t>Richard Feynman: </a:t>
            </a:r>
            <a:r>
              <a:rPr lang="it-IT" sz="3200" i="1">
                <a:latin typeface="Arial" pitchFamily="-107" charset="0"/>
              </a:rPr>
              <a:t>The Character of Physical Law </a:t>
            </a:r>
            <a:r>
              <a:rPr lang="it-IT" sz="3200">
                <a:latin typeface="Arial" pitchFamily="-107" charset="0"/>
              </a:rPr>
              <a:t>(1965)</a:t>
            </a:r>
          </a:p>
        </p:txBody>
      </p:sp>
      <p:sp>
        <p:nvSpPr>
          <p:cNvPr id="73732" name="Rectangle 3"/>
          <p:cNvSpPr>
            <a:spLocks noGrp="1" noChangeArrowheads="1"/>
          </p:cNvSpPr>
          <p:nvPr>
            <p:ph type="body" idx="1"/>
          </p:nvPr>
        </p:nvSpPr>
        <p:spPr>
          <a:xfrm>
            <a:off x="144463" y="1430338"/>
            <a:ext cx="8890000" cy="5046662"/>
          </a:xfrm>
        </p:spPr>
        <p:txBody>
          <a:bodyPr/>
          <a:lstStyle/>
          <a:p>
            <a:pPr algn="just">
              <a:buFont typeface="Arial" pitchFamily="-107" charset="0"/>
              <a:buNone/>
            </a:pPr>
            <a:r>
              <a:rPr lang="it-IT" sz="2400" smtClean="0">
                <a:latin typeface="Arial" pitchFamily="-107" charset="0"/>
              </a:rPr>
              <a:t>  </a:t>
            </a:r>
            <a:r>
              <a:rPr lang="it-IT" sz="2000" smtClean="0">
                <a:latin typeface="Arial" pitchFamily="-107" charset="0"/>
              </a:rPr>
              <a:t>«Possiamo considerarci molto fortunati di vivere nell’età in cui si stanno ancora facendo scoperte. È un po’ come la scoperta dell’America, che si scopre una volta sola. L’epoca in cui viviamo è quella in cui stiamo scoprendo le leggi fondamentali della natura, e questa non ritornerà mai più. È molto emozionante, è meraviglioso, ma l’emozione è destinata a passare.</a:t>
            </a:r>
          </a:p>
          <a:p>
            <a:pPr algn="just">
              <a:buFont typeface="Arial" pitchFamily="-107" charset="0"/>
              <a:buNone/>
            </a:pPr>
            <a:r>
              <a:rPr lang="it-IT" sz="2000" smtClean="0">
                <a:latin typeface="Arial" pitchFamily="-107" charset="0"/>
              </a:rPr>
              <a:t>    Che cosa succederà dopo? Anche ammesso che si possa arrivare al termine di questa avventura, con la scoperta di tutte quelle leggi fondamentali, ciò non segnerà, comunque, la fine del libro della scienza. Da quel momento in poi prevarranno altri interessi. “Ci sarà l’interesse di studiare la connessione di un livello di fenomeni all’altro, per esempio dei fenomeni biologici e così via, o se si parla dell’esplorazione, ci sarà l’esplorazione dei pianeti, ma non ci saranno più le cose che stiamo facendo adesso».</a:t>
            </a:r>
          </a:p>
        </p:txBody>
      </p:sp>
    </p:spTree>
  </p:cSld>
  <p:clrMapOvr>
    <a:masterClrMapping/>
  </p:clrMapOvr>
</p:sld>
</file>

<file path=ppt/slides/slide7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6" name="Segnaposto numero diapositiva 5"/>
          <p:cNvSpPr>
            <a:spLocks noGrp="1"/>
          </p:cNvSpPr>
          <p:nvPr>
            <p:ph type="sldNum" sz="quarter" idx="12"/>
          </p:nvPr>
        </p:nvSpPr>
        <p:spPr/>
        <p:txBody>
          <a:bodyPr/>
          <a:lstStyle/>
          <a:p>
            <a:pPr>
              <a:defRPr/>
            </a:pPr>
            <a:fld id="{21684793-EFED-F84B-9C08-A8EEE0CA35A2}" type="slidenum">
              <a:rPr lang="it-IT"/>
              <a:pPr>
                <a:defRPr/>
              </a:pPr>
              <a:t>76</a:t>
            </a:fld>
            <a:endParaRPr lang="it-IT" dirty="0"/>
          </a:p>
        </p:txBody>
      </p:sp>
      <p:sp>
        <p:nvSpPr>
          <p:cNvPr id="75779" name="Rectangle 2"/>
          <p:cNvSpPr>
            <a:spLocks noGrp="1" noChangeArrowheads="1"/>
          </p:cNvSpPr>
          <p:nvPr>
            <p:ph type="title"/>
          </p:nvPr>
        </p:nvSpPr>
        <p:spPr>
          <a:xfrm>
            <a:off x="685800" y="228600"/>
            <a:ext cx="7772400" cy="584200"/>
          </a:xfrm>
        </p:spPr>
        <p:txBody>
          <a:bodyPr>
            <a:normAutofit fontScale="90000"/>
          </a:bodyPr>
          <a:lstStyle/>
          <a:p>
            <a:r>
              <a:rPr lang="it-IT" sz="3200">
                <a:latin typeface="Arial" pitchFamily="-107" charset="0"/>
              </a:rPr>
              <a:t>Richard Feynman: </a:t>
            </a:r>
            <a:r>
              <a:rPr lang="it-IT" sz="3200" i="1">
                <a:latin typeface="Arial" pitchFamily="-107" charset="0"/>
              </a:rPr>
              <a:t>The Character of Physical Law</a:t>
            </a:r>
            <a:r>
              <a:rPr lang="it-IT" sz="3200">
                <a:latin typeface="Arial" pitchFamily="-107" charset="0"/>
              </a:rPr>
              <a:t>/2</a:t>
            </a:r>
          </a:p>
        </p:txBody>
      </p:sp>
      <p:sp>
        <p:nvSpPr>
          <p:cNvPr id="186372" name="Rectangle 3"/>
          <p:cNvSpPr>
            <a:spLocks noGrp="1" noChangeArrowheads="1"/>
          </p:cNvSpPr>
          <p:nvPr>
            <p:ph type="body" idx="1"/>
          </p:nvPr>
        </p:nvSpPr>
        <p:spPr>
          <a:xfrm>
            <a:off x="160338" y="1354138"/>
            <a:ext cx="8848725" cy="4772025"/>
          </a:xfrm>
        </p:spPr>
        <p:txBody>
          <a:bodyPr rtlCol="0">
            <a:normAutofit/>
          </a:bodyPr>
          <a:lstStyle/>
          <a:p>
            <a:pPr algn="just" fontAlgn="auto">
              <a:spcAft>
                <a:spcPts val="0"/>
              </a:spcAft>
              <a:buFont typeface="Arial" charset="0"/>
              <a:buNone/>
              <a:defRPr/>
            </a:pPr>
            <a:r>
              <a:rPr lang="it-IT" sz="2400" dirty="0" smtClean="0">
                <a:ea typeface="+mn-ea"/>
                <a:cs typeface="+mn-cs"/>
              </a:rPr>
              <a:t>Man mano che saliamo in questa integrazione di livelli arriviamo prima a concetti come “uomo” e “storia”, poi ad altri, ancora più astratti, come “male”, “bellezza” e “speranza”. Quello cui la scienza deve cominciare a guardare è proprio l’interconnessione strutturale di questi concetti. Lo sforzo intellettuale dell’uomo deve orientarsi a studiare i nessi fra le gerarchie, cioè a connettere la storia alla psicologia, questa a sua volta al funzionamento del cervello, il cervello all’impulso nervoso, l’impulso nervoso alla chimica, e così via, in su e in giù in ambedue i sensi. </a:t>
            </a:r>
          </a:p>
          <a:p>
            <a:pPr algn="just" fontAlgn="auto">
              <a:spcAft>
                <a:spcPts val="0"/>
              </a:spcAft>
              <a:buFont typeface="Arial" charset="0"/>
              <a:buNone/>
              <a:defRPr/>
            </a:pPr>
            <a:r>
              <a:rPr lang="it-IT" sz="2400" dirty="0" smtClean="0">
                <a:ea typeface="+mn-ea"/>
                <a:cs typeface="+mn-cs"/>
              </a:rPr>
              <a:t>  In questa ricerca che, come dice Popper, non ha mai fine, proprio per la sua complessità, occupa un posto centrale l’analisi della bellezza. </a:t>
            </a:r>
          </a:p>
        </p:txBody>
      </p:sp>
    </p:spTree>
  </p:cSld>
  <p:clrMapOvr>
    <a:masterClrMapping/>
  </p:clrMapOvr>
</p:sld>
</file>

<file path=ppt/slides/slide7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6" name="Segnaposto numero diapositiva 5"/>
          <p:cNvSpPr>
            <a:spLocks noGrp="1"/>
          </p:cNvSpPr>
          <p:nvPr>
            <p:ph type="sldNum" sz="quarter" idx="12"/>
          </p:nvPr>
        </p:nvSpPr>
        <p:spPr/>
        <p:txBody>
          <a:bodyPr/>
          <a:lstStyle/>
          <a:p>
            <a:pPr>
              <a:defRPr/>
            </a:pPr>
            <a:fld id="{FBC8C232-0087-8E4B-8733-E477999FD178}" type="slidenum">
              <a:rPr lang="it-IT"/>
              <a:pPr>
                <a:defRPr/>
              </a:pPr>
              <a:t>77</a:t>
            </a:fld>
            <a:endParaRPr lang="it-IT" dirty="0"/>
          </a:p>
        </p:txBody>
      </p:sp>
      <p:sp>
        <p:nvSpPr>
          <p:cNvPr id="77827" name="Rectangle 2"/>
          <p:cNvSpPr>
            <a:spLocks noGrp="1" noChangeArrowheads="1"/>
          </p:cNvSpPr>
          <p:nvPr>
            <p:ph type="title"/>
          </p:nvPr>
        </p:nvSpPr>
        <p:spPr>
          <a:xfrm>
            <a:off x="685800" y="0"/>
            <a:ext cx="7772400" cy="922338"/>
          </a:xfrm>
        </p:spPr>
        <p:txBody>
          <a:bodyPr>
            <a:normAutofit fontScale="90000"/>
          </a:bodyPr>
          <a:lstStyle/>
          <a:p>
            <a:r>
              <a:rPr lang="it-IT" sz="3200">
                <a:latin typeface="Arial" pitchFamily="-107" charset="0"/>
              </a:rPr>
              <a:t>Richard Feynman: </a:t>
            </a:r>
            <a:r>
              <a:rPr lang="it-IT" sz="3200" i="1">
                <a:latin typeface="Arial" pitchFamily="-107" charset="0"/>
              </a:rPr>
              <a:t>The Character of Physical Law</a:t>
            </a:r>
            <a:r>
              <a:rPr lang="it-IT" sz="3200">
                <a:latin typeface="Arial" pitchFamily="-107" charset="0"/>
              </a:rPr>
              <a:t>/3</a:t>
            </a:r>
          </a:p>
        </p:txBody>
      </p:sp>
      <p:sp>
        <p:nvSpPr>
          <p:cNvPr id="77828" name="Rectangle 3"/>
          <p:cNvSpPr>
            <a:spLocks noGrp="1" noChangeArrowheads="1"/>
          </p:cNvSpPr>
          <p:nvPr>
            <p:ph type="body" idx="1"/>
          </p:nvPr>
        </p:nvSpPr>
        <p:spPr>
          <a:xfrm>
            <a:off x="109538" y="1122363"/>
            <a:ext cx="8932862" cy="4821237"/>
          </a:xfrm>
        </p:spPr>
        <p:txBody>
          <a:bodyPr/>
          <a:lstStyle/>
          <a:p>
            <a:pPr algn="just">
              <a:buFontTx/>
              <a:buNone/>
            </a:pPr>
            <a:r>
              <a:rPr lang="it-IT" sz="2000" smtClean="0">
                <a:latin typeface="Arial" pitchFamily="-107" charset="0"/>
              </a:rPr>
              <a:t>«In questa epoca gli uomini stanno provando l’esperienza emozionante che si ha quando si cerca di indovinare il modo in cui la natura si comporterà in una nuova situazione mai vista prima. Da esperimenti e informazioni in un certo campo si può indovinare quello che accadrà in una regione che nessuno ha ancora esplorato. È un po’ diverso dalla esplorazione normale per il fatto che sulla terra esplorata ci sono già abbastanza indizi per indovinare come sarà quella non ancora scoperta. Queste ipotesi, invece, sono spesso molto diverse da quello che si è già visto,e  richiedono un grande sforzo di pensiero. Che cosa c’è nella natura che permette che questo accada, rendendo possibile indovinare, conoscendo una parte, come si comporterà il resto? Questa è una domanda non scientifica, cui non so come rispondere, e perciò darò una risposta non scientifica: io credo che è perché la natura ha in sé una grande semplicità e perciò una grande bellezza». </a:t>
            </a:r>
            <a:endParaRPr lang="it-IT" sz="2000">
              <a:latin typeface="Arial" pitchFamily="-107" charset="0"/>
            </a:endParaRPr>
          </a:p>
        </p:txBody>
      </p:sp>
    </p:spTree>
  </p:cSld>
  <p:clrMapOvr>
    <a:masterClrMapping/>
  </p:clrMapOvr>
</p:sld>
</file>

<file path=ppt/slides/slide7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6" name="Segnaposto numero diapositiva 5"/>
          <p:cNvSpPr>
            <a:spLocks noGrp="1"/>
          </p:cNvSpPr>
          <p:nvPr>
            <p:ph type="sldNum" sz="quarter" idx="12"/>
          </p:nvPr>
        </p:nvSpPr>
        <p:spPr/>
        <p:txBody>
          <a:bodyPr/>
          <a:lstStyle/>
          <a:p>
            <a:pPr>
              <a:defRPr/>
            </a:pPr>
            <a:fld id="{4C6DE05F-667D-9B4C-8EFB-AB534D45C587}" type="slidenum">
              <a:rPr lang="it-IT"/>
              <a:pPr>
                <a:defRPr/>
              </a:pPr>
              <a:t>78</a:t>
            </a:fld>
            <a:endParaRPr lang="it-IT" dirty="0"/>
          </a:p>
        </p:txBody>
      </p:sp>
      <p:sp>
        <p:nvSpPr>
          <p:cNvPr id="79875" name="Rectangle 2"/>
          <p:cNvSpPr>
            <a:spLocks noGrp="1" noChangeArrowheads="1"/>
          </p:cNvSpPr>
          <p:nvPr>
            <p:ph type="title"/>
          </p:nvPr>
        </p:nvSpPr>
        <p:spPr>
          <a:xfrm>
            <a:off x="685800" y="228600"/>
            <a:ext cx="7772400" cy="1143000"/>
          </a:xfrm>
        </p:spPr>
        <p:txBody>
          <a:bodyPr/>
          <a:lstStyle/>
          <a:p>
            <a:r>
              <a:rPr lang="it-IT" smtClean="0">
                <a:latin typeface="Arial" pitchFamily="-107" charset="0"/>
              </a:rPr>
              <a:t>La «lezione» di Feynman</a:t>
            </a:r>
          </a:p>
        </p:txBody>
      </p:sp>
      <p:sp>
        <p:nvSpPr>
          <p:cNvPr id="79876" name="Rectangle 3"/>
          <p:cNvSpPr>
            <a:spLocks noGrp="1" noChangeArrowheads="1"/>
          </p:cNvSpPr>
          <p:nvPr>
            <p:ph type="body" idx="1"/>
          </p:nvPr>
        </p:nvSpPr>
        <p:spPr>
          <a:xfrm>
            <a:off x="152400" y="1566863"/>
            <a:ext cx="8763000" cy="4529137"/>
          </a:xfrm>
        </p:spPr>
        <p:txBody>
          <a:bodyPr/>
          <a:lstStyle/>
          <a:p>
            <a:pPr algn="just">
              <a:buFontTx/>
              <a:buNone/>
            </a:pPr>
            <a:r>
              <a:rPr lang="it-IT">
                <a:latin typeface="Arial" pitchFamily="-107" charset="0"/>
              </a:rPr>
              <a:t>Lo sforzo intellettuale </a:t>
            </a:r>
            <a:r>
              <a:rPr lang="it-IT" smtClean="0">
                <a:latin typeface="Arial" pitchFamily="-107" charset="0"/>
              </a:rPr>
              <a:t>dell’uomo, ci dice quindi Feynman, </a:t>
            </a:r>
            <a:r>
              <a:rPr lang="it-IT">
                <a:latin typeface="Arial" pitchFamily="-107" charset="0"/>
              </a:rPr>
              <a:t>deve orientarsi a studiare i nessi fra le gerarchie, cioè a connettere la storia alla psicologia, questa a sua volta al funzionamento del cervello, il cervello all’impulso nervoso, l’impulso nervoso alla chimica, e  così via, in su e in giù in ambedue i sensi.</a:t>
            </a:r>
          </a:p>
        </p:txBody>
      </p:sp>
    </p:spTree>
  </p:cSld>
  <p:clrMapOvr>
    <a:masterClrMapping/>
  </p:clrMapOvr>
</p:sld>
</file>

<file path=ppt/slides/slide7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6" name="Segnaposto numero diapositiva 5"/>
          <p:cNvSpPr>
            <a:spLocks noGrp="1"/>
          </p:cNvSpPr>
          <p:nvPr>
            <p:ph type="sldNum" sz="quarter" idx="12"/>
          </p:nvPr>
        </p:nvSpPr>
        <p:spPr/>
        <p:txBody>
          <a:bodyPr/>
          <a:lstStyle/>
          <a:p>
            <a:pPr>
              <a:defRPr/>
            </a:pPr>
            <a:fld id="{857E5C76-135F-FE4E-BF9E-95950B4AA0C6}" type="slidenum">
              <a:rPr lang="it-IT"/>
              <a:pPr>
                <a:defRPr/>
              </a:pPr>
              <a:t>79</a:t>
            </a:fld>
            <a:endParaRPr lang="it-IT" dirty="0"/>
          </a:p>
        </p:txBody>
      </p:sp>
      <p:sp>
        <p:nvSpPr>
          <p:cNvPr id="83971" name="Rectangle 2"/>
          <p:cNvSpPr>
            <a:spLocks noGrp="1" noChangeArrowheads="1"/>
          </p:cNvSpPr>
          <p:nvPr>
            <p:ph type="title"/>
          </p:nvPr>
        </p:nvSpPr>
        <p:spPr>
          <a:xfrm>
            <a:off x="0" y="0"/>
            <a:ext cx="9031288" cy="936625"/>
          </a:xfrm>
        </p:spPr>
        <p:txBody>
          <a:bodyPr/>
          <a:lstStyle/>
          <a:p>
            <a:r>
              <a:rPr lang="it-IT" smtClean="0">
                <a:latin typeface="Arial" pitchFamily="-107" charset="0"/>
              </a:rPr>
              <a:t> Il «KARLSRUHER PHYSIKKURS»</a:t>
            </a:r>
          </a:p>
        </p:txBody>
      </p:sp>
      <p:sp>
        <p:nvSpPr>
          <p:cNvPr id="83972" name="Rectangle 3"/>
          <p:cNvSpPr>
            <a:spLocks noGrp="1" noChangeArrowheads="1"/>
          </p:cNvSpPr>
          <p:nvPr>
            <p:ph type="body" idx="1"/>
          </p:nvPr>
        </p:nvSpPr>
        <p:spPr>
          <a:xfrm>
            <a:off x="0" y="1047750"/>
            <a:ext cx="9144000" cy="5048250"/>
          </a:xfrm>
        </p:spPr>
        <p:txBody>
          <a:bodyPr/>
          <a:lstStyle/>
          <a:p>
            <a:pPr algn="just">
              <a:buFont typeface="Arial" pitchFamily="-107" charset="0"/>
              <a:buNone/>
            </a:pPr>
            <a:r>
              <a:rPr lang="it-IT" sz="2000" smtClean="0">
                <a:latin typeface="Arial" pitchFamily="-107" charset="0"/>
              </a:rPr>
              <a:t>Un’altra esperienza importante, ormai classica anch’essa, è rappresentata dal Karlsruhe Physikkurs (KPK),(F. Herrmann, </a:t>
            </a:r>
            <a:r>
              <a:rPr lang="it-IT" sz="2000" i="1" smtClean="0">
                <a:latin typeface="Arial" pitchFamily="-107" charset="0"/>
              </a:rPr>
              <a:t>Der Karlsruhe Physikkurs, </a:t>
            </a:r>
            <a:r>
              <a:rPr lang="it-IT" sz="2000" smtClean="0">
                <a:latin typeface="Arial" pitchFamily="-107" charset="0"/>
              </a:rPr>
              <a:t>Aulis, Köln, 1995). </a:t>
            </a:r>
          </a:p>
          <a:p>
            <a:pPr algn="just">
              <a:buFont typeface="Arial" pitchFamily="-107" charset="0"/>
              <a:buNone/>
            </a:pPr>
            <a:r>
              <a:rPr lang="it-IT" sz="2000" smtClean="0">
                <a:latin typeface="Arial" pitchFamily="-107" charset="0"/>
              </a:rPr>
              <a:t> Questo corso, sviluppato dal gruppo di didattica della fisica dell’università di Karlsruhe guidato da Friedrich Herrmann,  è rivolto ai primi anni della scuola secondaria superiore,  e utilizza un paradigma formale la cui specificità sta nella proposta di un </a:t>
            </a:r>
            <a:r>
              <a:rPr lang="it-IT" sz="2000" i="1" smtClean="0">
                <a:latin typeface="Arial" pitchFamily="-107" charset="0"/>
              </a:rPr>
              <a:t>approccio unificato</a:t>
            </a:r>
            <a:r>
              <a:rPr lang="it-IT" sz="2000" smtClean="0">
                <a:latin typeface="Arial" pitchFamily="-107" charset="0"/>
              </a:rPr>
              <a:t> all’insegnamento delle scienze: “The project was not just to write a new schoolbook. The objective was to develop a new way of teaching physics, indipendent of the target group of learners. </a:t>
            </a:r>
            <a:r>
              <a:rPr lang="it-IT" sz="2000" smtClean="0">
                <a:latin typeface="Arial" pitchFamily="-107" charset="0"/>
                <a:sym typeface="Symbol" pitchFamily="-107" charset="2"/>
              </a:rPr>
              <a:t></a:t>
            </a:r>
            <a:r>
              <a:rPr lang="it-IT" sz="2000" smtClean="0">
                <a:latin typeface="Arial" pitchFamily="-107" charset="0"/>
              </a:rPr>
              <a:t>…</a:t>
            </a:r>
            <a:r>
              <a:rPr lang="it-IT" sz="2000" smtClean="0">
                <a:latin typeface="Arial" pitchFamily="-107" charset="0"/>
                <a:sym typeface="Symbol" pitchFamily="-107" charset="2"/>
              </a:rPr>
              <a:t></a:t>
            </a:r>
            <a:r>
              <a:rPr lang="it-IT" sz="2000" smtClean="0">
                <a:latin typeface="Arial" pitchFamily="-107" charset="0"/>
              </a:rPr>
              <a:t> We have chosen a unified approach to sciente teaching”. Si tratta dunque di un approccio basato su una ristrutturazione disciplinare della fisica i cui cardini, esplicitati anche nel sito del dipartimento </a:t>
            </a:r>
            <a:r>
              <a:rPr lang="it-IT" sz="2000" u="sng" smtClean="0">
                <a:latin typeface="Arial" pitchFamily="-107" charset="0"/>
                <a:hlinkClick r:id="rId3"/>
              </a:rPr>
              <a:t>http://www.physikdidaktik.uni-karlsruhe.de/</a:t>
            </a:r>
            <a:r>
              <a:rPr lang="it-IT" sz="2000" smtClean="0">
                <a:latin typeface="Arial" pitchFamily="-107" charset="0"/>
              </a:rPr>
              <a:t>, sono costituiti dall’abbattimento delle frontiere tra la fisica e le discipline scientifiche affini (chimica, biologia, informatica) e dal sistematico ricorso alle analogie tra le discipline medesime. </a:t>
            </a:r>
          </a:p>
        </p:txBody>
      </p:sp>
    </p:spTree>
  </p:cSld>
  <p:clrMapOvr>
    <a:masterClrMapping/>
  </p:clrMapOvr>
</p:sld>
</file>

<file path=ppt/slides/slide8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6" name="Segnaposto numero diapositiva 5"/>
          <p:cNvSpPr>
            <a:spLocks noGrp="1"/>
          </p:cNvSpPr>
          <p:nvPr>
            <p:ph type="sldNum" sz="quarter" idx="12"/>
          </p:nvPr>
        </p:nvSpPr>
        <p:spPr/>
        <p:txBody>
          <a:bodyPr/>
          <a:lstStyle/>
          <a:p>
            <a:pPr>
              <a:defRPr/>
            </a:pPr>
            <a:fld id="{A2911F1E-766D-5F40-AE9D-975B580176B0}" type="slidenum">
              <a:rPr lang="it-IT"/>
              <a:pPr>
                <a:defRPr/>
              </a:pPr>
              <a:t>80</a:t>
            </a:fld>
            <a:endParaRPr lang="it-IT" dirty="0"/>
          </a:p>
        </p:txBody>
      </p:sp>
      <p:sp>
        <p:nvSpPr>
          <p:cNvPr id="81923" name="Rectangle 2"/>
          <p:cNvSpPr>
            <a:spLocks noGrp="1" noChangeArrowheads="1"/>
          </p:cNvSpPr>
          <p:nvPr>
            <p:ph type="title"/>
          </p:nvPr>
        </p:nvSpPr>
        <p:spPr>
          <a:xfrm>
            <a:off x="685800" y="0"/>
            <a:ext cx="7772400" cy="936625"/>
          </a:xfrm>
        </p:spPr>
        <p:txBody>
          <a:bodyPr/>
          <a:lstStyle/>
          <a:p>
            <a:r>
              <a:rPr lang="it-IT" smtClean="0">
                <a:latin typeface="Arial" pitchFamily="-107" charset="0"/>
              </a:rPr>
              <a:t>La «lezione» di Feynman</a:t>
            </a:r>
          </a:p>
        </p:txBody>
      </p:sp>
      <p:sp>
        <p:nvSpPr>
          <p:cNvPr id="81924" name="Rectangle 3"/>
          <p:cNvSpPr>
            <a:spLocks noGrp="1" noChangeArrowheads="1"/>
          </p:cNvSpPr>
          <p:nvPr>
            <p:ph type="body" idx="1"/>
          </p:nvPr>
        </p:nvSpPr>
        <p:spPr>
          <a:xfrm>
            <a:off x="0" y="1047750"/>
            <a:ext cx="9144000" cy="5048250"/>
          </a:xfrm>
        </p:spPr>
        <p:txBody>
          <a:bodyPr>
            <a:normAutofit lnSpcReduction="10000"/>
          </a:bodyPr>
          <a:lstStyle/>
          <a:p>
            <a:pPr>
              <a:buFont typeface="Arial" pitchFamily="-107" charset="0"/>
              <a:buNone/>
            </a:pPr>
            <a:r>
              <a:rPr lang="it-IT" sz="2000" smtClean="0">
                <a:latin typeface="Arial" pitchFamily="-107" charset="0"/>
              </a:rPr>
              <a:t>A questo approccio generale e a questi concetti Feynman si ispirò anche nel suo approccio alla </a:t>
            </a:r>
            <a:r>
              <a:rPr lang="it-IT" sz="2000">
                <a:latin typeface="Arial" pitchFamily="-107" charset="0"/>
              </a:rPr>
              <a:t>didattica della </a:t>
            </a:r>
            <a:r>
              <a:rPr lang="it-IT" sz="2000" smtClean="0">
                <a:latin typeface="Arial" pitchFamily="-107" charset="0"/>
              </a:rPr>
              <a:t>fisica (R. P. Feynman, R. B. Leighton, M. Sands, </a:t>
            </a:r>
            <a:r>
              <a:rPr lang="it-IT" sz="2000" i="1" smtClean="0">
                <a:latin typeface="Arial" pitchFamily="-107" charset="0"/>
              </a:rPr>
              <a:t>The Feynman Lectures on Physics</a:t>
            </a:r>
            <a:r>
              <a:rPr lang="it-IT" sz="2000" smtClean="0">
                <a:latin typeface="Arial" pitchFamily="-107" charset="0"/>
              </a:rPr>
              <a:t>, Addison_Wesley Publishing Company, London- Reading (Massachussets) - Menlo Park (California) - Don Mills (Ontario), 1968).</a:t>
            </a:r>
          </a:p>
          <a:p>
            <a:pPr>
              <a:buFont typeface="Arial" pitchFamily="-107" charset="0"/>
              <a:buNone/>
            </a:pPr>
            <a:r>
              <a:rPr lang="it-IT" sz="2000" smtClean="0">
                <a:latin typeface="Arial" pitchFamily="-107" charset="0"/>
              </a:rPr>
              <a:t>Lo attestano in modo concreto,in particolare, le </a:t>
            </a:r>
            <a:r>
              <a:rPr lang="it-IT" sz="2000">
                <a:latin typeface="Arial" pitchFamily="-107" charset="0"/>
              </a:rPr>
              <a:t>seguenti parti del I volume;</a:t>
            </a:r>
            <a:r>
              <a:rPr lang="it-IT" sz="2000" smtClean="0">
                <a:latin typeface="Arial" pitchFamily="-107" charset="0"/>
              </a:rPr>
              <a:t> </a:t>
            </a:r>
          </a:p>
          <a:p>
            <a:pPr algn="just">
              <a:buFont typeface="Wingdings" pitchFamily="-107" charset="2"/>
              <a:buChar char="q"/>
            </a:pPr>
            <a:r>
              <a:rPr lang="it-IT" sz="2000" smtClean="0">
                <a:latin typeface="Arial" pitchFamily="-107" charset="0"/>
              </a:rPr>
              <a:t>cap</a:t>
            </a:r>
            <a:r>
              <a:rPr lang="it-IT" sz="2000">
                <a:latin typeface="Arial" pitchFamily="-107" charset="0"/>
              </a:rPr>
              <a:t>. 3 (“La relazione della fisica con le altre scienze”), che fornisce un quadro sintetico e accurato dei rapporti tra la fisica, da una parte, e la chimica, la biologia, l’astronomia, la geologia e la psicologia, dall’altra;</a:t>
            </a:r>
            <a:r>
              <a:rPr lang="it-IT" sz="2000" smtClean="0">
                <a:latin typeface="Arial" pitchFamily="-107" charset="0"/>
              </a:rPr>
              <a:t> </a:t>
            </a:r>
          </a:p>
          <a:p>
            <a:pPr algn="just">
              <a:buFont typeface="Wingdings" pitchFamily="-107" charset="2"/>
              <a:buChar char="q"/>
            </a:pPr>
            <a:r>
              <a:rPr lang="it-IT" sz="2000" smtClean="0">
                <a:latin typeface="Arial" pitchFamily="-107" charset="0"/>
              </a:rPr>
              <a:t> </a:t>
            </a:r>
            <a:r>
              <a:rPr lang="it-IT" sz="2000">
                <a:latin typeface="Arial" pitchFamily="-107" charset="0"/>
              </a:rPr>
              <a:t>cap. 22 (“Algebra”, che contiene, tra l’altro, una preziosa analisi di «strumenti per pensare», quali l’astrazione e la generalizzazione, fondamentali per la fisica ma, ovviamente, anche per qualsiasi altra scienza);</a:t>
            </a:r>
            <a:r>
              <a:rPr lang="it-IT" sz="2000" smtClean="0">
                <a:latin typeface="Arial" pitchFamily="-107" charset="0"/>
              </a:rPr>
              <a:t> </a:t>
            </a:r>
          </a:p>
          <a:p>
            <a:pPr algn="just">
              <a:buFont typeface="Wingdings" pitchFamily="-107" charset="2"/>
              <a:buChar char="q"/>
            </a:pPr>
            <a:r>
              <a:rPr lang="it-IT" sz="2000" smtClean="0">
                <a:latin typeface="Arial" pitchFamily="-107" charset="0"/>
              </a:rPr>
              <a:t>cap</a:t>
            </a:r>
            <a:r>
              <a:rPr lang="it-IT" sz="2000">
                <a:latin typeface="Arial" pitchFamily="-107" charset="0"/>
              </a:rPr>
              <a:t>. 36 (“Meccanismo della visione”, che tratta la sensazione del colore, la fisiologia dell’occhio, le cellule a bastoncino, l’occhio composto dell’insetto, altri occhi e la neurologia della visione).</a:t>
            </a:r>
            <a:r>
              <a:rPr lang="it-IT" sz="2000" smtClean="0">
                <a:latin typeface="Arial" pitchFamily="-107" charset="0"/>
              </a:rPr>
              <a:t> </a:t>
            </a:r>
            <a:endParaRPr lang="it-IT" sz="2000">
              <a:latin typeface="Arial" pitchFamily="-107" charset="0"/>
            </a:endParaRPr>
          </a:p>
        </p:txBody>
      </p:sp>
    </p:spTree>
  </p:cSld>
  <p:clrMapOvr>
    <a:masterClrMapping/>
  </p:clrMapOvr>
</p:sld>
</file>

<file path=ppt/slides/slide8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6" name="Segnaposto numero diapositiva 5"/>
          <p:cNvSpPr>
            <a:spLocks noGrp="1"/>
          </p:cNvSpPr>
          <p:nvPr>
            <p:ph type="sldNum" sz="quarter" idx="12"/>
          </p:nvPr>
        </p:nvSpPr>
        <p:spPr/>
        <p:txBody>
          <a:bodyPr/>
          <a:lstStyle/>
          <a:p>
            <a:pPr>
              <a:defRPr/>
            </a:pPr>
            <a:fld id="{427CB91B-6668-1743-BFE0-E175C682A221}" type="slidenum">
              <a:rPr lang="it-IT"/>
              <a:pPr>
                <a:defRPr/>
              </a:pPr>
              <a:t>81</a:t>
            </a:fld>
            <a:endParaRPr lang="it-IT" dirty="0"/>
          </a:p>
        </p:txBody>
      </p:sp>
      <p:sp>
        <p:nvSpPr>
          <p:cNvPr id="86019" name="Rectangle 2"/>
          <p:cNvSpPr>
            <a:spLocks noGrp="1" noChangeArrowheads="1"/>
          </p:cNvSpPr>
          <p:nvPr>
            <p:ph type="title"/>
          </p:nvPr>
        </p:nvSpPr>
        <p:spPr>
          <a:xfrm>
            <a:off x="0" y="0"/>
            <a:ext cx="9031288" cy="936625"/>
          </a:xfrm>
        </p:spPr>
        <p:txBody>
          <a:bodyPr/>
          <a:lstStyle/>
          <a:p>
            <a:r>
              <a:rPr lang="it-IT" smtClean="0">
                <a:latin typeface="Arial" pitchFamily="-107" charset="0"/>
              </a:rPr>
              <a:t> Il «KARLSRUHER PHYSIKKURS»</a:t>
            </a:r>
          </a:p>
        </p:txBody>
      </p:sp>
      <p:sp>
        <p:nvSpPr>
          <p:cNvPr id="86020" name="Rectangle 3"/>
          <p:cNvSpPr>
            <a:spLocks noGrp="1" noChangeArrowheads="1"/>
          </p:cNvSpPr>
          <p:nvPr>
            <p:ph type="body" idx="1"/>
          </p:nvPr>
        </p:nvSpPr>
        <p:spPr>
          <a:xfrm>
            <a:off x="0" y="1047750"/>
            <a:ext cx="9144000" cy="5048250"/>
          </a:xfrm>
        </p:spPr>
        <p:txBody>
          <a:bodyPr/>
          <a:lstStyle/>
          <a:p>
            <a:pPr algn="just">
              <a:buFont typeface="Arial" pitchFamily="-107" charset="0"/>
              <a:buNone/>
            </a:pPr>
            <a:r>
              <a:rPr lang="it-IT" sz="2000" smtClean="0">
                <a:latin typeface="Arial" pitchFamily="-107" charset="0"/>
              </a:rPr>
              <a:t>Il Corso si fonda su una ristrutturazione della fisica che tiene conto dei seguenti criteri:</a:t>
            </a:r>
          </a:p>
          <a:p>
            <a:pPr algn="just">
              <a:buFont typeface="Arial" pitchFamily="-107" charset="0"/>
              <a:buNone/>
            </a:pPr>
            <a:endParaRPr lang="it-IT" sz="2000" smtClean="0">
              <a:latin typeface="Arial" pitchFamily="-107" charset="0"/>
            </a:endParaRPr>
          </a:p>
          <a:p>
            <a:pPr algn="just">
              <a:buFont typeface="Wingdings" pitchFamily="-107" charset="2"/>
              <a:buChar char="q"/>
            </a:pPr>
            <a:r>
              <a:rPr lang="it-IT" sz="2000" smtClean="0">
                <a:latin typeface="Arial" pitchFamily="-107" charset="0"/>
              </a:rPr>
              <a:t>Eliminazione dei «fardelli storici»;</a:t>
            </a:r>
          </a:p>
          <a:p>
            <a:pPr algn="just">
              <a:buFont typeface="Wingdings" pitchFamily="-107" charset="2"/>
              <a:buChar char="q"/>
            </a:pPr>
            <a:r>
              <a:rPr lang="it-IT" sz="2000" smtClean="0">
                <a:latin typeface="Arial" pitchFamily="-107" charset="0"/>
              </a:rPr>
              <a:t>Utilizzo delle analogie;</a:t>
            </a:r>
          </a:p>
          <a:p>
            <a:pPr algn="just">
              <a:buFont typeface="Wingdings" pitchFamily="-107" charset="2"/>
              <a:buChar char="q"/>
            </a:pPr>
            <a:r>
              <a:rPr lang="it-IT" sz="2000" smtClean="0">
                <a:latin typeface="Arial" pitchFamily="-107" charset="0"/>
              </a:rPr>
              <a:t>Stretto legame con le discipline scientifiche affini (chimica, biologia, informatica).</a:t>
            </a:r>
          </a:p>
          <a:p>
            <a:pPr algn="just">
              <a:buFont typeface="Arial" pitchFamily="-107" charset="0"/>
              <a:buNone/>
            </a:pPr>
            <a:endParaRPr lang="it-IT" sz="2000" smtClean="0">
              <a:latin typeface="Arial" pitchFamily="-107" charset="0"/>
            </a:endParaRPr>
          </a:p>
          <a:p>
            <a:pPr algn="just">
              <a:buFont typeface="Arial" pitchFamily="-107" charset="0"/>
              <a:buNone/>
            </a:pPr>
            <a:r>
              <a:rPr lang="it-IT" sz="2000" smtClean="0">
                <a:latin typeface="Arial" pitchFamily="-107" charset="0"/>
              </a:rPr>
              <a:t>L’obiettivo prioritario è quello di ridurre il tempo impiegato per la presentazione dei tremi tradizionali allo scopo di far posto a temi della fisica del 20° secolo.</a:t>
            </a:r>
          </a:p>
        </p:txBody>
      </p:sp>
    </p:spTree>
  </p:cSld>
  <p:clrMapOvr>
    <a:masterClrMapping/>
  </p:clrMapOvr>
</p:sld>
</file>

<file path=ppt/slides/slide8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6" name="Segnaposto numero diapositiva 5"/>
          <p:cNvSpPr>
            <a:spLocks noGrp="1"/>
          </p:cNvSpPr>
          <p:nvPr>
            <p:ph type="sldNum" sz="quarter" idx="12"/>
          </p:nvPr>
        </p:nvSpPr>
        <p:spPr/>
        <p:txBody>
          <a:bodyPr/>
          <a:lstStyle/>
          <a:p>
            <a:pPr>
              <a:defRPr/>
            </a:pPr>
            <a:fld id="{905041E2-99D5-7D4C-B64F-7DEE8FA32D4A}" type="slidenum">
              <a:rPr lang="it-IT"/>
              <a:pPr>
                <a:defRPr/>
              </a:pPr>
              <a:t>82</a:t>
            </a:fld>
            <a:endParaRPr lang="it-IT" dirty="0"/>
          </a:p>
        </p:txBody>
      </p:sp>
      <p:sp>
        <p:nvSpPr>
          <p:cNvPr id="88067" name="Rectangle 2"/>
          <p:cNvSpPr>
            <a:spLocks noGrp="1" noChangeArrowheads="1"/>
          </p:cNvSpPr>
          <p:nvPr>
            <p:ph type="title"/>
          </p:nvPr>
        </p:nvSpPr>
        <p:spPr>
          <a:xfrm>
            <a:off x="0" y="0"/>
            <a:ext cx="9031288" cy="936625"/>
          </a:xfrm>
        </p:spPr>
        <p:txBody>
          <a:bodyPr/>
          <a:lstStyle/>
          <a:p>
            <a:r>
              <a:rPr lang="it-IT" smtClean="0">
                <a:latin typeface="Arial" pitchFamily="-107" charset="0"/>
              </a:rPr>
              <a:t> Il «KARLSRUHER PHYSIKKURS»</a:t>
            </a:r>
          </a:p>
        </p:txBody>
      </p:sp>
      <p:sp>
        <p:nvSpPr>
          <p:cNvPr id="88068" name="Rectangle 3"/>
          <p:cNvSpPr>
            <a:spLocks noGrp="1" noChangeArrowheads="1"/>
          </p:cNvSpPr>
          <p:nvPr>
            <p:ph type="body" idx="1"/>
          </p:nvPr>
        </p:nvSpPr>
        <p:spPr>
          <a:xfrm>
            <a:off x="0" y="1047750"/>
            <a:ext cx="9144000" cy="5048250"/>
          </a:xfrm>
        </p:spPr>
        <p:txBody>
          <a:bodyPr/>
          <a:lstStyle/>
          <a:p>
            <a:pPr algn="just">
              <a:buFont typeface="Arial" pitchFamily="-107" charset="0"/>
              <a:buNone/>
            </a:pPr>
            <a:r>
              <a:rPr lang="it-IT" sz="2000" smtClean="0">
                <a:latin typeface="Arial" pitchFamily="-107" charset="0"/>
              </a:rPr>
              <a:t>Eliminazione dei «fardelli storici» significa tenere adeguatamente conto del fatto che la forma attuale della fisica è il risultato di un processo di evoluzione. Simili processi seguono vie e percorsi particolari: è quindi normale che il risultato finale rifletta con grande fedeltà il corso del processo che l’ha generato.</a:t>
            </a:r>
          </a:p>
          <a:p>
            <a:pPr algn="just">
              <a:buFont typeface="Arial" pitchFamily="-107" charset="0"/>
              <a:buNone/>
            </a:pPr>
            <a:r>
              <a:rPr lang="it-IT" sz="2000" smtClean="0">
                <a:latin typeface="Arial" pitchFamily="-107" charset="0"/>
              </a:rPr>
              <a:t>Chi oggi impara la scienza lo fa in larga misura lungo un cammino molto simile a quello dello sviluppo storico, compresi tutti gli errori, gli ostacoli e i travisamenti,</a:t>
            </a:r>
          </a:p>
          <a:p>
            <a:pPr algn="just">
              <a:buFont typeface="Arial" pitchFamily="-107" charset="0"/>
              <a:buNone/>
            </a:pPr>
            <a:r>
              <a:rPr lang="it-IT" sz="2000" smtClean="0">
                <a:latin typeface="Arial" pitchFamily="-107" charset="0"/>
              </a:rPr>
              <a:t>Ripensare l’insieme della scienza alla luce delle conoscenze attuali dovrebbe far emergere un curricolo molto più semplice. Durante lo sviluppo di questo corso gli autori hanno perciò cercato di liberarsi di molti di quelli che ritengono «fardelli storici».</a:t>
            </a:r>
          </a:p>
        </p:txBody>
      </p:sp>
    </p:spTree>
  </p:cSld>
  <p:clrMapOvr>
    <a:masterClrMapping/>
  </p:clrMapOvr>
</p:sld>
</file>

<file path=ppt/slides/slide8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show="0">
  <p:cSld>
    <p:spTree>
      <p:nvGrpSpPr>
        <p:cNvPr id="1" name=""/>
        <p:cNvGrpSpPr/>
        <p:nvPr/>
      </p:nvGrpSpPr>
      <p:grpSpPr>
        <a:xfrm>
          <a:off x="0" y="0"/>
          <a:ext cx="0" cy="0"/>
          <a:chOff x="0" y="0"/>
          <a:chExt cx="0" cy="0"/>
        </a:xfrm>
      </p:grpSpPr>
      <p:sp>
        <p:nvSpPr>
          <p:cNvPr id="103426" name="Segnaposto numero diapositiva 3"/>
          <p:cNvSpPr>
            <a:spLocks noGrp="1"/>
          </p:cNvSpPr>
          <p:nvPr>
            <p:ph type="sldNum" sz="quarter" idx="12"/>
          </p:nvPr>
        </p:nvSpPr>
        <p:spPr/>
        <p:txBody>
          <a:bodyPr/>
          <a:lstStyle/>
          <a:p>
            <a:pPr>
              <a:defRPr/>
            </a:pPr>
            <a:fld id="{50712B03-7E1B-EE45-B3DA-5E9F1D1B7C57}" type="slidenum">
              <a:rPr lang="it-IT"/>
              <a:pPr>
                <a:defRPr/>
              </a:pPr>
              <a:t>83</a:t>
            </a:fld>
            <a:endParaRPr lang="it-IT" dirty="0"/>
          </a:p>
        </p:txBody>
      </p:sp>
      <p:sp>
        <p:nvSpPr>
          <p:cNvPr id="641026" name="Rectangle 2"/>
          <p:cNvSpPr>
            <a:spLocks noGrp="1" noChangeArrowheads="1"/>
          </p:cNvSpPr>
          <p:nvPr>
            <p:ph type="body" idx="4294967295"/>
          </p:nvPr>
        </p:nvSpPr>
        <p:spPr>
          <a:xfrm>
            <a:off x="323850" y="685800"/>
            <a:ext cx="8286750" cy="5410200"/>
          </a:xfrm>
        </p:spPr>
        <p:txBody>
          <a:bodyPr/>
          <a:lstStyle/>
          <a:p>
            <a:pPr algn="ctr">
              <a:buFontTx/>
              <a:buNone/>
            </a:pPr>
            <a:r>
              <a:rPr lang="it-IT" sz="3600">
                <a:latin typeface="Arial" pitchFamily="-107" charset="0"/>
              </a:rPr>
              <a:t>La dinamica delle teorie per T.S. Kuhn</a:t>
            </a:r>
            <a:endParaRPr lang="it-IT" sz="2800">
              <a:latin typeface="Arial" pitchFamily="-107" charset="0"/>
            </a:endParaRPr>
          </a:p>
          <a:p>
            <a:pPr algn="ctr">
              <a:buFontTx/>
              <a:buNone/>
            </a:pPr>
            <a:endParaRPr lang="it-IT" sz="2800">
              <a:latin typeface="Arial" pitchFamily="-107" charset="0"/>
            </a:endParaRPr>
          </a:p>
          <a:p>
            <a:pPr>
              <a:buFont typeface="Wingdings" pitchFamily="-107" charset="2"/>
              <a:buChar char="q"/>
            </a:pPr>
            <a:r>
              <a:rPr lang="it-IT" sz="3100">
                <a:latin typeface="Arial" pitchFamily="-107" charset="0"/>
              </a:rPr>
              <a:t> Fase preparadigmatica</a:t>
            </a:r>
          </a:p>
          <a:p>
            <a:pPr>
              <a:buFont typeface="Wingdings" pitchFamily="-107" charset="2"/>
              <a:buChar char="q"/>
            </a:pPr>
            <a:endParaRPr lang="it-IT" sz="3100">
              <a:latin typeface="Arial" pitchFamily="-107" charset="0"/>
            </a:endParaRPr>
          </a:p>
          <a:p>
            <a:pPr>
              <a:buFont typeface="Wingdings" pitchFamily="-107" charset="2"/>
              <a:buChar char="q"/>
            </a:pPr>
            <a:r>
              <a:rPr lang="it-IT" sz="3100">
                <a:latin typeface="Arial" pitchFamily="-107" charset="0"/>
              </a:rPr>
              <a:t> Scienza normale</a:t>
            </a:r>
          </a:p>
          <a:p>
            <a:pPr>
              <a:buFont typeface="Wingdings" pitchFamily="-107" charset="2"/>
              <a:buChar char="q"/>
            </a:pPr>
            <a:endParaRPr lang="it-IT" sz="3100">
              <a:latin typeface="Arial" pitchFamily="-107" charset="0"/>
            </a:endParaRPr>
          </a:p>
          <a:p>
            <a:pPr>
              <a:buFont typeface="Wingdings" pitchFamily="-107" charset="2"/>
              <a:buChar char="q"/>
            </a:pPr>
            <a:r>
              <a:rPr lang="it-IT" sz="3100">
                <a:latin typeface="Arial" pitchFamily="-107" charset="0"/>
              </a:rPr>
              <a:t> Scienza rivoluzionaria</a:t>
            </a:r>
          </a:p>
          <a:p>
            <a:pPr>
              <a:buFont typeface="Wingdings" pitchFamily="-107" charset="2"/>
              <a:buNone/>
            </a:pPr>
            <a:r>
              <a:rPr lang="it-IT" sz="3100">
                <a:latin typeface="Arial" pitchFamily="-107" charset="0"/>
              </a:rPr>
              <a:t>         </a:t>
            </a:r>
          </a:p>
          <a:p>
            <a:pPr>
              <a:buFont typeface="Wingdings" pitchFamily="-107" charset="2"/>
              <a:buChar char="q"/>
            </a:pPr>
            <a:r>
              <a:rPr lang="it-IT" sz="3100">
                <a:latin typeface="Arial" pitchFamily="-107" charset="0"/>
              </a:rPr>
              <a:t> Scienza normale</a:t>
            </a:r>
          </a:p>
        </p:txBody>
      </p:sp>
      <p:sp>
        <p:nvSpPr>
          <p:cNvPr id="641027" name="AutoShape 3"/>
          <p:cNvSpPr>
            <a:spLocks noChangeArrowheads="1"/>
          </p:cNvSpPr>
          <p:nvPr/>
        </p:nvSpPr>
        <p:spPr bwMode="auto">
          <a:xfrm>
            <a:off x="2362200" y="2362200"/>
            <a:ext cx="152400" cy="762000"/>
          </a:xfrm>
          <a:prstGeom prst="downArrow">
            <a:avLst>
              <a:gd name="adj1" fmla="val 50000"/>
              <a:gd name="adj2" fmla="val 125000"/>
            </a:avLst>
          </a:prstGeom>
          <a:solidFill>
            <a:srgbClr val="A50021"/>
          </a:solidFill>
          <a:ln w="9525">
            <a:solidFill>
              <a:schemeClr val="tx1"/>
            </a:solidFill>
            <a:miter lim="800000"/>
            <a:headEnd/>
            <a:tailEnd/>
          </a:ln>
        </p:spPr>
        <p:txBody>
          <a:bodyPr wrap="none" anchor="ctr">
            <a:prstTxWarp prst="textNoShape">
              <a:avLst/>
            </a:prstTxWarp>
          </a:bodyPr>
          <a:lstStyle/>
          <a:p>
            <a:pPr eaLnBrk="0" hangingPunct="0"/>
            <a:endParaRPr lang="it-IT" sz="2400">
              <a:latin typeface="Calibri" pitchFamily="-107" charset="0"/>
            </a:endParaRPr>
          </a:p>
        </p:txBody>
      </p:sp>
      <p:sp>
        <p:nvSpPr>
          <p:cNvPr id="641028" name="AutoShape 4"/>
          <p:cNvSpPr>
            <a:spLocks noChangeArrowheads="1"/>
          </p:cNvSpPr>
          <p:nvPr/>
        </p:nvSpPr>
        <p:spPr bwMode="auto">
          <a:xfrm>
            <a:off x="2362200" y="3581400"/>
            <a:ext cx="228600" cy="609600"/>
          </a:xfrm>
          <a:prstGeom prst="downArrow">
            <a:avLst>
              <a:gd name="adj1" fmla="val 50000"/>
              <a:gd name="adj2" fmla="val 66667"/>
            </a:avLst>
          </a:prstGeom>
          <a:solidFill>
            <a:srgbClr val="A50021"/>
          </a:solidFill>
          <a:ln w="9525">
            <a:solidFill>
              <a:schemeClr val="tx1"/>
            </a:solidFill>
            <a:miter lim="800000"/>
            <a:headEnd/>
            <a:tailEnd/>
          </a:ln>
        </p:spPr>
        <p:txBody>
          <a:bodyPr wrap="none" anchor="ctr">
            <a:prstTxWarp prst="textNoShape">
              <a:avLst/>
            </a:prstTxWarp>
          </a:bodyPr>
          <a:lstStyle/>
          <a:p>
            <a:pPr eaLnBrk="0" hangingPunct="0"/>
            <a:endParaRPr lang="it-IT" sz="2400">
              <a:latin typeface="Calibri" pitchFamily="-107" charset="0"/>
            </a:endParaRPr>
          </a:p>
        </p:txBody>
      </p:sp>
      <p:sp>
        <p:nvSpPr>
          <p:cNvPr id="641029" name="AutoShape 5"/>
          <p:cNvSpPr>
            <a:spLocks noChangeArrowheads="1"/>
          </p:cNvSpPr>
          <p:nvPr/>
        </p:nvSpPr>
        <p:spPr bwMode="auto">
          <a:xfrm>
            <a:off x="2362200" y="4724400"/>
            <a:ext cx="228600" cy="609600"/>
          </a:xfrm>
          <a:prstGeom prst="downArrow">
            <a:avLst>
              <a:gd name="adj1" fmla="val 50000"/>
              <a:gd name="adj2" fmla="val 66667"/>
            </a:avLst>
          </a:prstGeom>
          <a:solidFill>
            <a:srgbClr val="A50021"/>
          </a:solidFill>
          <a:ln w="9525">
            <a:solidFill>
              <a:schemeClr val="tx1"/>
            </a:solidFill>
            <a:miter lim="800000"/>
            <a:headEnd/>
            <a:tailEnd/>
          </a:ln>
        </p:spPr>
        <p:txBody>
          <a:bodyPr wrap="none" anchor="ctr">
            <a:prstTxWarp prst="textNoShape">
              <a:avLst/>
            </a:prstTxWarp>
          </a:bodyPr>
          <a:lstStyle/>
          <a:p>
            <a:pPr eaLnBrk="0" hangingPunct="0"/>
            <a:endParaRPr lang="it-IT" sz="2400">
              <a:latin typeface="Calibri" pitchFamily="-107" charset="0"/>
            </a:endParaRPr>
          </a:p>
        </p:txBody>
      </p:sp>
      <p:sp>
        <p:nvSpPr>
          <p:cNvPr id="641030" name="AutoShape 6"/>
          <p:cNvSpPr>
            <a:spLocks noChangeArrowheads="1"/>
          </p:cNvSpPr>
          <p:nvPr/>
        </p:nvSpPr>
        <p:spPr bwMode="auto">
          <a:xfrm>
            <a:off x="5257800" y="3200400"/>
            <a:ext cx="2438400" cy="2514600"/>
          </a:xfrm>
          <a:prstGeom prst="curvedUpArrow">
            <a:avLst>
              <a:gd name="adj1" fmla="val 20000"/>
              <a:gd name="adj2" fmla="val 40000"/>
              <a:gd name="adj3" fmla="val 34375"/>
            </a:avLst>
          </a:prstGeom>
          <a:solidFill>
            <a:srgbClr val="A50021"/>
          </a:solidFill>
          <a:ln w="9525">
            <a:solidFill>
              <a:schemeClr val="tx1"/>
            </a:solidFill>
            <a:miter lim="800000"/>
            <a:headEnd/>
            <a:tailEnd/>
          </a:ln>
        </p:spPr>
        <p:txBody>
          <a:bodyPr wrap="none" anchor="ctr">
            <a:prstTxWarp prst="textNoShape">
              <a:avLst/>
            </a:prstTxWarp>
          </a:bodyPr>
          <a:lstStyle/>
          <a:p>
            <a:pPr eaLnBrk="0" hangingPunct="0"/>
            <a:endParaRPr lang="it-IT" sz="2400">
              <a:latin typeface="Calibri" pitchFamily="-107" charset="0"/>
            </a:endParaRPr>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grpId="0" nodeType="clickEffect">
                                  <p:stCondLst>
                                    <p:cond delay="0"/>
                                  </p:stCondLst>
                                  <p:childTnLst>
                                    <p:set>
                                      <p:cBhvr>
                                        <p:cTn id="6" dur="1" fill="hold">
                                          <p:stCondLst>
                                            <p:cond delay="0"/>
                                          </p:stCondLst>
                                        </p:cTn>
                                        <p:tgtEl>
                                          <p:spTgt spid="641026">
                                            <p:txEl>
                                              <p:pRg st="0" end="0"/>
                                            </p:txEl>
                                          </p:spTgt>
                                        </p:tgtEl>
                                        <p:attrNameLst>
                                          <p:attrName>style.visibility</p:attrName>
                                        </p:attrNameLst>
                                      </p:cBhvr>
                                      <p:to>
                                        <p:strVal val="visible"/>
                                      </p:to>
                                    </p:set>
                                    <p:anim calcmode="lin" valueType="num">
                                      <p:cBhvr additive="base">
                                        <p:cTn id="7" dur="500" fill="hold"/>
                                        <p:tgtEl>
                                          <p:spTgt spid="641026">
                                            <p:txEl>
                                              <p:pRg st="0" end="0"/>
                                            </p:txEl>
                                          </p:spTgt>
                                        </p:tgtEl>
                                        <p:attrNameLst>
                                          <p:attrName>ppt_x</p:attrName>
                                        </p:attrNameLst>
                                      </p:cBhvr>
                                      <p:tavLst>
                                        <p:tav tm="0">
                                          <p:val>
                                            <p:strVal val="0-#ppt_w/2"/>
                                          </p:val>
                                        </p:tav>
                                        <p:tav tm="100000">
                                          <p:val>
                                            <p:strVal val="#ppt_x"/>
                                          </p:val>
                                        </p:tav>
                                      </p:tavLst>
                                    </p:anim>
                                    <p:anim calcmode="lin" valueType="num">
                                      <p:cBhvr additive="base">
                                        <p:cTn id="8" dur="500" fill="hold"/>
                                        <p:tgtEl>
                                          <p:spTgt spid="641026">
                                            <p:txEl>
                                              <p:pRg st="0" end="0"/>
                                            </p:txEl>
                                          </p:spTgt>
                                        </p:tgtEl>
                                        <p:attrNameLst>
                                          <p:attrName>ppt_y</p:attrName>
                                        </p:attrNameLst>
                                      </p:cBhvr>
                                      <p:tavLst>
                                        <p:tav tm="0">
                                          <p:val>
                                            <p:strVal val="#ppt_y"/>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8" fill="hold" grpId="0" nodeType="clickEffect">
                                  <p:stCondLst>
                                    <p:cond delay="0"/>
                                  </p:stCondLst>
                                  <p:childTnLst>
                                    <p:set>
                                      <p:cBhvr>
                                        <p:cTn id="12" dur="1" fill="hold">
                                          <p:stCondLst>
                                            <p:cond delay="0"/>
                                          </p:stCondLst>
                                        </p:cTn>
                                        <p:tgtEl>
                                          <p:spTgt spid="641026">
                                            <p:txEl>
                                              <p:pRg st="2" end="2"/>
                                            </p:txEl>
                                          </p:spTgt>
                                        </p:tgtEl>
                                        <p:attrNameLst>
                                          <p:attrName>style.visibility</p:attrName>
                                        </p:attrNameLst>
                                      </p:cBhvr>
                                      <p:to>
                                        <p:strVal val="visible"/>
                                      </p:to>
                                    </p:set>
                                    <p:anim calcmode="lin" valueType="num">
                                      <p:cBhvr additive="base">
                                        <p:cTn id="13" dur="500" fill="hold"/>
                                        <p:tgtEl>
                                          <p:spTgt spid="641026">
                                            <p:txEl>
                                              <p:pRg st="2" end="2"/>
                                            </p:txEl>
                                          </p:spTgt>
                                        </p:tgtEl>
                                        <p:attrNameLst>
                                          <p:attrName>ppt_x</p:attrName>
                                        </p:attrNameLst>
                                      </p:cBhvr>
                                      <p:tavLst>
                                        <p:tav tm="0">
                                          <p:val>
                                            <p:strVal val="0-#ppt_w/2"/>
                                          </p:val>
                                        </p:tav>
                                        <p:tav tm="100000">
                                          <p:val>
                                            <p:strVal val="#ppt_x"/>
                                          </p:val>
                                        </p:tav>
                                      </p:tavLst>
                                    </p:anim>
                                    <p:anim calcmode="lin" valueType="num">
                                      <p:cBhvr additive="base">
                                        <p:cTn id="14" dur="500" fill="hold"/>
                                        <p:tgtEl>
                                          <p:spTgt spid="641026">
                                            <p:txEl>
                                              <p:pRg st="2" end="2"/>
                                            </p:txEl>
                                          </p:spTgt>
                                        </p:tgtEl>
                                        <p:attrNameLst>
                                          <p:attrName>ppt_y</p:attrName>
                                        </p:attrNameLst>
                                      </p:cBhvr>
                                      <p:tavLst>
                                        <p:tav tm="0">
                                          <p:val>
                                            <p:strVal val="#ppt_y"/>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8" fill="hold" grpId="0" nodeType="clickEffect">
                                  <p:stCondLst>
                                    <p:cond delay="0"/>
                                  </p:stCondLst>
                                  <p:childTnLst>
                                    <p:set>
                                      <p:cBhvr>
                                        <p:cTn id="18" dur="1" fill="hold">
                                          <p:stCondLst>
                                            <p:cond delay="0"/>
                                          </p:stCondLst>
                                        </p:cTn>
                                        <p:tgtEl>
                                          <p:spTgt spid="641026">
                                            <p:txEl>
                                              <p:pRg st="4" end="4"/>
                                            </p:txEl>
                                          </p:spTgt>
                                        </p:tgtEl>
                                        <p:attrNameLst>
                                          <p:attrName>style.visibility</p:attrName>
                                        </p:attrNameLst>
                                      </p:cBhvr>
                                      <p:to>
                                        <p:strVal val="visible"/>
                                      </p:to>
                                    </p:set>
                                    <p:anim calcmode="lin" valueType="num">
                                      <p:cBhvr additive="base">
                                        <p:cTn id="19" dur="500" fill="hold"/>
                                        <p:tgtEl>
                                          <p:spTgt spid="641026">
                                            <p:txEl>
                                              <p:pRg st="4" end="4"/>
                                            </p:txEl>
                                          </p:spTgt>
                                        </p:tgtEl>
                                        <p:attrNameLst>
                                          <p:attrName>ppt_x</p:attrName>
                                        </p:attrNameLst>
                                      </p:cBhvr>
                                      <p:tavLst>
                                        <p:tav tm="0">
                                          <p:val>
                                            <p:strVal val="0-#ppt_w/2"/>
                                          </p:val>
                                        </p:tav>
                                        <p:tav tm="100000">
                                          <p:val>
                                            <p:strVal val="#ppt_x"/>
                                          </p:val>
                                        </p:tav>
                                      </p:tavLst>
                                    </p:anim>
                                    <p:anim calcmode="lin" valueType="num">
                                      <p:cBhvr additive="base">
                                        <p:cTn id="20" dur="500" fill="hold"/>
                                        <p:tgtEl>
                                          <p:spTgt spid="641026">
                                            <p:txEl>
                                              <p:pRg st="4" end="4"/>
                                            </p:txEl>
                                          </p:spTgt>
                                        </p:tgtEl>
                                        <p:attrNameLst>
                                          <p:attrName>ppt_y</p:attrName>
                                        </p:attrNameLst>
                                      </p:cBhvr>
                                      <p:tavLst>
                                        <p:tav tm="0">
                                          <p:val>
                                            <p:strVal val="#ppt_y"/>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8" fill="hold" grpId="0" nodeType="clickEffect">
                                  <p:stCondLst>
                                    <p:cond delay="0"/>
                                  </p:stCondLst>
                                  <p:childTnLst>
                                    <p:set>
                                      <p:cBhvr>
                                        <p:cTn id="24" dur="1" fill="hold">
                                          <p:stCondLst>
                                            <p:cond delay="0"/>
                                          </p:stCondLst>
                                        </p:cTn>
                                        <p:tgtEl>
                                          <p:spTgt spid="641026">
                                            <p:txEl>
                                              <p:pRg st="6" end="6"/>
                                            </p:txEl>
                                          </p:spTgt>
                                        </p:tgtEl>
                                        <p:attrNameLst>
                                          <p:attrName>style.visibility</p:attrName>
                                        </p:attrNameLst>
                                      </p:cBhvr>
                                      <p:to>
                                        <p:strVal val="visible"/>
                                      </p:to>
                                    </p:set>
                                    <p:anim calcmode="lin" valueType="num">
                                      <p:cBhvr additive="base">
                                        <p:cTn id="25" dur="500" fill="hold"/>
                                        <p:tgtEl>
                                          <p:spTgt spid="641026">
                                            <p:txEl>
                                              <p:pRg st="6" end="6"/>
                                            </p:txEl>
                                          </p:spTgt>
                                        </p:tgtEl>
                                        <p:attrNameLst>
                                          <p:attrName>ppt_x</p:attrName>
                                        </p:attrNameLst>
                                      </p:cBhvr>
                                      <p:tavLst>
                                        <p:tav tm="0">
                                          <p:val>
                                            <p:strVal val="0-#ppt_w/2"/>
                                          </p:val>
                                        </p:tav>
                                        <p:tav tm="100000">
                                          <p:val>
                                            <p:strVal val="#ppt_x"/>
                                          </p:val>
                                        </p:tav>
                                      </p:tavLst>
                                    </p:anim>
                                    <p:anim calcmode="lin" valueType="num">
                                      <p:cBhvr additive="base">
                                        <p:cTn id="26" dur="500" fill="hold"/>
                                        <p:tgtEl>
                                          <p:spTgt spid="641026">
                                            <p:txEl>
                                              <p:pRg st="6" end="6"/>
                                            </p:txEl>
                                          </p:spTgt>
                                        </p:tgtEl>
                                        <p:attrNameLst>
                                          <p:attrName>ppt_y</p:attrName>
                                        </p:attrNameLst>
                                      </p:cBhvr>
                                      <p:tavLst>
                                        <p:tav tm="0">
                                          <p:val>
                                            <p:strVal val="#ppt_y"/>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8" fill="hold" grpId="0" nodeType="clickEffect">
                                  <p:stCondLst>
                                    <p:cond delay="0"/>
                                  </p:stCondLst>
                                  <p:childTnLst>
                                    <p:set>
                                      <p:cBhvr>
                                        <p:cTn id="30" dur="1" fill="hold">
                                          <p:stCondLst>
                                            <p:cond delay="0"/>
                                          </p:stCondLst>
                                        </p:cTn>
                                        <p:tgtEl>
                                          <p:spTgt spid="641026">
                                            <p:txEl>
                                              <p:pRg st="7" end="7"/>
                                            </p:txEl>
                                          </p:spTgt>
                                        </p:tgtEl>
                                        <p:attrNameLst>
                                          <p:attrName>style.visibility</p:attrName>
                                        </p:attrNameLst>
                                      </p:cBhvr>
                                      <p:to>
                                        <p:strVal val="visible"/>
                                      </p:to>
                                    </p:set>
                                    <p:anim calcmode="lin" valueType="num">
                                      <p:cBhvr additive="base">
                                        <p:cTn id="31" dur="500" fill="hold"/>
                                        <p:tgtEl>
                                          <p:spTgt spid="641026">
                                            <p:txEl>
                                              <p:pRg st="7" end="7"/>
                                            </p:txEl>
                                          </p:spTgt>
                                        </p:tgtEl>
                                        <p:attrNameLst>
                                          <p:attrName>ppt_x</p:attrName>
                                        </p:attrNameLst>
                                      </p:cBhvr>
                                      <p:tavLst>
                                        <p:tav tm="0">
                                          <p:val>
                                            <p:strVal val="0-#ppt_w/2"/>
                                          </p:val>
                                        </p:tav>
                                        <p:tav tm="100000">
                                          <p:val>
                                            <p:strVal val="#ppt_x"/>
                                          </p:val>
                                        </p:tav>
                                      </p:tavLst>
                                    </p:anim>
                                    <p:anim calcmode="lin" valueType="num">
                                      <p:cBhvr additive="base">
                                        <p:cTn id="32" dur="500" fill="hold"/>
                                        <p:tgtEl>
                                          <p:spTgt spid="641026">
                                            <p:txEl>
                                              <p:pRg st="7" end="7"/>
                                            </p:txEl>
                                          </p:spTgt>
                                        </p:tgtEl>
                                        <p:attrNameLst>
                                          <p:attrName>ppt_y</p:attrName>
                                        </p:attrNameLst>
                                      </p:cBhvr>
                                      <p:tavLst>
                                        <p:tav tm="0">
                                          <p:val>
                                            <p:strVal val="#ppt_y"/>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 presetClass="entr" presetSubtype="8" fill="hold" grpId="0" nodeType="clickEffect">
                                  <p:stCondLst>
                                    <p:cond delay="0"/>
                                  </p:stCondLst>
                                  <p:childTnLst>
                                    <p:set>
                                      <p:cBhvr>
                                        <p:cTn id="36" dur="1" fill="hold">
                                          <p:stCondLst>
                                            <p:cond delay="0"/>
                                          </p:stCondLst>
                                        </p:cTn>
                                        <p:tgtEl>
                                          <p:spTgt spid="641026">
                                            <p:txEl>
                                              <p:pRg st="8" end="8"/>
                                            </p:txEl>
                                          </p:spTgt>
                                        </p:tgtEl>
                                        <p:attrNameLst>
                                          <p:attrName>style.visibility</p:attrName>
                                        </p:attrNameLst>
                                      </p:cBhvr>
                                      <p:to>
                                        <p:strVal val="visible"/>
                                      </p:to>
                                    </p:set>
                                    <p:anim calcmode="lin" valueType="num">
                                      <p:cBhvr additive="base">
                                        <p:cTn id="37" dur="500" fill="hold"/>
                                        <p:tgtEl>
                                          <p:spTgt spid="641026">
                                            <p:txEl>
                                              <p:pRg st="8" end="8"/>
                                            </p:txEl>
                                          </p:spTgt>
                                        </p:tgtEl>
                                        <p:attrNameLst>
                                          <p:attrName>ppt_x</p:attrName>
                                        </p:attrNameLst>
                                      </p:cBhvr>
                                      <p:tavLst>
                                        <p:tav tm="0">
                                          <p:val>
                                            <p:strVal val="0-#ppt_w/2"/>
                                          </p:val>
                                        </p:tav>
                                        <p:tav tm="100000">
                                          <p:val>
                                            <p:strVal val="#ppt_x"/>
                                          </p:val>
                                        </p:tav>
                                      </p:tavLst>
                                    </p:anim>
                                    <p:anim calcmode="lin" valueType="num">
                                      <p:cBhvr additive="base">
                                        <p:cTn id="38" dur="500" fill="hold"/>
                                        <p:tgtEl>
                                          <p:spTgt spid="641026">
                                            <p:txEl>
                                              <p:pRg st="8" end="8"/>
                                            </p:txEl>
                                          </p:spTgt>
                                        </p:tgtEl>
                                        <p:attrNameLst>
                                          <p:attrName>ppt_y</p:attrName>
                                        </p:attrNameLst>
                                      </p:cBhvr>
                                      <p:tavLst>
                                        <p:tav tm="0">
                                          <p:val>
                                            <p:strVal val="#ppt_y"/>
                                          </p:val>
                                        </p:tav>
                                        <p:tav tm="100000">
                                          <p:val>
                                            <p:strVal val="#ppt_y"/>
                                          </p:val>
                                        </p:tav>
                                      </p:tavLst>
                                    </p:anim>
                                  </p:childTnLst>
                                </p:cTn>
                              </p:par>
                            </p:childTnLst>
                          </p:cTn>
                        </p:par>
                      </p:childTnLst>
                    </p:cTn>
                  </p:par>
                  <p:par>
                    <p:cTn id="39" fill="hold">
                      <p:stCondLst>
                        <p:cond delay="indefinite"/>
                      </p:stCondLst>
                      <p:childTnLst>
                        <p:par>
                          <p:cTn id="40" fill="hold">
                            <p:stCondLst>
                              <p:cond delay="0"/>
                            </p:stCondLst>
                            <p:childTnLst>
                              <p:par>
                                <p:cTn id="41" presetID="2" presetClass="entr" presetSubtype="8" fill="hold" grpId="0" nodeType="clickEffect">
                                  <p:stCondLst>
                                    <p:cond delay="0"/>
                                  </p:stCondLst>
                                  <p:childTnLst>
                                    <p:set>
                                      <p:cBhvr>
                                        <p:cTn id="42" dur="1" fill="hold">
                                          <p:stCondLst>
                                            <p:cond delay="0"/>
                                          </p:stCondLst>
                                        </p:cTn>
                                        <p:tgtEl>
                                          <p:spTgt spid="641027"/>
                                        </p:tgtEl>
                                        <p:attrNameLst>
                                          <p:attrName>style.visibility</p:attrName>
                                        </p:attrNameLst>
                                      </p:cBhvr>
                                      <p:to>
                                        <p:strVal val="visible"/>
                                      </p:to>
                                    </p:set>
                                    <p:anim calcmode="lin" valueType="num">
                                      <p:cBhvr additive="base">
                                        <p:cTn id="43" dur="500" fill="hold"/>
                                        <p:tgtEl>
                                          <p:spTgt spid="641027"/>
                                        </p:tgtEl>
                                        <p:attrNameLst>
                                          <p:attrName>ppt_x</p:attrName>
                                        </p:attrNameLst>
                                      </p:cBhvr>
                                      <p:tavLst>
                                        <p:tav tm="0">
                                          <p:val>
                                            <p:strVal val="0-#ppt_w/2"/>
                                          </p:val>
                                        </p:tav>
                                        <p:tav tm="100000">
                                          <p:val>
                                            <p:strVal val="#ppt_x"/>
                                          </p:val>
                                        </p:tav>
                                      </p:tavLst>
                                    </p:anim>
                                    <p:anim calcmode="lin" valueType="num">
                                      <p:cBhvr additive="base">
                                        <p:cTn id="44" dur="500" fill="hold"/>
                                        <p:tgtEl>
                                          <p:spTgt spid="641027"/>
                                        </p:tgtEl>
                                        <p:attrNameLst>
                                          <p:attrName>ppt_y</p:attrName>
                                        </p:attrNameLst>
                                      </p:cBhvr>
                                      <p:tavLst>
                                        <p:tav tm="0">
                                          <p:val>
                                            <p:strVal val="#ppt_y"/>
                                          </p:val>
                                        </p:tav>
                                        <p:tav tm="100000">
                                          <p:val>
                                            <p:strVal val="#ppt_y"/>
                                          </p:val>
                                        </p:tav>
                                      </p:tavLst>
                                    </p:anim>
                                  </p:childTnLst>
                                </p:cTn>
                              </p:par>
                            </p:childTnLst>
                          </p:cTn>
                        </p:par>
                      </p:childTnLst>
                    </p:cTn>
                  </p:par>
                  <p:par>
                    <p:cTn id="45" fill="hold">
                      <p:stCondLst>
                        <p:cond delay="indefinite"/>
                      </p:stCondLst>
                      <p:childTnLst>
                        <p:par>
                          <p:cTn id="46" fill="hold">
                            <p:stCondLst>
                              <p:cond delay="0"/>
                            </p:stCondLst>
                            <p:childTnLst>
                              <p:par>
                                <p:cTn id="47" presetID="2" presetClass="entr" presetSubtype="8" fill="hold" grpId="0" nodeType="clickEffect">
                                  <p:stCondLst>
                                    <p:cond delay="0"/>
                                  </p:stCondLst>
                                  <p:childTnLst>
                                    <p:set>
                                      <p:cBhvr>
                                        <p:cTn id="48" dur="1" fill="hold">
                                          <p:stCondLst>
                                            <p:cond delay="0"/>
                                          </p:stCondLst>
                                        </p:cTn>
                                        <p:tgtEl>
                                          <p:spTgt spid="641028"/>
                                        </p:tgtEl>
                                        <p:attrNameLst>
                                          <p:attrName>style.visibility</p:attrName>
                                        </p:attrNameLst>
                                      </p:cBhvr>
                                      <p:to>
                                        <p:strVal val="visible"/>
                                      </p:to>
                                    </p:set>
                                    <p:anim calcmode="lin" valueType="num">
                                      <p:cBhvr additive="base">
                                        <p:cTn id="49" dur="500" fill="hold"/>
                                        <p:tgtEl>
                                          <p:spTgt spid="641028"/>
                                        </p:tgtEl>
                                        <p:attrNameLst>
                                          <p:attrName>ppt_x</p:attrName>
                                        </p:attrNameLst>
                                      </p:cBhvr>
                                      <p:tavLst>
                                        <p:tav tm="0">
                                          <p:val>
                                            <p:strVal val="0-#ppt_w/2"/>
                                          </p:val>
                                        </p:tav>
                                        <p:tav tm="100000">
                                          <p:val>
                                            <p:strVal val="#ppt_x"/>
                                          </p:val>
                                        </p:tav>
                                      </p:tavLst>
                                    </p:anim>
                                    <p:anim calcmode="lin" valueType="num">
                                      <p:cBhvr additive="base">
                                        <p:cTn id="50" dur="500" fill="hold"/>
                                        <p:tgtEl>
                                          <p:spTgt spid="641028"/>
                                        </p:tgtEl>
                                        <p:attrNameLst>
                                          <p:attrName>ppt_y</p:attrName>
                                        </p:attrNameLst>
                                      </p:cBhvr>
                                      <p:tavLst>
                                        <p:tav tm="0">
                                          <p:val>
                                            <p:strVal val="#ppt_y"/>
                                          </p:val>
                                        </p:tav>
                                        <p:tav tm="100000">
                                          <p:val>
                                            <p:strVal val="#ppt_y"/>
                                          </p:val>
                                        </p:tav>
                                      </p:tavLst>
                                    </p:anim>
                                  </p:childTnLst>
                                </p:cTn>
                              </p:par>
                            </p:childTnLst>
                          </p:cTn>
                        </p:par>
                      </p:childTnLst>
                    </p:cTn>
                  </p:par>
                  <p:par>
                    <p:cTn id="51" fill="hold">
                      <p:stCondLst>
                        <p:cond delay="indefinite"/>
                      </p:stCondLst>
                      <p:childTnLst>
                        <p:par>
                          <p:cTn id="52" fill="hold">
                            <p:stCondLst>
                              <p:cond delay="0"/>
                            </p:stCondLst>
                            <p:childTnLst>
                              <p:par>
                                <p:cTn id="53" presetID="2" presetClass="entr" presetSubtype="8" fill="hold" grpId="0" nodeType="clickEffect">
                                  <p:stCondLst>
                                    <p:cond delay="0"/>
                                  </p:stCondLst>
                                  <p:childTnLst>
                                    <p:set>
                                      <p:cBhvr>
                                        <p:cTn id="54" dur="1" fill="hold">
                                          <p:stCondLst>
                                            <p:cond delay="0"/>
                                          </p:stCondLst>
                                        </p:cTn>
                                        <p:tgtEl>
                                          <p:spTgt spid="641029"/>
                                        </p:tgtEl>
                                        <p:attrNameLst>
                                          <p:attrName>style.visibility</p:attrName>
                                        </p:attrNameLst>
                                      </p:cBhvr>
                                      <p:to>
                                        <p:strVal val="visible"/>
                                      </p:to>
                                    </p:set>
                                    <p:anim calcmode="lin" valueType="num">
                                      <p:cBhvr additive="base">
                                        <p:cTn id="55" dur="500" fill="hold"/>
                                        <p:tgtEl>
                                          <p:spTgt spid="641029"/>
                                        </p:tgtEl>
                                        <p:attrNameLst>
                                          <p:attrName>ppt_x</p:attrName>
                                        </p:attrNameLst>
                                      </p:cBhvr>
                                      <p:tavLst>
                                        <p:tav tm="0">
                                          <p:val>
                                            <p:strVal val="0-#ppt_w/2"/>
                                          </p:val>
                                        </p:tav>
                                        <p:tav tm="100000">
                                          <p:val>
                                            <p:strVal val="#ppt_x"/>
                                          </p:val>
                                        </p:tav>
                                      </p:tavLst>
                                    </p:anim>
                                    <p:anim calcmode="lin" valueType="num">
                                      <p:cBhvr additive="base">
                                        <p:cTn id="56" dur="500" fill="hold"/>
                                        <p:tgtEl>
                                          <p:spTgt spid="641029"/>
                                        </p:tgtEl>
                                        <p:attrNameLst>
                                          <p:attrName>ppt_y</p:attrName>
                                        </p:attrNameLst>
                                      </p:cBhvr>
                                      <p:tavLst>
                                        <p:tav tm="0">
                                          <p:val>
                                            <p:strVal val="#ppt_y"/>
                                          </p:val>
                                        </p:tav>
                                        <p:tav tm="100000">
                                          <p:val>
                                            <p:strVal val="#ppt_y"/>
                                          </p:val>
                                        </p:tav>
                                      </p:tavLst>
                                    </p:anim>
                                  </p:childTnLst>
                                </p:cTn>
                              </p:par>
                            </p:childTnLst>
                          </p:cTn>
                        </p:par>
                      </p:childTnLst>
                    </p:cTn>
                  </p:par>
                  <p:par>
                    <p:cTn id="57" fill="hold">
                      <p:stCondLst>
                        <p:cond delay="indefinite"/>
                      </p:stCondLst>
                      <p:childTnLst>
                        <p:par>
                          <p:cTn id="58" fill="hold">
                            <p:stCondLst>
                              <p:cond delay="0"/>
                            </p:stCondLst>
                            <p:childTnLst>
                              <p:par>
                                <p:cTn id="59" presetID="2" presetClass="entr" presetSubtype="8" fill="hold" grpId="0" nodeType="clickEffect">
                                  <p:stCondLst>
                                    <p:cond delay="0"/>
                                  </p:stCondLst>
                                  <p:childTnLst>
                                    <p:set>
                                      <p:cBhvr>
                                        <p:cTn id="60" dur="1" fill="hold">
                                          <p:stCondLst>
                                            <p:cond delay="0"/>
                                          </p:stCondLst>
                                        </p:cTn>
                                        <p:tgtEl>
                                          <p:spTgt spid="641030"/>
                                        </p:tgtEl>
                                        <p:attrNameLst>
                                          <p:attrName>style.visibility</p:attrName>
                                        </p:attrNameLst>
                                      </p:cBhvr>
                                      <p:to>
                                        <p:strVal val="visible"/>
                                      </p:to>
                                    </p:set>
                                    <p:anim calcmode="lin" valueType="num">
                                      <p:cBhvr additive="base">
                                        <p:cTn id="61" dur="500" fill="hold"/>
                                        <p:tgtEl>
                                          <p:spTgt spid="641030"/>
                                        </p:tgtEl>
                                        <p:attrNameLst>
                                          <p:attrName>ppt_x</p:attrName>
                                        </p:attrNameLst>
                                      </p:cBhvr>
                                      <p:tavLst>
                                        <p:tav tm="0">
                                          <p:val>
                                            <p:strVal val="0-#ppt_w/2"/>
                                          </p:val>
                                        </p:tav>
                                        <p:tav tm="100000">
                                          <p:val>
                                            <p:strVal val="#ppt_x"/>
                                          </p:val>
                                        </p:tav>
                                      </p:tavLst>
                                    </p:anim>
                                    <p:anim calcmode="lin" valueType="num">
                                      <p:cBhvr additive="base">
                                        <p:cTn id="62" dur="500" fill="hold"/>
                                        <p:tgtEl>
                                          <p:spTgt spid="641030"/>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41026" grpId="0" build="p" autoUpdateAnimBg="0"/>
      <p:bldP spid="641027" grpId="0" animBg="1"/>
      <p:bldP spid="641028" grpId="0" animBg="1"/>
      <p:bldP spid="641029" grpId="0" animBg="1"/>
      <p:bldP spid="641030" grpId="0" animBg="1"/>
    </p:bldLst>
  </p:timing>
</p:sld>
</file>

<file path=ppt/slides/slide8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92162" name="Rectangle 19"/>
          <p:cNvSpPr>
            <a:spLocks noChangeArrowheads="1"/>
          </p:cNvSpPr>
          <p:nvPr/>
        </p:nvSpPr>
        <p:spPr bwMode="auto">
          <a:xfrm>
            <a:off x="179388" y="981075"/>
            <a:ext cx="8353425" cy="5400675"/>
          </a:xfrm>
          <a:prstGeom prst="rect">
            <a:avLst/>
          </a:prstGeom>
          <a:solidFill>
            <a:schemeClr val="accent1">
              <a:alpha val="10196"/>
            </a:schemeClr>
          </a:solidFill>
          <a:ln w="19050">
            <a:solidFill>
              <a:schemeClr val="tx1"/>
            </a:solidFill>
            <a:prstDash val="sysDot"/>
            <a:miter lim="800000"/>
            <a:headEnd/>
            <a:tailEnd/>
          </a:ln>
        </p:spPr>
        <p:txBody>
          <a:bodyPr wrap="none" lIns="90000" tIns="46800" rIns="90000" bIns="46800" anchor="ctr">
            <a:prstTxWarp prst="textNoShape">
              <a:avLst/>
            </a:prstTxWarp>
          </a:bodyPr>
          <a:lstStyle/>
          <a:p>
            <a:endParaRPr lang="it-IT">
              <a:latin typeface="Calibri" pitchFamily="-107" charset="0"/>
            </a:endParaRPr>
          </a:p>
        </p:txBody>
      </p:sp>
      <p:sp>
        <p:nvSpPr>
          <p:cNvPr id="92163" name="Oval 16"/>
          <p:cNvSpPr>
            <a:spLocks noChangeArrowheads="1"/>
          </p:cNvSpPr>
          <p:nvPr/>
        </p:nvSpPr>
        <p:spPr bwMode="auto">
          <a:xfrm>
            <a:off x="2411413" y="3357563"/>
            <a:ext cx="2665412" cy="2232025"/>
          </a:xfrm>
          <a:prstGeom prst="ellipse">
            <a:avLst/>
          </a:prstGeom>
          <a:solidFill>
            <a:srgbClr val="CCFFFF">
              <a:alpha val="30196"/>
            </a:srgbClr>
          </a:solidFill>
          <a:ln w="19050" cap="rnd">
            <a:solidFill>
              <a:schemeClr val="tx1"/>
            </a:solidFill>
            <a:prstDash val="sysDot"/>
            <a:round/>
            <a:headEnd/>
            <a:tailEnd/>
          </a:ln>
        </p:spPr>
        <p:txBody>
          <a:bodyPr wrap="none" anchor="ctr">
            <a:prstTxWarp prst="textNoShape">
              <a:avLst/>
            </a:prstTxWarp>
          </a:bodyPr>
          <a:lstStyle/>
          <a:p>
            <a:endParaRPr lang="it-IT">
              <a:latin typeface="Calibri" pitchFamily="-107" charset="0"/>
            </a:endParaRPr>
          </a:p>
        </p:txBody>
      </p:sp>
      <p:sp>
        <p:nvSpPr>
          <p:cNvPr id="92164" name="Oval 17"/>
          <p:cNvSpPr>
            <a:spLocks noChangeArrowheads="1"/>
          </p:cNvSpPr>
          <p:nvPr/>
        </p:nvSpPr>
        <p:spPr bwMode="auto">
          <a:xfrm>
            <a:off x="5940425" y="3284538"/>
            <a:ext cx="2665413" cy="2232025"/>
          </a:xfrm>
          <a:prstGeom prst="ellipse">
            <a:avLst/>
          </a:prstGeom>
          <a:solidFill>
            <a:srgbClr val="CCFFFF">
              <a:alpha val="30196"/>
            </a:srgbClr>
          </a:solidFill>
          <a:ln w="19050" cap="rnd">
            <a:solidFill>
              <a:schemeClr val="tx1"/>
            </a:solidFill>
            <a:prstDash val="sysDot"/>
            <a:round/>
            <a:headEnd/>
            <a:tailEnd/>
          </a:ln>
        </p:spPr>
        <p:txBody>
          <a:bodyPr wrap="none" anchor="ctr">
            <a:prstTxWarp prst="textNoShape">
              <a:avLst/>
            </a:prstTxWarp>
          </a:bodyPr>
          <a:lstStyle/>
          <a:p>
            <a:endParaRPr lang="it-IT">
              <a:latin typeface="Calibri" pitchFamily="-107" charset="0"/>
            </a:endParaRPr>
          </a:p>
        </p:txBody>
      </p:sp>
      <p:sp>
        <p:nvSpPr>
          <p:cNvPr id="92165" name="Oval 15"/>
          <p:cNvSpPr>
            <a:spLocks noChangeArrowheads="1"/>
          </p:cNvSpPr>
          <p:nvPr/>
        </p:nvSpPr>
        <p:spPr bwMode="auto">
          <a:xfrm>
            <a:off x="395288" y="3933825"/>
            <a:ext cx="2592387" cy="2303463"/>
          </a:xfrm>
          <a:prstGeom prst="ellipse">
            <a:avLst/>
          </a:prstGeom>
          <a:solidFill>
            <a:srgbClr val="0000FF">
              <a:alpha val="10196"/>
            </a:srgbClr>
          </a:solidFill>
          <a:ln w="19050" cap="rnd">
            <a:solidFill>
              <a:schemeClr val="tx1"/>
            </a:solidFill>
            <a:prstDash val="sysDot"/>
            <a:round/>
            <a:headEnd/>
            <a:tailEnd/>
          </a:ln>
        </p:spPr>
        <p:txBody>
          <a:bodyPr wrap="none" anchor="ctr">
            <a:prstTxWarp prst="textNoShape">
              <a:avLst/>
            </a:prstTxWarp>
          </a:bodyPr>
          <a:lstStyle/>
          <a:p>
            <a:endParaRPr lang="it-IT">
              <a:latin typeface="Calibri" pitchFamily="-107" charset="0"/>
            </a:endParaRPr>
          </a:p>
        </p:txBody>
      </p:sp>
      <p:sp>
        <p:nvSpPr>
          <p:cNvPr id="92166" name="Segnaposto numero diapositiva 3"/>
          <p:cNvSpPr txBox="1">
            <a:spLocks noGrp="1"/>
          </p:cNvSpPr>
          <p:nvPr/>
        </p:nvSpPr>
        <p:spPr bwMode="auto">
          <a:xfrm>
            <a:off x="6553200" y="6248400"/>
            <a:ext cx="1905000" cy="457200"/>
          </a:xfrm>
          <a:prstGeom prst="rect">
            <a:avLst/>
          </a:prstGeom>
          <a:noFill/>
          <a:ln w="9525">
            <a:noFill/>
            <a:miter lim="800000"/>
            <a:headEnd/>
            <a:tailEnd/>
          </a:ln>
        </p:spPr>
        <p:txBody>
          <a:bodyPr>
            <a:prstTxWarp prst="textNoShape">
              <a:avLst/>
            </a:prstTxWarp>
          </a:bodyPr>
          <a:lstStyle/>
          <a:p>
            <a:pPr algn="r" eaLnBrk="0" hangingPunct="0"/>
            <a:fld id="{BA41DD8E-012A-6746-9248-4F2E6424D619}" type="slidenum">
              <a:rPr lang="it-IT" sz="1400">
                <a:latin typeface="Calibri" pitchFamily="-107" charset="0"/>
              </a:rPr>
              <a:pPr algn="r" eaLnBrk="0" hangingPunct="0"/>
              <a:t>84</a:t>
            </a:fld>
            <a:endParaRPr lang="it-IT" sz="1400">
              <a:latin typeface="Calibri" pitchFamily="-107" charset="0"/>
            </a:endParaRPr>
          </a:p>
        </p:txBody>
      </p:sp>
      <p:sp>
        <p:nvSpPr>
          <p:cNvPr id="92167" name="Rectangle 8"/>
          <p:cNvSpPr>
            <a:spLocks noChangeArrowheads="1"/>
          </p:cNvSpPr>
          <p:nvPr/>
        </p:nvSpPr>
        <p:spPr bwMode="auto">
          <a:xfrm>
            <a:off x="323850" y="5084763"/>
            <a:ext cx="2592388" cy="701675"/>
          </a:xfrm>
          <a:prstGeom prst="rect">
            <a:avLst/>
          </a:prstGeom>
          <a:noFill/>
          <a:ln w="19050" cap="rnd">
            <a:noFill/>
            <a:prstDash val="sysDot"/>
            <a:miter lim="800000"/>
            <a:headEnd/>
            <a:tailEnd/>
          </a:ln>
        </p:spPr>
        <p:txBody>
          <a:bodyPr>
            <a:prstTxWarp prst="textNoShape">
              <a:avLst/>
            </a:prstTxWarp>
            <a:spAutoFit/>
          </a:bodyPr>
          <a:lstStyle/>
          <a:p>
            <a:pPr algn="ctr"/>
            <a:r>
              <a:rPr lang="it-IT" sz="2000">
                <a:latin typeface="Calibri" pitchFamily="-107" charset="0"/>
              </a:rPr>
              <a:t>Fase pre-paradigmatica</a:t>
            </a:r>
          </a:p>
        </p:txBody>
      </p:sp>
      <p:sp>
        <p:nvSpPr>
          <p:cNvPr id="92168" name="Rectangle 9"/>
          <p:cNvSpPr>
            <a:spLocks noChangeArrowheads="1"/>
          </p:cNvSpPr>
          <p:nvPr/>
        </p:nvSpPr>
        <p:spPr bwMode="auto">
          <a:xfrm>
            <a:off x="3059113" y="4149725"/>
            <a:ext cx="1920875" cy="701675"/>
          </a:xfrm>
          <a:prstGeom prst="rect">
            <a:avLst/>
          </a:prstGeom>
          <a:noFill/>
          <a:ln w="19050" cap="rnd">
            <a:noFill/>
            <a:prstDash val="sysDot"/>
            <a:miter lim="800000"/>
            <a:headEnd/>
            <a:tailEnd/>
          </a:ln>
        </p:spPr>
        <p:txBody>
          <a:bodyPr>
            <a:prstTxWarp prst="textNoShape">
              <a:avLst/>
            </a:prstTxWarp>
            <a:spAutoFit/>
          </a:bodyPr>
          <a:lstStyle/>
          <a:p>
            <a:pPr algn="ctr">
              <a:spcBef>
                <a:spcPct val="20000"/>
              </a:spcBef>
              <a:buFont typeface="Wingdings" pitchFamily="-107" charset="2"/>
              <a:buNone/>
            </a:pPr>
            <a:r>
              <a:rPr lang="it-IT" sz="2000">
                <a:latin typeface="Calibri" pitchFamily="-107" charset="0"/>
              </a:rPr>
              <a:t>Scienza normale</a:t>
            </a:r>
          </a:p>
        </p:txBody>
      </p:sp>
      <p:sp>
        <p:nvSpPr>
          <p:cNvPr id="92169" name="Rectangle 10"/>
          <p:cNvSpPr>
            <a:spLocks noChangeArrowheads="1"/>
          </p:cNvSpPr>
          <p:nvPr/>
        </p:nvSpPr>
        <p:spPr bwMode="auto">
          <a:xfrm>
            <a:off x="3995738" y="2492375"/>
            <a:ext cx="2432050" cy="701675"/>
          </a:xfrm>
          <a:prstGeom prst="rect">
            <a:avLst/>
          </a:prstGeom>
          <a:noFill/>
          <a:ln w="19050" cap="rnd">
            <a:noFill/>
            <a:prstDash val="sysDot"/>
            <a:miter lim="800000"/>
            <a:headEnd/>
            <a:tailEnd/>
          </a:ln>
        </p:spPr>
        <p:txBody>
          <a:bodyPr>
            <a:prstTxWarp prst="textNoShape">
              <a:avLst/>
            </a:prstTxWarp>
            <a:spAutoFit/>
          </a:bodyPr>
          <a:lstStyle/>
          <a:p>
            <a:pPr algn="ctr"/>
            <a:r>
              <a:rPr lang="it-IT" sz="2000">
                <a:latin typeface="Calibri" pitchFamily="-107" charset="0"/>
              </a:rPr>
              <a:t>Scienza rivoluzionaria</a:t>
            </a:r>
          </a:p>
        </p:txBody>
      </p:sp>
      <p:sp>
        <p:nvSpPr>
          <p:cNvPr id="92170" name="Rectangle 11"/>
          <p:cNvSpPr>
            <a:spLocks noChangeArrowheads="1"/>
          </p:cNvSpPr>
          <p:nvPr/>
        </p:nvSpPr>
        <p:spPr bwMode="auto">
          <a:xfrm>
            <a:off x="6659563" y="3933825"/>
            <a:ext cx="1662112" cy="701675"/>
          </a:xfrm>
          <a:prstGeom prst="rect">
            <a:avLst/>
          </a:prstGeom>
          <a:noFill/>
          <a:ln w="19050" cap="rnd">
            <a:noFill/>
            <a:prstDash val="sysDot"/>
            <a:miter lim="800000"/>
            <a:headEnd/>
            <a:tailEnd/>
          </a:ln>
        </p:spPr>
        <p:txBody>
          <a:bodyPr>
            <a:prstTxWarp prst="textNoShape">
              <a:avLst/>
            </a:prstTxWarp>
            <a:spAutoFit/>
          </a:bodyPr>
          <a:lstStyle/>
          <a:p>
            <a:r>
              <a:rPr lang="it-IT" sz="2000">
                <a:latin typeface="Calibri" pitchFamily="-107" charset="0"/>
              </a:rPr>
              <a:t>Scienza normale</a:t>
            </a:r>
          </a:p>
        </p:txBody>
      </p:sp>
      <p:sp>
        <p:nvSpPr>
          <p:cNvPr id="92171" name="Rectangle 12"/>
          <p:cNvSpPr>
            <a:spLocks noChangeArrowheads="1"/>
          </p:cNvSpPr>
          <p:nvPr/>
        </p:nvSpPr>
        <p:spPr bwMode="auto">
          <a:xfrm>
            <a:off x="684213" y="333375"/>
            <a:ext cx="7534275" cy="530225"/>
          </a:xfrm>
          <a:prstGeom prst="rect">
            <a:avLst/>
          </a:prstGeom>
          <a:noFill/>
          <a:ln w="19050" cap="rnd">
            <a:noFill/>
            <a:prstDash val="sysDot"/>
            <a:miter lim="800000"/>
            <a:headEnd/>
            <a:tailEnd/>
          </a:ln>
        </p:spPr>
        <p:txBody>
          <a:bodyPr wrap="none">
            <a:prstTxWarp prst="textNoShape">
              <a:avLst/>
            </a:prstTxWarp>
            <a:spAutoFit/>
          </a:bodyPr>
          <a:lstStyle/>
          <a:p>
            <a:pPr>
              <a:lnSpc>
                <a:spcPct val="90000"/>
              </a:lnSpc>
              <a:spcBef>
                <a:spcPct val="20000"/>
              </a:spcBef>
            </a:pPr>
            <a:r>
              <a:rPr lang="it-IT" sz="3200" b="1">
                <a:latin typeface="Calibri" pitchFamily="-107" charset="0"/>
              </a:rPr>
              <a:t>La dinamica delle teorie per T.S. Kuhn</a:t>
            </a:r>
          </a:p>
        </p:txBody>
      </p:sp>
      <p:sp>
        <p:nvSpPr>
          <p:cNvPr id="92172" name="Freeform 14"/>
          <p:cNvSpPr>
            <a:spLocks/>
          </p:cNvSpPr>
          <p:nvPr/>
        </p:nvSpPr>
        <p:spPr bwMode="auto">
          <a:xfrm>
            <a:off x="827088" y="2060575"/>
            <a:ext cx="7993062" cy="3024188"/>
          </a:xfrm>
          <a:custGeom>
            <a:avLst/>
            <a:gdLst>
              <a:gd name="T0" fmla="*/ 0 w 5397"/>
              <a:gd name="T1" fmla="*/ 3024188 h 2154"/>
              <a:gd name="T2" fmla="*/ 2014186 w 5397"/>
              <a:gd name="T3" fmla="*/ 2386778 h 2154"/>
              <a:gd name="T4" fmla="*/ 3022761 w 5397"/>
              <a:gd name="T5" fmla="*/ 1368887 h 2154"/>
              <a:gd name="T6" fmla="*/ 3896562 w 5397"/>
              <a:gd name="T7" fmla="*/ 349593 h 2154"/>
              <a:gd name="T8" fmla="*/ 4970301 w 5397"/>
              <a:gd name="T9" fmla="*/ 158651 h 2154"/>
              <a:gd name="T10" fmla="*/ 5978876 w 5397"/>
              <a:gd name="T11" fmla="*/ 1304304 h 2154"/>
              <a:gd name="T12" fmla="*/ 7254033 w 5397"/>
              <a:gd name="T13" fmla="*/ 1750772 h 2154"/>
              <a:gd name="T14" fmla="*/ 7993062 w 5397"/>
              <a:gd name="T15" fmla="*/ 1750772 h 2154"/>
              <a:gd name="T16" fmla="*/ 0 60000 65536"/>
              <a:gd name="T17" fmla="*/ 0 60000 65536"/>
              <a:gd name="T18" fmla="*/ 0 60000 65536"/>
              <a:gd name="T19" fmla="*/ 0 60000 65536"/>
              <a:gd name="T20" fmla="*/ 0 60000 65536"/>
              <a:gd name="T21" fmla="*/ 0 60000 65536"/>
              <a:gd name="T22" fmla="*/ 0 60000 65536"/>
              <a:gd name="T23" fmla="*/ 0 60000 65536"/>
              <a:gd name="T24" fmla="*/ 0 w 5397"/>
              <a:gd name="T25" fmla="*/ 0 h 2154"/>
              <a:gd name="T26" fmla="*/ 5397 w 5397"/>
              <a:gd name="T27" fmla="*/ 2154 h 2154"/>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5397" h="2154">
                <a:moveTo>
                  <a:pt x="0" y="2154"/>
                </a:moveTo>
                <a:cubicBezTo>
                  <a:pt x="510" y="2025"/>
                  <a:pt x="1020" y="1897"/>
                  <a:pt x="1360" y="1700"/>
                </a:cubicBezTo>
                <a:cubicBezTo>
                  <a:pt x="1700" y="1503"/>
                  <a:pt x="1829" y="1217"/>
                  <a:pt x="2041" y="975"/>
                </a:cubicBezTo>
                <a:cubicBezTo>
                  <a:pt x="2253" y="733"/>
                  <a:pt x="2412" y="393"/>
                  <a:pt x="2631" y="249"/>
                </a:cubicBezTo>
                <a:cubicBezTo>
                  <a:pt x="2850" y="105"/>
                  <a:pt x="3122" y="0"/>
                  <a:pt x="3356" y="113"/>
                </a:cubicBezTo>
                <a:cubicBezTo>
                  <a:pt x="3590" y="226"/>
                  <a:pt x="3780" y="740"/>
                  <a:pt x="4037" y="929"/>
                </a:cubicBezTo>
                <a:cubicBezTo>
                  <a:pt x="4294" y="1118"/>
                  <a:pt x="4671" y="1194"/>
                  <a:pt x="4898" y="1247"/>
                </a:cubicBezTo>
                <a:cubicBezTo>
                  <a:pt x="5125" y="1300"/>
                  <a:pt x="5261" y="1273"/>
                  <a:pt x="5397" y="1247"/>
                </a:cubicBezTo>
              </a:path>
            </a:pathLst>
          </a:custGeom>
          <a:noFill/>
          <a:ln w="19050">
            <a:solidFill>
              <a:schemeClr val="tx1"/>
            </a:solidFill>
            <a:prstDash val="lgDash"/>
            <a:round/>
            <a:headEnd/>
            <a:tailEnd type="triangle" w="med" len="med"/>
          </a:ln>
        </p:spPr>
        <p:txBody>
          <a:bodyPr>
            <a:prstTxWarp prst="textNoShape">
              <a:avLst/>
            </a:prstTxWarp>
          </a:bodyPr>
          <a:lstStyle/>
          <a:p>
            <a:endParaRPr lang="it-IT">
              <a:latin typeface="Calibri" pitchFamily="-107" charset="0"/>
            </a:endParaRPr>
          </a:p>
        </p:txBody>
      </p:sp>
      <p:sp>
        <p:nvSpPr>
          <p:cNvPr id="92173" name="Oval 18"/>
          <p:cNvSpPr>
            <a:spLocks noChangeArrowheads="1"/>
          </p:cNvSpPr>
          <p:nvPr/>
        </p:nvSpPr>
        <p:spPr bwMode="auto">
          <a:xfrm>
            <a:off x="4140200" y="1844675"/>
            <a:ext cx="2665413" cy="2232025"/>
          </a:xfrm>
          <a:prstGeom prst="ellipse">
            <a:avLst/>
          </a:prstGeom>
          <a:solidFill>
            <a:srgbClr val="FF6600">
              <a:alpha val="30196"/>
            </a:srgbClr>
          </a:solidFill>
          <a:ln w="19050" cap="rnd">
            <a:solidFill>
              <a:schemeClr val="tx1"/>
            </a:solidFill>
            <a:prstDash val="sysDot"/>
            <a:round/>
            <a:headEnd/>
            <a:tailEnd/>
          </a:ln>
        </p:spPr>
        <p:txBody>
          <a:bodyPr wrap="none" anchor="ctr">
            <a:prstTxWarp prst="textNoShape">
              <a:avLst/>
            </a:prstTxWarp>
          </a:bodyPr>
          <a:lstStyle/>
          <a:p>
            <a:endParaRPr lang="it-IT">
              <a:latin typeface="Calibri" pitchFamily="-107" charset="0"/>
            </a:endParaRPr>
          </a:p>
        </p:txBody>
      </p:sp>
    </p:spTree>
  </p:cSld>
  <p:clrMapOvr>
    <a:masterClrMapping/>
  </p:clrMapOvr>
  <p:timing>
    <p:tnLst>
      <p:par>
        <p:cTn id="1" dur="indefinite" restart="never" nodeType="tmRoot"/>
      </p:par>
    </p:tnLst>
  </p:timing>
</p:sld>
</file>

<file path=ppt/slides/slide8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107522" name="Segnaposto numero diapositiva 3"/>
          <p:cNvSpPr>
            <a:spLocks noGrp="1"/>
          </p:cNvSpPr>
          <p:nvPr>
            <p:ph type="sldNum" sz="quarter" idx="12"/>
          </p:nvPr>
        </p:nvSpPr>
        <p:spPr/>
        <p:txBody>
          <a:bodyPr/>
          <a:lstStyle/>
          <a:p>
            <a:pPr>
              <a:defRPr/>
            </a:pPr>
            <a:fld id="{7C5ACBCA-6E17-594A-8CE0-5148010E270A}" type="slidenum">
              <a:rPr lang="it-IT"/>
              <a:pPr>
                <a:defRPr/>
              </a:pPr>
              <a:t>85</a:t>
            </a:fld>
            <a:endParaRPr lang="it-IT" dirty="0"/>
          </a:p>
        </p:txBody>
      </p:sp>
      <p:sp>
        <p:nvSpPr>
          <p:cNvPr id="94211" name="Rectangle 2"/>
          <p:cNvSpPr>
            <a:spLocks noChangeArrowheads="1"/>
          </p:cNvSpPr>
          <p:nvPr/>
        </p:nvSpPr>
        <p:spPr bwMode="auto">
          <a:xfrm flipV="1">
            <a:off x="4343400" y="990600"/>
            <a:ext cx="4537075" cy="4895850"/>
          </a:xfrm>
          <a:prstGeom prst="rect">
            <a:avLst/>
          </a:prstGeom>
          <a:solidFill>
            <a:srgbClr val="CCFFCC">
              <a:alpha val="10980"/>
            </a:srgbClr>
          </a:solidFill>
          <a:ln w="9525" cap="rnd">
            <a:solidFill>
              <a:schemeClr val="tx1"/>
            </a:solidFill>
            <a:prstDash val="sysDot"/>
            <a:miter lim="800000"/>
            <a:headEnd/>
            <a:tailEnd/>
          </a:ln>
        </p:spPr>
        <p:txBody>
          <a:bodyPr wrap="none" anchor="ctr">
            <a:prstTxWarp prst="textNoShape">
              <a:avLst/>
            </a:prstTxWarp>
          </a:bodyPr>
          <a:lstStyle/>
          <a:p>
            <a:pPr eaLnBrk="0" hangingPunct="0"/>
            <a:endParaRPr lang="it-IT" sz="2400">
              <a:latin typeface="Calibri" pitchFamily="-107" charset="0"/>
            </a:endParaRPr>
          </a:p>
        </p:txBody>
      </p:sp>
      <p:sp>
        <p:nvSpPr>
          <p:cNvPr id="40963" name="Rectangle 3"/>
          <p:cNvSpPr>
            <a:spLocks noChangeArrowheads="1"/>
          </p:cNvSpPr>
          <p:nvPr/>
        </p:nvSpPr>
        <p:spPr bwMode="auto">
          <a:xfrm>
            <a:off x="323850" y="234950"/>
            <a:ext cx="8820150" cy="461963"/>
          </a:xfrm>
          <a:prstGeom prst="rect">
            <a:avLst/>
          </a:prstGeom>
          <a:noFill/>
          <a:ln w="9525" cap="rnd">
            <a:noFill/>
            <a:prstDash val="sysDot"/>
            <a:miter lim="800000"/>
            <a:headEnd/>
            <a:tailEnd/>
          </a:ln>
          <a:effectLst/>
        </p:spPr>
        <p:txBody>
          <a:bodyPr>
            <a:spAutoFit/>
          </a:bodyPr>
          <a:lstStyle/>
          <a:p>
            <a:pPr fontAlgn="auto">
              <a:spcBef>
                <a:spcPts val="0"/>
              </a:spcBef>
              <a:spcAft>
                <a:spcPts val="0"/>
              </a:spcAft>
              <a:defRPr/>
            </a:pPr>
            <a:r>
              <a:rPr lang="it-IT" sz="2400" b="1">
                <a:effectLst>
                  <a:outerShdw blurRad="38100" dist="38100" dir="2700000" algn="tl">
                    <a:srgbClr val="DDDDDD"/>
                  </a:outerShdw>
                </a:effectLst>
                <a:latin typeface="Verdana" charset="0"/>
                <a:ea typeface="+mn-ea"/>
                <a:cs typeface="+mn-cs"/>
              </a:rPr>
              <a:t>T.S. Kuhn: Come si articola una teoria scientifica</a:t>
            </a:r>
          </a:p>
        </p:txBody>
      </p:sp>
      <p:sp>
        <p:nvSpPr>
          <p:cNvPr id="94213" name="Rectangle 8"/>
          <p:cNvSpPr>
            <a:spLocks noChangeArrowheads="1"/>
          </p:cNvSpPr>
          <p:nvPr/>
        </p:nvSpPr>
        <p:spPr bwMode="auto">
          <a:xfrm>
            <a:off x="269875" y="981075"/>
            <a:ext cx="3870325" cy="4895850"/>
          </a:xfrm>
          <a:prstGeom prst="rect">
            <a:avLst/>
          </a:prstGeom>
          <a:solidFill>
            <a:srgbClr val="CCFFCC">
              <a:alpha val="10980"/>
            </a:srgbClr>
          </a:solidFill>
          <a:ln w="9525" cap="rnd">
            <a:solidFill>
              <a:schemeClr val="tx1"/>
            </a:solidFill>
            <a:prstDash val="sysDot"/>
            <a:miter lim="800000"/>
            <a:headEnd/>
            <a:tailEnd/>
          </a:ln>
        </p:spPr>
        <p:txBody>
          <a:bodyPr wrap="none" anchor="ctr">
            <a:prstTxWarp prst="textNoShape">
              <a:avLst/>
            </a:prstTxWarp>
          </a:bodyPr>
          <a:lstStyle/>
          <a:p>
            <a:pPr eaLnBrk="0" hangingPunct="0"/>
            <a:endParaRPr lang="it-IT" sz="2400">
              <a:latin typeface="Calibri" pitchFamily="-107" charset="0"/>
            </a:endParaRPr>
          </a:p>
        </p:txBody>
      </p:sp>
      <p:sp>
        <p:nvSpPr>
          <p:cNvPr id="94214" name="Text Box 9"/>
          <p:cNvSpPr txBox="1">
            <a:spLocks noChangeArrowheads="1"/>
          </p:cNvSpPr>
          <p:nvPr/>
        </p:nvSpPr>
        <p:spPr bwMode="auto">
          <a:xfrm>
            <a:off x="269875" y="1200150"/>
            <a:ext cx="3870325" cy="1004888"/>
          </a:xfrm>
          <a:prstGeom prst="rect">
            <a:avLst/>
          </a:prstGeom>
          <a:noFill/>
          <a:ln w="9525" cap="rnd">
            <a:noFill/>
            <a:prstDash val="sysDot"/>
            <a:miter lim="800000"/>
            <a:headEnd/>
            <a:tailEnd/>
          </a:ln>
        </p:spPr>
        <p:txBody>
          <a:bodyPr>
            <a:prstTxWarp prst="textNoShape">
              <a:avLst/>
            </a:prstTxWarp>
            <a:spAutoFit/>
          </a:bodyPr>
          <a:lstStyle/>
          <a:p>
            <a:pPr marL="352425" indent="-352425">
              <a:buClr>
                <a:srgbClr val="FF3300"/>
              </a:buClr>
              <a:buSzPct val="130000"/>
              <a:buFontTx/>
              <a:buChar char="•"/>
            </a:pPr>
            <a:r>
              <a:rPr lang="it-IT" sz="2400" b="1">
                <a:latin typeface="Verdana" pitchFamily="-107" charset="0"/>
              </a:rPr>
              <a:t>Le generalizzazioni simboliche </a:t>
            </a:r>
          </a:p>
          <a:p>
            <a:pPr marL="352425" indent="-352425">
              <a:buClr>
                <a:srgbClr val="FF3300"/>
              </a:buClr>
              <a:buSzPct val="130000"/>
              <a:buFontTx/>
              <a:buChar char="•"/>
            </a:pPr>
            <a:endParaRPr lang="it-IT" sz="1200" b="1">
              <a:latin typeface="Verdana" pitchFamily="-107" charset="0"/>
            </a:endParaRPr>
          </a:p>
        </p:txBody>
      </p:sp>
      <p:sp>
        <p:nvSpPr>
          <p:cNvPr id="94215" name="Text Box 10"/>
          <p:cNvSpPr txBox="1">
            <a:spLocks noChangeArrowheads="1"/>
          </p:cNvSpPr>
          <p:nvPr/>
        </p:nvSpPr>
        <p:spPr bwMode="auto">
          <a:xfrm>
            <a:off x="395288" y="2709863"/>
            <a:ext cx="3744912" cy="1311275"/>
          </a:xfrm>
          <a:prstGeom prst="rect">
            <a:avLst/>
          </a:prstGeom>
          <a:noFill/>
          <a:ln w="9525" cap="rnd">
            <a:noFill/>
            <a:prstDash val="sysDot"/>
            <a:miter lim="800000"/>
            <a:headEnd/>
            <a:tailEnd/>
          </a:ln>
        </p:spPr>
        <p:txBody>
          <a:bodyPr>
            <a:prstTxWarp prst="textNoShape">
              <a:avLst/>
            </a:prstTxWarp>
            <a:spAutoFit/>
          </a:bodyPr>
          <a:lstStyle/>
          <a:p>
            <a:r>
              <a:rPr lang="it-IT" sz="2000">
                <a:latin typeface="Verdana" pitchFamily="-107" charset="0"/>
              </a:rPr>
              <a:t>Forme schematiche  la cui espressione simbolica</a:t>
            </a:r>
            <a:r>
              <a:rPr lang="it-IT" sz="2000" b="1">
                <a:latin typeface="Verdana" pitchFamily="-107" charset="0"/>
              </a:rPr>
              <a:t> </a:t>
            </a:r>
          </a:p>
          <a:p>
            <a:r>
              <a:rPr lang="it-IT" sz="2000" b="1">
                <a:latin typeface="Verdana" pitchFamily="-107" charset="0"/>
              </a:rPr>
              <a:t>cambia da applicazione ad applicazione</a:t>
            </a:r>
          </a:p>
        </p:txBody>
      </p:sp>
      <p:sp>
        <p:nvSpPr>
          <p:cNvPr id="94216" name="Text Box 11"/>
          <p:cNvSpPr txBox="1">
            <a:spLocks noChangeArrowheads="1"/>
          </p:cNvSpPr>
          <p:nvPr/>
        </p:nvSpPr>
        <p:spPr bwMode="auto">
          <a:xfrm>
            <a:off x="4318000" y="1868488"/>
            <a:ext cx="4791075" cy="1525587"/>
          </a:xfrm>
          <a:prstGeom prst="rect">
            <a:avLst/>
          </a:prstGeom>
          <a:noFill/>
          <a:ln w="9525" cap="rnd">
            <a:noFill/>
            <a:prstDash val="sysDot"/>
            <a:miter lim="800000"/>
            <a:headEnd/>
            <a:tailEnd/>
          </a:ln>
        </p:spPr>
        <p:txBody>
          <a:bodyPr>
            <a:prstTxWarp prst="textNoShape">
              <a:avLst/>
            </a:prstTxWarp>
            <a:spAutoFit/>
          </a:bodyPr>
          <a:lstStyle/>
          <a:p>
            <a:r>
              <a:rPr lang="it-IT" sz="2000">
                <a:latin typeface="Verdana" pitchFamily="-107" charset="0"/>
              </a:rPr>
              <a:t>Esempi standard di problemi risolti </a:t>
            </a:r>
            <a:r>
              <a:rPr lang="it-IT">
                <a:latin typeface="Verdana" pitchFamily="-107" charset="0"/>
              </a:rPr>
              <a:t>(dimestichezza con il linguaggio e conoscenza della natura)</a:t>
            </a:r>
          </a:p>
          <a:p>
            <a:endParaRPr lang="it-IT">
              <a:latin typeface="Verdana" pitchFamily="-107" charset="0"/>
            </a:endParaRPr>
          </a:p>
          <a:p>
            <a:r>
              <a:rPr lang="it-IT" sz="2000" b="1">
                <a:latin typeface="Verdana" pitchFamily="-107" charset="0"/>
              </a:rPr>
              <a:t>Stimolo per la scoperta</a:t>
            </a:r>
          </a:p>
        </p:txBody>
      </p:sp>
      <p:sp>
        <p:nvSpPr>
          <p:cNvPr id="94217" name="Oval 12"/>
          <p:cNvSpPr>
            <a:spLocks noChangeArrowheads="1"/>
          </p:cNvSpPr>
          <p:nvPr/>
        </p:nvSpPr>
        <p:spPr bwMode="auto">
          <a:xfrm>
            <a:off x="5778500" y="4291013"/>
            <a:ext cx="936625" cy="793750"/>
          </a:xfrm>
          <a:prstGeom prst="ellipse">
            <a:avLst/>
          </a:prstGeom>
          <a:solidFill>
            <a:srgbClr val="CCFFCC">
              <a:alpha val="9019"/>
            </a:srgbClr>
          </a:solidFill>
          <a:ln w="9525" cap="rnd">
            <a:solidFill>
              <a:schemeClr val="tx1"/>
            </a:solidFill>
            <a:prstDash val="sysDot"/>
            <a:round/>
            <a:headEnd/>
            <a:tailEnd/>
          </a:ln>
        </p:spPr>
        <p:txBody>
          <a:bodyPr wrap="none" anchor="ctr">
            <a:prstTxWarp prst="textNoShape">
              <a:avLst/>
            </a:prstTxWarp>
          </a:bodyPr>
          <a:lstStyle/>
          <a:p>
            <a:pPr eaLnBrk="0" hangingPunct="0"/>
            <a:endParaRPr lang="it-IT" sz="2400">
              <a:latin typeface="Calibri" pitchFamily="-107" charset="0"/>
            </a:endParaRPr>
          </a:p>
        </p:txBody>
      </p:sp>
      <p:sp>
        <p:nvSpPr>
          <p:cNvPr id="94218" name="Oval 13"/>
          <p:cNvSpPr>
            <a:spLocks noChangeArrowheads="1"/>
          </p:cNvSpPr>
          <p:nvPr/>
        </p:nvSpPr>
        <p:spPr bwMode="auto">
          <a:xfrm>
            <a:off x="6843713" y="3894138"/>
            <a:ext cx="936625" cy="793750"/>
          </a:xfrm>
          <a:prstGeom prst="ellipse">
            <a:avLst/>
          </a:prstGeom>
          <a:solidFill>
            <a:schemeClr val="accent2">
              <a:alpha val="9019"/>
            </a:schemeClr>
          </a:solidFill>
          <a:ln w="9525" cap="rnd">
            <a:solidFill>
              <a:schemeClr val="tx1"/>
            </a:solidFill>
            <a:prstDash val="sysDot"/>
            <a:round/>
            <a:headEnd/>
            <a:tailEnd/>
          </a:ln>
        </p:spPr>
        <p:txBody>
          <a:bodyPr wrap="none" anchor="ctr">
            <a:prstTxWarp prst="textNoShape">
              <a:avLst/>
            </a:prstTxWarp>
          </a:bodyPr>
          <a:lstStyle/>
          <a:p>
            <a:pPr eaLnBrk="0" hangingPunct="0"/>
            <a:endParaRPr lang="it-IT" sz="2400">
              <a:latin typeface="Calibri" pitchFamily="-107" charset="0"/>
            </a:endParaRPr>
          </a:p>
        </p:txBody>
      </p:sp>
      <p:sp>
        <p:nvSpPr>
          <p:cNvPr id="94219" name="Oval 14"/>
          <p:cNvSpPr>
            <a:spLocks noChangeArrowheads="1"/>
          </p:cNvSpPr>
          <p:nvPr/>
        </p:nvSpPr>
        <p:spPr bwMode="auto">
          <a:xfrm>
            <a:off x="6410325" y="4291013"/>
            <a:ext cx="1152525" cy="1154112"/>
          </a:xfrm>
          <a:prstGeom prst="ellipse">
            <a:avLst/>
          </a:prstGeom>
          <a:solidFill>
            <a:srgbClr val="FFCC00">
              <a:alpha val="29019"/>
            </a:srgbClr>
          </a:solidFill>
          <a:ln w="9525" cap="rnd">
            <a:solidFill>
              <a:schemeClr val="tx1"/>
            </a:solidFill>
            <a:prstDash val="sysDot"/>
            <a:round/>
            <a:headEnd/>
            <a:tailEnd/>
          </a:ln>
        </p:spPr>
        <p:txBody>
          <a:bodyPr wrap="none" anchor="ctr">
            <a:prstTxWarp prst="textNoShape">
              <a:avLst/>
            </a:prstTxWarp>
          </a:bodyPr>
          <a:lstStyle/>
          <a:p>
            <a:pPr eaLnBrk="0" hangingPunct="0"/>
            <a:endParaRPr lang="it-IT" sz="2400">
              <a:latin typeface="Calibri" pitchFamily="-107" charset="0"/>
            </a:endParaRPr>
          </a:p>
        </p:txBody>
      </p:sp>
      <p:sp>
        <p:nvSpPr>
          <p:cNvPr id="94220" name="Line 15"/>
          <p:cNvSpPr>
            <a:spLocks noChangeShapeType="1"/>
          </p:cNvSpPr>
          <p:nvPr/>
        </p:nvSpPr>
        <p:spPr bwMode="auto">
          <a:xfrm flipH="1">
            <a:off x="6843713" y="4075113"/>
            <a:ext cx="431800" cy="1009650"/>
          </a:xfrm>
          <a:prstGeom prst="line">
            <a:avLst/>
          </a:prstGeom>
          <a:noFill/>
          <a:ln w="9525" cap="rnd">
            <a:solidFill>
              <a:schemeClr val="tx1"/>
            </a:solidFill>
            <a:prstDash val="sysDot"/>
            <a:round/>
            <a:headEnd/>
            <a:tailEnd/>
          </a:ln>
        </p:spPr>
        <p:txBody>
          <a:bodyPr wrap="none" anchor="ctr">
            <a:prstTxWarp prst="textNoShape">
              <a:avLst/>
            </a:prstTxWarp>
          </a:bodyPr>
          <a:lstStyle/>
          <a:p>
            <a:endParaRPr lang="it-IT"/>
          </a:p>
        </p:txBody>
      </p:sp>
      <p:sp>
        <p:nvSpPr>
          <p:cNvPr id="94221" name="Line 16"/>
          <p:cNvSpPr>
            <a:spLocks noChangeShapeType="1"/>
          </p:cNvSpPr>
          <p:nvPr/>
        </p:nvSpPr>
        <p:spPr bwMode="auto">
          <a:xfrm>
            <a:off x="6051550" y="4687888"/>
            <a:ext cx="1223963" cy="396875"/>
          </a:xfrm>
          <a:prstGeom prst="line">
            <a:avLst/>
          </a:prstGeom>
          <a:noFill/>
          <a:ln w="9525" cap="rnd">
            <a:solidFill>
              <a:schemeClr val="tx1"/>
            </a:solidFill>
            <a:prstDash val="sysDot"/>
            <a:round/>
            <a:headEnd/>
            <a:tailEnd/>
          </a:ln>
        </p:spPr>
        <p:txBody>
          <a:bodyPr wrap="none" anchor="ctr">
            <a:prstTxWarp prst="textNoShape">
              <a:avLst/>
            </a:prstTxWarp>
          </a:bodyPr>
          <a:lstStyle/>
          <a:p>
            <a:endParaRPr lang="it-IT"/>
          </a:p>
        </p:txBody>
      </p:sp>
      <p:sp>
        <p:nvSpPr>
          <p:cNvPr id="94222" name="Text Box 17"/>
          <p:cNvSpPr txBox="1">
            <a:spLocks noChangeArrowheads="1"/>
          </p:cNvSpPr>
          <p:nvPr/>
        </p:nvSpPr>
        <p:spPr bwMode="auto">
          <a:xfrm>
            <a:off x="6770688" y="4559300"/>
            <a:ext cx="1916112" cy="646113"/>
          </a:xfrm>
          <a:prstGeom prst="rect">
            <a:avLst/>
          </a:prstGeom>
          <a:noFill/>
          <a:ln w="9525" cap="rnd">
            <a:noFill/>
            <a:prstDash val="sysDot"/>
            <a:miter lim="800000"/>
            <a:headEnd/>
            <a:tailEnd/>
          </a:ln>
        </p:spPr>
        <p:txBody>
          <a:bodyPr>
            <a:prstTxWarp prst="textNoShape">
              <a:avLst/>
            </a:prstTxWarp>
            <a:spAutoFit/>
          </a:bodyPr>
          <a:lstStyle/>
          <a:p>
            <a:r>
              <a:rPr lang="it-IT" b="1">
                <a:latin typeface="Verdana" pitchFamily="-107" charset="0"/>
              </a:rPr>
              <a:t>Relazioni di somiglianza</a:t>
            </a:r>
          </a:p>
        </p:txBody>
      </p:sp>
      <p:sp>
        <p:nvSpPr>
          <p:cNvPr id="94223" name="Text Box 18"/>
          <p:cNvSpPr txBox="1">
            <a:spLocks noChangeArrowheads="1"/>
          </p:cNvSpPr>
          <p:nvPr/>
        </p:nvSpPr>
        <p:spPr bwMode="auto">
          <a:xfrm>
            <a:off x="6051550" y="5140325"/>
            <a:ext cx="1697038" cy="304800"/>
          </a:xfrm>
          <a:prstGeom prst="rect">
            <a:avLst/>
          </a:prstGeom>
          <a:noFill/>
          <a:ln w="9525" cap="rnd">
            <a:noFill/>
            <a:prstDash val="sysDot"/>
            <a:miter lim="800000"/>
            <a:headEnd/>
            <a:tailEnd/>
          </a:ln>
        </p:spPr>
        <p:txBody>
          <a:bodyPr wrap="none">
            <a:prstTxWarp prst="textNoShape">
              <a:avLst/>
            </a:prstTxWarp>
            <a:spAutoFit/>
          </a:bodyPr>
          <a:lstStyle/>
          <a:p>
            <a:r>
              <a:rPr lang="it-IT" sz="1400" b="1">
                <a:solidFill>
                  <a:schemeClr val="accent2"/>
                </a:solidFill>
                <a:latin typeface="Verdana" pitchFamily="-107" charset="0"/>
              </a:rPr>
              <a:t>Applicazione 1 </a:t>
            </a:r>
          </a:p>
        </p:txBody>
      </p:sp>
      <p:sp>
        <p:nvSpPr>
          <p:cNvPr id="94224" name="Text Box 19"/>
          <p:cNvSpPr txBox="1">
            <a:spLocks noChangeArrowheads="1"/>
          </p:cNvSpPr>
          <p:nvPr/>
        </p:nvSpPr>
        <p:spPr bwMode="auto">
          <a:xfrm>
            <a:off x="4356100" y="4687888"/>
            <a:ext cx="1697038" cy="304800"/>
          </a:xfrm>
          <a:prstGeom prst="rect">
            <a:avLst/>
          </a:prstGeom>
          <a:noFill/>
          <a:ln w="9525" cap="rnd">
            <a:noFill/>
            <a:prstDash val="sysDot"/>
            <a:miter lim="800000"/>
            <a:headEnd/>
            <a:tailEnd/>
          </a:ln>
        </p:spPr>
        <p:txBody>
          <a:bodyPr wrap="none">
            <a:prstTxWarp prst="textNoShape">
              <a:avLst/>
            </a:prstTxWarp>
            <a:spAutoFit/>
          </a:bodyPr>
          <a:lstStyle/>
          <a:p>
            <a:r>
              <a:rPr lang="it-IT" sz="1400" b="1">
                <a:solidFill>
                  <a:schemeClr val="accent2"/>
                </a:solidFill>
                <a:latin typeface="Verdana" pitchFamily="-107" charset="0"/>
              </a:rPr>
              <a:t>Applicazione 2 </a:t>
            </a:r>
          </a:p>
        </p:txBody>
      </p:sp>
      <p:sp>
        <p:nvSpPr>
          <p:cNvPr id="94225" name="Text Box 20"/>
          <p:cNvSpPr txBox="1">
            <a:spLocks noChangeArrowheads="1"/>
          </p:cNvSpPr>
          <p:nvPr/>
        </p:nvSpPr>
        <p:spPr bwMode="auto">
          <a:xfrm>
            <a:off x="7235825" y="3789363"/>
            <a:ext cx="1697038" cy="304800"/>
          </a:xfrm>
          <a:prstGeom prst="rect">
            <a:avLst/>
          </a:prstGeom>
          <a:noFill/>
          <a:ln w="9525" cap="rnd">
            <a:noFill/>
            <a:prstDash val="sysDot"/>
            <a:miter lim="800000"/>
            <a:headEnd/>
            <a:tailEnd/>
          </a:ln>
        </p:spPr>
        <p:txBody>
          <a:bodyPr wrap="none">
            <a:prstTxWarp prst="textNoShape">
              <a:avLst/>
            </a:prstTxWarp>
            <a:spAutoFit/>
          </a:bodyPr>
          <a:lstStyle/>
          <a:p>
            <a:r>
              <a:rPr lang="it-IT" sz="1400" b="1">
                <a:solidFill>
                  <a:schemeClr val="accent2"/>
                </a:solidFill>
                <a:latin typeface="Verdana" pitchFamily="-107" charset="0"/>
              </a:rPr>
              <a:t>Applicazione 3 </a:t>
            </a:r>
          </a:p>
        </p:txBody>
      </p:sp>
      <p:sp>
        <p:nvSpPr>
          <p:cNvPr id="94226" name="Rectangle 21"/>
          <p:cNvSpPr>
            <a:spLocks noChangeArrowheads="1"/>
          </p:cNvSpPr>
          <p:nvPr/>
        </p:nvSpPr>
        <p:spPr bwMode="auto">
          <a:xfrm>
            <a:off x="5076825" y="1196975"/>
            <a:ext cx="2878138" cy="457200"/>
          </a:xfrm>
          <a:prstGeom prst="rect">
            <a:avLst/>
          </a:prstGeom>
          <a:noFill/>
          <a:ln w="9525" cap="rnd">
            <a:noFill/>
            <a:prstDash val="sysDot"/>
            <a:miter lim="800000"/>
            <a:headEnd/>
            <a:tailEnd/>
          </a:ln>
        </p:spPr>
        <p:txBody>
          <a:bodyPr wrap="none">
            <a:prstTxWarp prst="textNoShape">
              <a:avLst/>
            </a:prstTxWarp>
            <a:spAutoFit/>
          </a:bodyPr>
          <a:lstStyle/>
          <a:p>
            <a:pPr marL="449263" indent="-449263">
              <a:buClr>
                <a:srgbClr val="FF3300"/>
              </a:buClr>
              <a:buSzPct val="130000"/>
              <a:buFontTx/>
              <a:buChar char="•"/>
              <a:tabLst>
                <a:tab pos="273050" algn="l"/>
              </a:tabLst>
            </a:pPr>
            <a:r>
              <a:rPr lang="it-IT" sz="2400" b="1">
                <a:latin typeface="Verdana" pitchFamily="-107" charset="0"/>
              </a:rPr>
              <a:t>Gli esemplari</a:t>
            </a:r>
          </a:p>
        </p:txBody>
      </p:sp>
    </p:spTree>
  </p:cSld>
  <p:clrMapOvr>
    <a:masterClrMapping/>
  </p:clrMapOvr>
  <p:timing>
    <p:tnLst>
      <p:par>
        <p:cTn id="1" dur="indefinite" restart="never" nodeType="tmRoot"/>
      </p:par>
    </p:tnLst>
  </p:timing>
</p:sld>
</file>

<file path=ppt/slides/slide8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109570" name="Segnaposto numero diapositiva 3"/>
          <p:cNvSpPr>
            <a:spLocks noGrp="1"/>
          </p:cNvSpPr>
          <p:nvPr>
            <p:ph type="sldNum" sz="quarter" idx="12"/>
          </p:nvPr>
        </p:nvSpPr>
        <p:spPr/>
        <p:txBody>
          <a:bodyPr/>
          <a:lstStyle/>
          <a:p>
            <a:pPr>
              <a:defRPr/>
            </a:pPr>
            <a:fld id="{F79E3CED-2CF2-1A45-87B5-991E80580F8E}" type="slidenum">
              <a:rPr lang="it-IT"/>
              <a:pPr>
                <a:defRPr/>
              </a:pPr>
              <a:t>86</a:t>
            </a:fld>
            <a:endParaRPr lang="it-IT" dirty="0"/>
          </a:p>
        </p:txBody>
      </p:sp>
      <p:sp>
        <p:nvSpPr>
          <p:cNvPr id="96259" name="Rectangle 2"/>
          <p:cNvSpPr>
            <a:spLocks noChangeArrowheads="1"/>
          </p:cNvSpPr>
          <p:nvPr/>
        </p:nvSpPr>
        <p:spPr bwMode="auto">
          <a:xfrm flipV="1">
            <a:off x="4859338" y="981075"/>
            <a:ext cx="4033837" cy="4895850"/>
          </a:xfrm>
          <a:prstGeom prst="rect">
            <a:avLst/>
          </a:prstGeom>
          <a:solidFill>
            <a:srgbClr val="CCFFCC">
              <a:alpha val="18039"/>
            </a:srgbClr>
          </a:solidFill>
          <a:ln w="9525" cap="rnd">
            <a:solidFill>
              <a:schemeClr val="tx1"/>
            </a:solidFill>
            <a:prstDash val="sysDot"/>
            <a:miter lim="800000"/>
            <a:headEnd/>
            <a:tailEnd/>
          </a:ln>
        </p:spPr>
        <p:txBody>
          <a:bodyPr wrap="none" anchor="ctr">
            <a:prstTxWarp prst="textNoShape">
              <a:avLst/>
            </a:prstTxWarp>
          </a:bodyPr>
          <a:lstStyle/>
          <a:p>
            <a:pPr eaLnBrk="0" hangingPunct="0"/>
            <a:endParaRPr lang="it-IT" sz="2400">
              <a:latin typeface="Calibri" pitchFamily="-107" charset="0"/>
            </a:endParaRPr>
          </a:p>
        </p:txBody>
      </p:sp>
      <p:sp>
        <p:nvSpPr>
          <p:cNvPr id="96260" name="Oval 3"/>
          <p:cNvSpPr>
            <a:spLocks noChangeArrowheads="1"/>
          </p:cNvSpPr>
          <p:nvPr/>
        </p:nvSpPr>
        <p:spPr bwMode="auto">
          <a:xfrm>
            <a:off x="4859338" y="4365625"/>
            <a:ext cx="3724275" cy="1387475"/>
          </a:xfrm>
          <a:prstGeom prst="ellipse">
            <a:avLst/>
          </a:prstGeom>
          <a:solidFill>
            <a:srgbClr val="FF0000">
              <a:alpha val="5098"/>
            </a:srgbClr>
          </a:solidFill>
          <a:ln w="9525" cap="rnd">
            <a:solidFill>
              <a:schemeClr val="tx1"/>
            </a:solidFill>
            <a:prstDash val="sysDot"/>
            <a:round/>
            <a:headEnd/>
            <a:tailEnd/>
          </a:ln>
        </p:spPr>
        <p:txBody>
          <a:bodyPr wrap="none" anchor="ctr">
            <a:prstTxWarp prst="textNoShape">
              <a:avLst/>
            </a:prstTxWarp>
          </a:bodyPr>
          <a:lstStyle/>
          <a:p>
            <a:pPr eaLnBrk="0" hangingPunct="0"/>
            <a:endParaRPr lang="it-IT" sz="2400">
              <a:latin typeface="Calibri" pitchFamily="-107" charset="0"/>
            </a:endParaRPr>
          </a:p>
        </p:txBody>
      </p:sp>
      <p:sp>
        <p:nvSpPr>
          <p:cNvPr id="96261" name="Rectangle 4"/>
          <p:cNvSpPr>
            <a:spLocks noChangeArrowheads="1"/>
          </p:cNvSpPr>
          <p:nvPr/>
        </p:nvSpPr>
        <p:spPr bwMode="auto">
          <a:xfrm>
            <a:off x="196850" y="4767263"/>
            <a:ext cx="4464050" cy="1355725"/>
          </a:xfrm>
          <a:prstGeom prst="rect">
            <a:avLst/>
          </a:prstGeom>
          <a:solidFill>
            <a:schemeClr val="hlink">
              <a:alpha val="30980"/>
            </a:schemeClr>
          </a:solidFill>
          <a:ln w="9525" cap="rnd">
            <a:solidFill>
              <a:schemeClr val="tx1"/>
            </a:solidFill>
            <a:prstDash val="sysDot"/>
            <a:miter lim="800000"/>
            <a:headEnd/>
            <a:tailEnd/>
          </a:ln>
        </p:spPr>
        <p:txBody>
          <a:bodyPr wrap="none" anchor="ctr">
            <a:prstTxWarp prst="textNoShape">
              <a:avLst/>
            </a:prstTxWarp>
          </a:bodyPr>
          <a:lstStyle/>
          <a:p>
            <a:pPr eaLnBrk="0" hangingPunct="0"/>
            <a:endParaRPr lang="it-IT" sz="2400">
              <a:latin typeface="Calibri" pitchFamily="-107" charset="0"/>
            </a:endParaRPr>
          </a:p>
        </p:txBody>
      </p:sp>
      <p:sp>
        <p:nvSpPr>
          <p:cNvPr id="96262" name="Rectangle 5"/>
          <p:cNvSpPr>
            <a:spLocks noChangeArrowheads="1"/>
          </p:cNvSpPr>
          <p:nvPr/>
        </p:nvSpPr>
        <p:spPr bwMode="auto">
          <a:xfrm>
            <a:off x="196850" y="1809750"/>
            <a:ext cx="4464050" cy="2922588"/>
          </a:xfrm>
          <a:prstGeom prst="rect">
            <a:avLst/>
          </a:prstGeom>
          <a:solidFill>
            <a:srgbClr val="CCFFCC">
              <a:alpha val="16862"/>
            </a:srgbClr>
          </a:solidFill>
          <a:ln w="9525" cap="rnd">
            <a:solidFill>
              <a:schemeClr val="tx1"/>
            </a:solidFill>
            <a:prstDash val="sysDot"/>
            <a:miter lim="800000"/>
            <a:headEnd/>
            <a:tailEnd/>
          </a:ln>
        </p:spPr>
        <p:txBody>
          <a:bodyPr wrap="none" anchor="ctr">
            <a:prstTxWarp prst="textNoShape">
              <a:avLst/>
            </a:prstTxWarp>
          </a:bodyPr>
          <a:lstStyle/>
          <a:p>
            <a:pPr eaLnBrk="0" hangingPunct="0"/>
            <a:endParaRPr lang="it-IT" sz="2400">
              <a:latin typeface="Calibri" pitchFamily="-107" charset="0"/>
            </a:endParaRPr>
          </a:p>
        </p:txBody>
      </p:sp>
      <p:sp>
        <p:nvSpPr>
          <p:cNvPr id="41990" name="Rectangle 6"/>
          <p:cNvSpPr>
            <a:spLocks noChangeArrowheads="1"/>
          </p:cNvSpPr>
          <p:nvPr/>
        </p:nvSpPr>
        <p:spPr bwMode="auto">
          <a:xfrm>
            <a:off x="323850" y="234950"/>
            <a:ext cx="8667750" cy="523875"/>
          </a:xfrm>
          <a:prstGeom prst="rect">
            <a:avLst/>
          </a:prstGeom>
          <a:noFill/>
          <a:ln w="9525" cap="rnd">
            <a:noFill/>
            <a:prstDash val="sysDot"/>
            <a:miter lim="800000"/>
            <a:headEnd/>
            <a:tailEnd/>
          </a:ln>
          <a:effectLst/>
        </p:spPr>
        <p:txBody>
          <a:bodyPr>
            <a:spAutoFit/>
          </a:bodyPr>
          <a:lstStyle/>
          <a:p>
            <a:pPr fontAlgn="auto">
              <a:spcBef>
                <a:spcPts val="0"/>
              </a:spcBef>
              <a:spcAft>
                <a:spcPts val="0"/>
              </a:spcAft>
              <a:defRPr/>
            </a:pPr>
            <a:r>
              <a:rPr lang="it-IT" sz="2800" b="1">
                <a:effectLst>
                  <a:outerShdw blurRad="38100" dist="38100" dir="2700000" algn="tl">
                    <a:srgbClr val="DDDDDD"/>
                  </a:outerShdw>
                </a:effectLst>
                <a:latin typeface="Verdana" charset="0"/>
                <a:ea typeface="+mn-ea"/>
                <a:cs typeface="+mn-cs"/>
              </a:rPr>
              <a:t>Come funziona il trasferimento analogico</a:t>
            </a:r>
          </a:p>
        </p:txBody>
      </p:sp>
      <p:sp>
        <p:nvSpPr>
          <p:cNvPr id="96264" name="Rectangle 11"/>
          <p:cNvSpPr>
            <a:spLocks noChangeArrowheads="1"/>
          </p:cNvSpPr>
          <p:nvPr/>
        </p:nvSpPr>
        <p:spPr bwMode="auto">
          <a:xfrm>
            <a:off x="179388" y="944563"/>
            <a:ext cx="4464050" cy="828675"/>
          </a:xfrm>
          <a:prstGeom prst="rect">
            <a:avLst/>
          </a:prstGeom>
          <a:solidFill>
            <a:srgbClr val="CCFFCC">
              <a:alpha val="14117"/>
            </a:srgbClr>
          </a:solidFill>
          <a:ln w="9525" cap="rnd">
            <a:solidFill>
              <a:schemeClr val="tx1"/>
            </a:solidFill>
            <a:prstDash val="sysDot"/>
            <a:miter lim="800000"/>
            <a:headEnd/>
            <a:tailEnd/>
          </a:ln>
        </p:spPr>
        <p:txBody>
          <a:bodyPr wrap="none" anchor="ctr">
            <a:prstTxWarp prst="textNoShape">
              <a:avLst/>
            </a:prstTxWarp>
          </a:bodyPr>
          <a:lstStyle/>
          <a:p>
            <a:pPr eaLnBrk="0" hangingPunct="0"/>
            <a:endParaRPr lang="it-IT" sz="2400">
              <a:latin typeface="Calibri" pitchFamily="-107" charset="0"/>
            </a:endParaRPr>
          </a:p>
        </p:txBody>
      </p:sp>
      <p:sp>
        <p:nvSpPr>
          <p:cNvPr id="96265" name="Text Box 12"/>
          <p:cNvSpPr txBox="1">
            <a:spLocks noChangeArrowheads="1"/>
          </p:cNvSpPr>
          <p:nvPr/>
        </p:nvSpPr>
        <p:spPr bwMode="auto">
          <a:xfrm>
            <a:off x="179388" y="931863"/>
            <a:ext cx="4518025" cy="1004887"/>
          </a:xfrm>
          <a:prstGeom prst="rect">
            <a:avLst/>
          </a:prstGeom>
          <a:noFill/>
          <a:ln w="9525" cap="rnd">
            <a:noFill/>
            <a:prstDash val="sysDot"/>
            <a:miter lim="800000"/>
            <a:headEnd/>
            <a:tailEnd/>
          </a:ln>
        </p:spPr>
        <p:txBody>
          <a:bodyPr>
            <a:prstTxWarp prst="textNoShape">
              <a:avLst/>
            </a:prstTxWarp>
            <a:spAutoFit/>
          </a:bodyPr>
          <a:lstStyle/>
          <a:p>
            <a:pPr marL="352425" indent="-352425">
              <a:buClr>
                <a:srgbClr val="FF3300"/>
              </a:buClr>
              <a:buSzPct val="130000"/>
              <a:buFontTx/>
              <a:buChar char="•"/>
            </a:pPr>
            <a:r>
              <a:rPr lang="it-IT" sz="2400" b="1">
                <a:latin typeface="Verdana" pitchFamily="-107" charset="0"/>
              </a:rPr>
              <a:t>Le generalizzazioni simboliche </a:t>
            </a:r>
          </a:p>
          <a:p>
            <a:pPr marL="352425" indent="-352425">
              <a:buClr>
                <a:srgbClr val="FF3300"/>
              </a:buClr>
              <a:buSzPct val="130000"/>
              <a:buFontTx/>
              <a:buChar char="•"/>
            </a:pPr>
            <a:endParaRPr lang="it-IT" sz="1200" b="1">
              <a:latin typeface="Verdana" pitchFamily="-107" charset="0"/>
            </a:endParaRPr>
          </a:p>
        </p:txBody>
      </p:sp>
      <p:sp>
        <p:nvSpPr>
          <p:cNvPr id="96266" name="Oval 13"/>
          <p:cNvSpPr>
            <a:spLocks noChangeArrowheads="1"/>
          </p:cNvSpPr>
          <p:nvPr/>
        </p:nvSpPr>
        <p:spPr bwMode="auto">
          <a:xfrm>
            <a:off x="6334125" y="2295525"/>
            <a:ext cx="544513" cy="482600"/>
          </a:xfrm>
          <a:prstGeom prst="ellipse">
            <a:avLst/>
          </a:prstGeom>
          <a:solidFill>
            <a:srgbClr val="CCFFCC">
              <a:alpha val="9019"/>
            </a:srgbClr>
          </a:solidFill>
          <a:ln w="9525" cap="rnd">
            <a:solidFill>
              <a:schemeClr val="tx1"/>
            </a:solidFill>
            <a:prstDash val="sysDot"/>
            <a:round/>
            <a:headEnd/>
            <a:tailEnd/>
          </a:ln>
        </p:spPr>
        <p:txBody>
          <a:bodyPr wrap="none" anchor="ctr">
            <a:prstTxWarp prst="textNoShape">
              <a:avLst/>
            </a:prstTxWarp>
          </a:bodyPr>
          <a:lstStyle/>
          <a:p>
            <a:pPr eaLnBrk="0" hangingPunct="0"/>
            <a:endParaRPr lang="it-IT" sz="2400">
              <a:latin typeface="Calibri" pitchFamily="-107" charset="0"/>
            </a:endParaRPr>
          </a:p>
        </p:txBody>
      </p:sp>
      <p:sp>
        <p:nvSpPr>
          <p:cNvPr id="96267" name="Oval 14"/>
          <p:cNvSpPr>
            <a:spLocks noChangeArrowheads="1"/>
          </p:cNvSpPr>
          <p:nvPr/>
        </p:nvSpPr>
        <p:spPr bwMode="auto">
          <a:xfrm>
            <a:off x="5435600" y="2227263"/>
            <a:ext cx="1098550" cy="1003300"/>
          </a:xfrm>
          <a:prstGeom prst="ellipse">
            <a:avLst/>
          </a:prstGeom>
          <a:solidFill>
            <a:schemeClr val="accent2">
              <a:alpha val="9019"/>
            </a:schemeClr>
          </a:solidFill>
          <a:ln w="9525" cap="rnd">
            <a:solidFill>
              <a:schemeClr val="tx1"/>
            </a:solidFill>
            <a:prstDash val="sysDot"/>
            <a:round/>
            <a:headEnd/>
            <a:tailEnd/>
          </a:ln>
        </p:spPr>
        <p:txBody>
          <a:bodyPr wrap="none" anchor="ctr">
            <a:prstTxWarp prst="textNoShape">
              <a:avLst/>
            </a:prstTxWarp>
          </a:bodyPr>
          <a:lstStyle/>
          <a:p>
            <a:pPr eaLnBrk="0" hangingPunct="0"/>
            <a:endParaRPr lang="it-IT" sz="2400">
              <a:latin typeface="Calibri" pitchFamily="-107" charset="0"/>
            </a:endParaRPr>
          </a:p>
        </p:txBody>
      </p:sp>
      <p:sp>
        <p:nvSpPr>
          <p:cNvPr id="96268" name="Oval 15"/>
          <p:cNvSpPr>
            <a:spLocks noChangeArrowheads="1"/>
          </p:cNvSpPr>
          <p:nvPr/>
        </p:nvSpPr>
        <p:spPr bwMode="auto">
          <a:xfrm>
            <a:off x="5507038" y="2697163"/>
            <a:ext cx="2200275" cy="1909762"/>
          </a:xfrm>
          <a:prstGeom prst="ellipse">
            <a:avLst/>
          </a:prstGeom>
          <a:solidFill>
            <a:srgbClr val="FFCC00">
              <a:alpha val="29019"/>
            </a:srgbClr>
          </a:solidFill>
          <a:ln w="9525" cap="rnd">
            <a:solidFill>
              <a:schemeClr val="tx1"/>
            </a:solidFill>
            <a:prstDash val="sysDot"/>
            <a:round/>
            <a:headEnd/>
            <a:tailEnd/>
          </a:ln>
        </p:spPr>
        <p:txBody>
          <a:bodyPr wrap="none" anchor="ctr">
            <a:prstTxWarp prst="textNoShape">
              <a:avLst/>
            </a:prstTxWarp>
          </a:bodyPr>
          <a:lstStyle/>
          <a:p>
            <a:pPr eaLnBrk="0" hangingPunct="0"/>
            <a:endParaRPr lang="it-IT" sz="2400">
              <a:latin typeface="Calibri" pitchFamily="-107" charset="0"/>
            </a:endParaRPr>
          </a:p>
        </p:txBody>
      </p:sp>
      <p:sp>
        <p:nvSpPr>
          <p:cNvPr id="96269" name="Text Box 16"/>
          <p:cNvSpPr txBox="1">
            <a:spLocks noChangeArrowheads="1"/>
          </p:cNvSpPr>
          <p:nvPr/>
        </p:nvSpPr>
        <p:spPr bwMode="auto">
          <a:xfrm>
            <a:off x="6659563" y="3554413"/>
            <a:ext cx="1852612" cy="646112"/>
          </a:xfrm>
          <a:prstGeom prst="rect">
            <a:avLst/>
          </a:prstGeom>
          <a:noFill/>
          <a:ln w="9525" cap="rnd">
            <a:noFill/>
            <a:prstDash val="sysDot"/>
            <a:miter lim="800000"/>
            <a:headEnd/>
            <a:tailEnd/>
          </a:ln>
        </p:spPr>
        <p:txBody>
          <a:bodyPr>
            <a:prstTxWarp prst="textNoShape">
              <a:avLst/>
            </a:prstTxWarp>
            <a:spAutoFit/>
          </a:bodyPr>
          <a:lstStyle/>
          <a:p>
            <a:r>
              <a:rPr lang="it-IT" b="1">
                <a:latin typeface="Verdana" pitchFamily="-107" charset="0"/>
              </a:rPr>
              <a:t>Relazioni di somiglianza</a:t>
            </a:r>
          </a:p>
        </p:txBody>
      </p:sp>
      <p:sp>
        <p:nvSpPr>
          <p:cNvPr id="96270" name="Text Box 17"/>
          <p:cNvSpPr txBox="1">
            <a:spLocks noChangeArrowheads="1"/>
          </p:cNvSpPr>
          <p:nvPr/>
        </p:nvSpPr>
        <p:spPr bwMode="auto">
          <a:xfrm>
            <a:off x="5003800" y="4724400"/>
            <a:ext cx="2143125" cy="730250"/>
          </a:xfrm>
          <a:prstGeom prst="rect">
            <a:avLst/>
          </a:prstGeom>
          <a:noFill/>
          <a:ln w="9525" cap="rnd">
            <a:noFill/>
            <a:prstDash val="sysDot"/>
            <a:miter lim="800000"/>
            <a:headEnd/>
            <a:tailEnd/>
          </a:ln>
        </p:spPr>
        <p:txBody>
          <a:bodyPr>
            <a:prstTxWarp prst="textNoShape">
              <a:avLst/>
            </a:prstTxWarp>
            <a:spAutoFit/>
          </a:bodyPr>
          <a:lstStyle/>
          <a:p>
            <a:r>
              <a:rPr lang="it-IT" sz="1400" b="1">
                <a:solidFill>
                  <a:schemeClr val="accent2"/>
                </a:solidFill>
                <a:latin typeface="Verdana" pitchFamily="-107" charset="0"/>
              </a:rPr>
              <a:t>Applicazione </a:t>
            </a:r>
          </a:p>
          <a:p>
            <a:r>
              <a:rPr lang="it-IT" sz="1400" b="1">
                <a:solidFill>
                  <a:schemeClr val="accent2"/>
                </a:solidFill>
                <a:latin typeface="Verdana" pitchFamily="-107" charset="0"/>
              </a:rPr>
              <a:t>Legge di Coulomb nel campo elettrico</a:t>
            </a:r>
          </a:p>
        </p:txBody>
      </p:sp>
      <p:sp>
        <p:nvSpPr>
          <p:cNvPr id="96271" name="Text Box 18"/>
          <p:cNvSpPr txBox="1">
            <a:spLocks noChangeArrowheads="1"/>
          </p:cNvSpPr>
          <p:nvPr/>
        </p:nvSpPr>
        <p:spPr bwMode="auto">
          <a:xfrm>
            <a:off x="6580188" y="1989138"/>
            <a:ext cx="2095500" cy="517525"/>
          </a:xfrm>
          <a:prstGeom prst="rect">
            <a:avLst/>
          </a:prstGeom>
          <a:noFill/>
          <a:ln w="9525" cap="rnd">
            <a:noFill/>
            <a:prstDash val="sysDot"/>
            <a:miter lim="800000"/>
            <a:headEnd/>
            <a:tailEnd/>
          </a:ln>
        </p:spPr>
        <p:txBody>
          <a:bodyPr>
            <a:prstTxWarp prst="textNoShape">
              <a:avLst/>
            </a:prstTxWarp>
            <a:spAutoFit/>
          </a:bodyPr>
          <a:lstStyle/>
          <a:p>
            <a:pPr algn="r"/>
            <a:r>
              <a:rPr lang="it-IT" sz="1400" b="1">
                <a:solidFill>
                  <a:schemeClr val="accent2"/>
                </a:solidFill>
                <a:latin typeface="Verdana" pitchFamily="-107" charset="0"/>
              </a:rPr>
              <a:t>Applicazione al Sole e alla Terra </a:t>
            </a:r>
          </a:p>
        </p:txBody>
      </p:sp>
      <p:sp>
        <p:nvSpPr>
          <p:cNvPr id="96272" name="Text Box 19"/>
          <p:cNvSpPr txBox="1">
            <a:spLocks noChangeArrowheads="1"/>
          </p:cNvSpPr>
          <p:nvPr/>
        </p:nvSpPr>
        <p:spPr bwMode="auto">
          <a:xfrm>
            <a:off x="6991350" y="2554288"/>
            <a:ext cx="1684338" cy="730250"/>
          </a:xfrm>
          <a:prstGeom prst="rect">
            <a:avLst/>
          </a:prstGeom>
          <a:noFill/>
          <a:ln w="9525" cap="rnd">
            <a:noFill/>
            <a:prstDash val="sysDot"/>
            <a:miter lim="800000"/>
            <a:headEnd/>
            <a:tailEnd/>
          </a:ln>
        </p:spPr>
        <p:txBody>
          <a:bodyPr>
            <a:prstTxWarp prst="textNoShape">
              <a:avLst/>
            </a:prstTxWarp>
            <a:spAutoFit/>
          </a:bodyPr>
          <a:lstStyle/>
          <a:p>
            <a:pPr algn="r"/>
            <a:r>
              <a:rPr lang="it-IT" sz="1400" b="1">
                <a:solidFill>
                  <a:schemeClr val="accent2"/>
                </a:solidFill>
                <a:latin typeface="Verdana" pitchFamily="-107" charset="0"/>
              </a:rPr>
              <a:t>Applicazione alla Terra e alla Luna </a:t>
            </a:r>
          </a:p>
        </p:txBody>
      </p:sp>
      <p:sp>
        <p:nvSpPr>
          <p:cNvPr id="96273" name="Rectangle 20"/>
          <p:cNvSpPr>
            <a:spLocks noChangeArrowheads="1"/>
          </p:cNvSpPr>
          <p:nvPr/>
        </p:nvSpPr>
        <p:spPr bwMode="auto">
          <a:xfrm>
            <a:off x="5003800" y="955675"/>
            <a:ext cx="2878138" cy="457200"/>
          </a:xfrm>
          <a:prstGeom prst="rect">
            <a:avLst/>
          </a:prstGeom>
          <a:noFill/>
          <a:ln w="9525" cap="rnd">
            <a:noFill/>
            <a:prstDash val="sysDot"/>
            <a:miter lim="800000"/>
            <a:headEnd/>
            <a:tailEnd/>
          </a:ln>
        </p:spPr>
        <p:txBody>
          <a:bodyPr wrap="none">
            <a:prstTxWarp prst="textNoShape">
              <a:avLst/>
            </a:prstTxWarp>
            <a:spAutoFit/>
          </a:bodyPr>
          <a:lstStyle/>
          <a:p>
            <a:pPr marL="449263" indent="-449263">
              <a:buClr>
                <a:srgbClr val="FF3300"/>
              </a:buClr>
              <a:buSzPct val="130000"/>
              <a:buFontTx/>
              <a:buChar char="•"/>
              <a:tabLst>
                <a:tab pos="273050" algn="l"/>
              </a:tabLst>
            </a:pPr>
            <a:r>
              <a:rPr lang="it-IT" sz="2400" b="1">
                <a:latin typeface="Verdana" pitchFamily="-107" charset="0"/>
              </a:rPr>
              <a:t>Gli esemplari</a:t>
            </a:r>
          </a:p>
        </p:txBody>
      </p:sp>
      <p:sp>
        <p:nvSpPr>
          <p:cNvPr id="96274" name="Oval 21"/>
          <p:cNvSpPr>
            <a:spLocks noChangeArrowheads="1"/>
          </p:cNvSpPr>
          <p:nvPr/>
        </p:nvSpPr>
        <p:spPr bwMode="auto">
          <a:xfrm>
            <a:off x="1277938" y="1809750"/>
            <a:ext cx="2252662" cy="793750"/>
          </a:xfrm>
          <a:prstGeom prst="ellipse">
            <a:avLst/>
          </a:prstGeom>
          <a:solidFill>
            <a:srgbClr val="CCFFCC">
              <a:alpha val="9019"/>
            </a:srgbClr>
          </a:solidFill>
          <a:ln w="9525" cap="rnd">
            <a:solidFill>
              <a:schemeClr val="tx1"/>
            </a:solidFill>
            <a:prstDash val="sysDot"/>
            <a:round/>
            <a:headEnd/>
            <a:tailEnd/>
          </a:ln>
        </p:spPr>
        <p:txBody>
          <a:bodyPr wrap="none" anchor="ctr">
            <a:prstTxWarp prst="textNoShape">
              <a:avLst/>
            </a:prstTxWarp>
          </a:bodyPr>
          <a:lstStyle/>
          <a:p>
            <a:pPr eaLnBrk="0" hangingPunct="0"/>
            <a:endParaRPr lang="it-IT" sz="2400">
              <a:latin typeface="Calibri" pitchFamily="-107" charset="0"/>
            </a:endParaRPr>
          </a:p>
        </p:txBody>
      </p:sp>
      <p:sp>
        <p:nvSpPr>
          <p:cNvPr id="42006" name="Text Box 22"/>
          <p:cNvSpPr txBox="1">
            <a:spLocks noChangeArrowheads="1"/>
          </p:cNvSpPr>
          <p:nvPr/>
        </p:nvSpPr>
        <p:spPr bwMode="auto">
          <a:xfrm>
            <a:off x="1685925" y="1993900"/>
            <a:ext cx="1381125" cy="457200"/>
          </a:xfrm>
          <a:prstGeom prst="rect">
            <a:avLst/>
          </a:prstGeom>
          <a:noFill/>
          <a:ln w="9525" cap="rnd">
            <a:noFill/>
            <a:prstDash val="sysDot"/>
            <a:miter lim="800000"/>
            <a:headEnd/>
            <a:tailEnd/>
          </a:ln>
          <a:effectLst/>
        </p:spPr>
        <p:txBody>
          <a:bodyPr wrap="none">
            <a:spAutoFit/>
          </a:bodyPr>
          <a:lstStyle/>
          <a:p>
            <a:pPr fontAlgn="auto">
              <a:spcBef>
                <a:spcPts val="0"/>
              </a:spcBef>
              <a:spcAft>
                <a:spcPts val="0"/>
              </a:spcAft>
              <a:defRPr/>
            </a:pPr>
            <a:r>
              <a:rPr lang="it-IT" sz="2400" b="1">
                <a:solidFill>
                  <a:schemeClr val="accent2"/>
                </a:solidFill>
                <a:effectLst>
                  <a:outerShdw blurRad="38100" dist="38100" dir="2700000" algn="tl">
                    <a:srgbClr val="DDDDDD"/>
                  </a:outerShdw>
                </a:effectLst>
                <a:latin typeface="Verdana" charset="0"/>
                <a:ea typeface="+mn-ea"/>
                <a:cs typeface="+mn-cs"/>
              </a:rPr>
              <a:t>F = ma</a:t>
            </a:r>
          </a:p>
        </p:txBody>
      </p:sp>
      <p:sp>
        <p:nvSpPr>
          <p:cNvPr id="96276" name="Text Box 23"/>
          <p:cNvSpPr txBox="1">
            <a:spLocks noChangeArrowheads="1"/>
          </p:cNvSpPr>
          <p:nvPr/>
        </p:nvSpPr>
        <p:spPr bwMode="auto">
          <a:xfrm>
            <a:off x="284163" y="2536825"/>
            <a:ext cx="4575175" cy="336550"/>
          </a:xfrm>
          <a:prstGeom prst="rect">
            <a:avLst/>
          </a:prstGeom>
          <a:noFill/>
          <a:ln w="9525" cap="rnd">
            <a:noFill/>
            <a:prstDash val="sysDot"/>
            <a:miter lim="800000"/>
            <a:headEnd/>
            <a:tailEnd/>
          </a:ln>
        </p:spPr>
        <p:txBody>
          <a:bodyPr>
            <a:prstTxWarp prst="textNoShape">
              <a:avLst/>
            </a:prstTxWarp>
            <a:spAutoFit/>
          </a:bodyPr>
          <a:lstStyle/>
          <a:p>
            <a:r>
              <a:rPr lang="it-IT">
                <a:latin typeface="Verdana" pitchFamily="-107" charset="0"/>
              </a:rPr>
              <a:t>Predicato: x è una meccanica classica </a:t>
            </a:r>
            <a:r>
              <a:rPr lang="it-IT">
                <a:latin typeface="Verdana" pitchFamily="-107" charset="0"/>
                <a:sym typeface="Wingdings" pitchFamily="-107" charset="2"/>
              </a:rPr>
              <a:t></a:t>
            </a:r>
            <a:endParaRPr lang="it-IT" b="1">
              <a:latin typeface="Verdana" pitchFamily="-107" charset="0"/>
            </a:endParaRPr>
          </a:p>
        </p:txBody>
      </p:sp>
      <p:sp>
        <p:nvSpPr>
          <p:cNvPr id="96277" name="AutoShape 24"/>
          <p:cNvSpPr>
            <a:spLocks noChangeArrowheads="1"/>
          </p:cNvSpPr>
          <p:nvPr/>
        </p:nvSpPr>
        <p:spPr bwMode="auto">
          <a:xfrm>
            <a:off x="196850" y="2944813"/>
            <a:ext cx="4446588" cy="1779587"/>
          </a:xfrm>
          <a:prstGeom prst="bracePair">
            <a:avLst>
              <a:gd name="adj" fmla="val 8333"/>
            </a:avLst>
          </a:prstGeom>
          <a:noFill/>
          <a:ln w="28575" cap="rnd">
            <a:solidFill>
              <a:schemeClr val="tx1"/>
            </a:solidFill>
            <a:prstDash val="sysDot"/>
            <a:round/>
            <a:headEnd/>
            <a:tailEnd/>
          </a:ln>
        </p:spPr>
        <p:txBody>
          <a:bodyPr wrap="none" anchor="ctr">
            <a:prstTxWarp prst="textNoShape">
              <a:avLst/>
            </a:prstTxWarp>
          </a:bodyPr>
          <a:lstStyle/>
          <a:p>
            <a:pPr algn="ctr"/>
            <a:endParaRPr lang="it-IT" b="1">
              <a:latin typeface="Verdana" pitchFamily="-107" charset="0"/>
            </a:endParaRPr>
          </a:p>
        </p:txBody>
      </p:sp>
      <p:sp>
        <p:nvSpPr>
          <p:cNvPr id="96278" name="Text Box 25"/>
          <p:cNvSpPr txBox="1">
            <a:spLocks noChangeArrowheads="1"/>
          </p:cNvSpPr>
          <p:nvPr/>
        </p:nvSpPr>
        <p:spPr bwMode="auto">
          <a:xfrm>
            <a:off x="395288" y="2922588"/>
            <a:ext cx="4032250" cy="1809750"/>
          </a:xfrm>
          <a:prstGeom prst="rect">
            <a:avLst/>
          </a:prstGeom>
          <a:noFill/>
          <a:ln w="9525" cap="rnd">
            <a:noFill/>
            <a:prstDash val="sysDot"/>
            <a:miter lim="800000"/>
            <a:headEnd/>
            <a:tailEnd/>
          </a:ln>
        </p:spPr>
        <p:txBody>
          <a:bodyPr>
            <a:prstTxWarp prst="textNoShape">
              <a:avLst/>
            </a:prstTxWarp>
            <a:spAutoFit/>
          </a:bodyPr>
          <a:lstStyle/>
          <a:p>
            <a:r>
              <a:rPr lang="it-IT" sz="1400">
                <a:latin typeface="Verdana" pitchFamily="-107" charset="0"/>
              </a:rPr>
              <a:t>Un oggetto x sarà una meccanica classica delle particelle se esisteranno :</a:t>
            </a:r>
          </a:p>
          <a:p>
            <a:endParaRPr lang="it-IT" sz="800">
              <a:latin typeface="Verdana" pitchFamily="-107" charset="0"/>
            </a:endParaRPr>
          </a:p>
          <a:p>
            <a:r>
              <a:rPr lang="it-IT" sz="1400">
                <a:latin typeface="Verdana" pitchFamily="-107" charset="0"/>
              </a:rPr>
              <a:t>3 funzioni: f(forza) m(massa) p(posizione)</a:t>
            </a:r>
          </a:p>
          <a:p>
            <a:r>
              <a:rPr lang="it-IT" sz="1400">
                <a:latin typeface="Verdana" pitchFamily="-107" charset="0"/>
              </a:rPr>
              <a:t>2 insiemi : p (insieme delle particelle)</a:t>
            </a:r>
          </a:p>
          <a:p>
            <a:r>
              <a:rPr lang="it-IT" sz="1400">
                <a:latin typeface="Verdana" pitchFamily="-107" charset="0"/>
              </a:rPr>
              <a:t>	  t (intervallo di tempo)</a:t>
            </a:r>
          </a:p>
          <a:p>
            <a:endParaRPr lang="it-IT" sz="700">
              <a:latin typeface="Verdana" pitchFamily="-107" charset="0"/>
            </a:endParaRPr>
          </a:p>
          <a:p>
            <a:r>
              <a:rPr lang="it-IT" sz="1400">
                <a:latin typeface="Verdana" pitchFamily="-107" charset="0"/>
              </a:rPr>
              <a:t>e ovviamente la relazione f=ma</a:t>
            </a:r>
          </a:p>
          <a:p>
            <a:r>
              <a:rPr lang="it-IT" sz="1400">
                <a:latin typeface="Verdana" pitchFamily="-107" charset="0"/>
              </a:rPr>
              <a:t>Così che x è una struttura determinata</a:t>
            </a:r>
            <a:endParaRPr lang="it-IT" sz="1400" b="1">
              <a:latin typeface="Verdana" pitchFamily="-107" charset="0"/>
            </a:endParaRPr>
          </a:p>
        </p:txBody>
      </p:sp>
      <p:grpSp>
        <p:nvGrpSpPr>
          <p:cNvPr id="2" name="Group 26"/>
          <p:cNvGrpSpPr>
            <a:grpSpLocks/>
          </p:cNvGrpSpPr>
          <p:nvPr/>
        </p:nvGrpSpPr>
        <p:grpSpPr bwMode="auto">
          <a:xfrm>
            <a:off x="2008188" y="5013325"/>
            <a:ext cx="2230437" cy="1063625"/>
            <a:chOff x="885" y="2751"/>
            <a:chExt cx="1405" cy="670"/>
          </a:xfrm>
        </p:grpSpPr>
        <p:sp>
          <p:nvSpPr>
            <p:cNvPr id="96296" name="Text Box 27"/>
            <p:cNvSpPr txBox="1">
              <a:spLocks noChangeArrowheads="1"/>
            </p:cNvSpPr>
            <p:nvPr/>
          </p:nvSpPr>
          <p:spPr bwMode="auto">
            <a:xfrm>
              <a:off x="885" y="2871"/>
              <a:ext cx="695" cy="518"/>
            </a:xfrm>
            <a:prstGeom prst="rect">
              <a:avLst/>
            </a:prstGeom>
            <a:noFill/>
            <a:ln w="9525" cap="rnd">
              <a:noFill/>
              <a:prstDash val="sysDot"/>
              <a:miter lim="800000"/>
              <a:headEnd/>
              <a:tailEnd/>
            </a:ln>
          </p:spPr>
          <p:txBody>
            <a:bodyPr wrap="none" anchor="ctr">
              <a:prstTxWarp prst="textNoShape">
                <a:avLst/>
              </a:prstTxWarp>
              <a:spAutoFit/>
            </a:bodyPr>
            <a:lstStyle/>
            <a:p>
              <a:pPr algn="r" fontAlgn="ctr"/>
              <a:r>
                <a:rPr lang="it-IT" sz="2400" b="1">
                  <a:solidFill>
                    <a:schemeClr val="accent2"/>
                  </a:solidFill>
                  <a:latin typeface="Verdana" pitchFamily="-107" charset="0"/>
                </a:rPr>
                <a:t>F = G</a:t>
              </a:r>
            </a:p>
            <a:p>
              <a:pPr algn="r" fontAlgn="ctr"/>
              <a:r>
                <a:rPr lang="it-IT" sz="2400" b="1" u="sng">
                  <a:solidFill>
                    <a:schemeClr val="accent2"/>
                  </a:solidFill>
                  <a:latin typeface="Verdana" pitchFamily="-107" charset="0"/>
                </a:rPr>
                <a:t>        </a:t>
              </a:r>
            </a:p>
          </p:txBody>
        </p:sp>
        <p:sp>
          <p:nvSpPr>
            <p:cNvPr id="96297" name="Rectangle 28"/>
            <p:cNvSpPr>
              <a:spLocks noChangeArrowheads="1"/>
            </p:cNvSpPr>
            <p:nvPr/>
          </p:nvSpPr>
          <p:spPr bwMode="auto">
            <a:xfrm>
              <a:off x="1494" y="2751"/>
              <a:ext cx="740" cy="288"/>
            </a:xfrm>
            <a:prstGeom prst="rect">
              <a:avLst/>
            </a:prstGeom>
            <a:noFill/>
            <a:ln w="9525" cap="rnd">
              <a:noFill/>
              <a:prstDash val="sysDot"/>
              <a:miter lim="800000"/>
              <a:headEnd/>
              <a:tailEnd/>
            </a:ln>
          </p:spPr>
          <p:txBody>
            <a:bodyPr wrap="none">
              <a:prstTxWarp prst="textNoShape">
                <a:avLst/>
              </a:prstTxWarp>
              <a:spAutoFit/>
            </a:bodyPr>
            <a:lstStyle/>
            <a:p>
              <a:r>
                <a:rPr lang="it-IT" sz="2400" b="1">
                  <a:solidFill>
                    <a:schemeClr val="accent2"/>
                  </a:solidFill>
                  <a:latin typeface="Verdana" pitchFamily="-107" charset="0"/>
                </a:rPr>
                <a:t>m</a:t>
              </a:r>
              <a:r>
                <a:rPr lang="it-IT" sz="2400" b="1" baseline="-25000">
                  <a:solidFill>
                    <a:schemeClr val="accent2"/>
                  </a:solidFill>
                  <a:latin typeface="Verdana" pitchFamily="-107" charset="0"/>
                </a:rPr>
                <a:t>1</a:t>
              </a:r>
              <a:r>
                <a:rPr lang="it-IT" sz="2000" b="1" baseline="-25000">
                  <a:solidFill>
                    <a:schemeClr val="accent2"/>
                  </a:solidFill>
                  <a:latin typeface="Verdana" pitchFamily="-107" charset="0"/>
                </a:rPr>
                <a:t> </a:t>
              </a:r>
              <a:r>
                <a:rPr lang="it-IT" sz="2400" b="1">
                  <a:solidFill>
                    <a:schemeClr val="accent2"/>
                  </a:solidFill>
                  <a:latin typeface="Verdana" pitchFamily="-107" charset="0"/>
                </a:rPr>
                <a:t>m</a:t>
              </a:r>
              <a:r>
                <a:rPr lang="it-IT" sz="2400" b="1" baseline="-25000">
                  <a:solidFill>
                    <a:schemeClr val="accent2"/>
                  </a:solidFill>
                  <a:latin typeface="Verdana" pitchFamily="-107" charset="0"/>
                </a:rPr>
                <a:t>2</a:t>
              </a:r>
              <a:endParaRPr lang="it-IT" b="1">
                <a:solidFill>
                  <a:schemeClr val="accent2"/>
                </a:solidFill>
                <a:latin typeface="Verdana" pitchFamily="-107" charset="0"/>
              </a:endParaRPr>
            </a:p>
          </p:txBody>
        </p:sp>
        <p:sp>
          <p:nvSpPr>
            <p:cNvPr id="96298" name="Line 29"/>
            <p:cNvSpPr>
              <a:spLocks noChangeShapeType="1"/>
            </p:cNvSpPr>
            <p:nvPr/>
          </p:nvSpPr>
          <p:spPr bwMode="auto">
            <a:xfrm>
              <a:off x="1494" y="3067"/>
              <a:ext cx="796" cy="0"/>
            </a:xfrm>
            <a:prstGeom prst="line">
              <a:avLst/>
            </a:prstGeom>
            <a:noFill/>
            <a:ln w="28575">
              <a:solidFill>
                <a:schemeClr val="tx1"/>
              </a:solidFill>
              <a:round/>
              <a:headEnd/>
              <a:tailEnd/>
            </a:ln>
          </p:spPr>
          <p:txBody>
            <a:bodyPr wrap="none" anchor="ctr">
              <a:prstTxWarp prst="textNoShape">
                <a:avLst/>
              </a:prstTxWarp>
            </a:bodyPr>
            <a:lstStyle/>
            <a:p>
              <a:endParaRPr lang="it-IT"/>
            </a:p>
          </p:txBody>
        </p:sp>
        <p:sp>
          <p:nvSpPr>
            <p:cNvPr id="96299" name="Rectangle 30"/>
            <p:cNvSpPr>
              <a:spLocks noChangeArrowheads="1"/>
            </p:cNvSpPr>
            <p:nvPr/>
          </p:nvSpPr>
          <p:spPr bwMode="auto">
            <a:xfrm>
              <a:off x="1697" y="3133"/>
              <a:ext cx="302" cy="288"/>
            </a:xfrm>
            <a:prstGeom prst="rect">
              <a:avLst/>
            </a:prstGeom>
            <a:noFill/>
            <a:ln w="9525" cap="rnd">
              <a:noFill/>
              <a:prstDash val="sysDot"/>
              <a:miter lim="800000"/>
              <a:headEnd/>
              <a:tailEnd/>
            </a:ln>
          </p:spPr>
          <p:txBody>
            <a:bodyPr wrap="none">
              <a:prstTxWarp prst="textNoShape">
                <a:avLst/>
              </a:prstTxWarp>
              <a:spAutoFit/>
            </a:bodyPr>
            <a:lstStyle/>
            <a:p>
              <a:r>
                <a:rPr lang="it-IT" sz="2400" b="1">
                  <a:solidFill>
                    <a:schemeClr val="accent2"/>
                  </a:solidFill>
                  <a:latin typeface="Verdana" pitchFamily="-107" charset="0"/>
                </a:rPr>
                <a:t>r</a:t>
              </a:r>
              <a:r>
                <a:rPr lang="it-IT" sz="2400" b="1" baseline="30000">
                  <a:solidFill>
                    <a:schemeClr val="accent2"/>
                  </a:solidFill>
                  <a:latin typeface="Verdana" pitchFamily="-107" charset="0"/>
                </a:rPr>
                <a:t>2</a:t>
              </a:r>
              <a:endParaRPr lang="it-IT" sz="1200" b="1">
                <a:solidFill>
                  <a:schemeClr val="accent2"/>
                </a:solidFill>
                <a:latin typeface="Verdana" pitchFamily="-107" charset="0"/>
              </a:endParaRPr>
            </a:p>
          </p:txBody>
        </p:sp>
      </p:grpSp>
      <p:sp>
        <p:nvSpPr>
          <p:cNvPr id="96280" name="Oval 31"/>
          <p:cNvSpPr>
            <a:spLocks noChangeArrowheads="1"/>
          </p:cNvSpPr>
          <p:nvPr/>
        </p:nvSpPr>
        <p:spPr bwMode="auto">
          <a:xfrm>
            <a:off x="1685925" y="4767263"/>
            <a:ext cx="2897188" cy="1355725"/>
          </a:xfrm>
          <a:prstGeom prst="ellipse">
            <a:avLst/>
          </a:prstGeom>
          <a:solidFill>
            <a:srgbClr val="CCFFCC">
              <a:alpha val="9019"/>
            </a:srgbClr>
          </a:solidFill>
          <a:ln w="9525" cap="rnd">
            <a:solidFill>
              <a:schemeClr val="tx1"/>
            </a:solidFill>
            <a:prstDash val="sysDot"/>
            <a:round/>
            <a:headEnd/>
            <a:tailEnd/>
          </a:ln>
        </p:spPr>
        <p:txBody>
          <a:bodyPr wrap="none" anchor="ctr">
            <a:prstTxWarp prst="textNoShape">
              <a:avLst/>
            </a:prstTxWarp>
          </a:bodyPr>
          <a:lstStyle/>
          <a:p>
            <a:pPr algn="ctr"/>
            <a:endParaRPr lang="it-IT" sz="1000" b="1">
              <a:solidFill>
                <a:schemeClr val="accent2"/>
              </a:solidFill>
              <a:latin typeface="Verdana" pitchFamily="-107" charset="0"/>
            </a:endParaRPr>
          </a:p>
        </p:txBody>
      </p:sp>
      <p:sp>
        <p:nvSpPr>
          <p:cNvPr id="96281" name="Text Box 32"/>
          <p:cNvSpPr txBox="1">
            <a:spLocks noChangeArrowheads="1"/>
          </p:cNvSpPr>
          <p:nvPr/>
        </p:nvSpPr>
        <p:spPr bwMode="auto">
          <a:xfrm>
            <a:off x="185738" y="5013325"/>
            <a:ext cx="2154237" cy="825500"/>
          </a:xfrm>
          <a:prstGeom prst="rect">
            <a:avLst/>
          </a:prstGeom>
          <a:noFill/>
          <a:ln w="9525" cap="rnd">
            <a:noFill/>
            <a:prstDash val="sysDot"/>
            <a:miter lim="800000"/>
            <a:headEnd/>
            <a:tailEnd/>
          </a:ln>
        </p:spPr>
        <p:txBody>
          <a:bodyPr>
            <a:prstTxWarp prst="textNoShape">
              <a:avLst/>
            </a:prstTxWarp>
            <a:spAutoFit/>
          </a:bodyPr>
          <a:lstStyle/>
          <a:p>
            <a:r>
              <a:rPr lang="it-IT">
                <a:latin typeface="Verdana" pitchFamily="-107" charset="0"/>
              </a:rPr>
              <a:t>Legge di gravitazione universale</a:t>
            </a:r>
            <a:endParaRPr lang="it-IT" b="1">
              <a:latin typeface="Verdana" pitchFamily="-107" charset="0"/>
            </a:endParaRPr>
          </a:p>
        </p:txBody>
      </p:sp>
      <p:sp>
        <p:nvSpPr>
          <p:cNvPr id="96282" name="Line 33"/>
          <p:cNvSpPr>
            <a:spLocks noChangeShapeType="1"/>
          </p:cNvSpPr>
          <p:nvPr/>
        </p:nvSpPr>
        <p:spPr bwMode="auto">
          <a:xfrm flipV="1">
            <a:off x="4427538" y="3370263"/>
            <a:ext cx="1906587" cy="1714500"/>
          </a:xfrm>
          <a:prstGeom prst="line">
            <a:avLst/>
          </a:prstGeom>
          <a:noFill/>
          <a:ln w="38100" cap="rnd">
            <a:solidFill>
              <a:schemeClr val="tx1"/>
            </a:solidFill>
            <a:prstDash val="sysDot"/>
            <a:round/>
            <a:headEnd/>
            <a:tailEnd type="arrow" w="med" len="med"/>
          </a:ln>
        </p:spPr>
        <p:txBody>
          <a:bodyPr wrap="none" anchor="ctr">
            <a:prstTxWarp prst="textNoShape">
              <a:avLst/>
            </a:prstTxWarp>
          </a:bodyPr>
          <a:lstStyle/>
          <a:p>
            <a:endParaRPr lang="it-IT"/>
          </a:p>
        </p:txBody>
      </p:sp>
      <p:sp>
        <p:nvSpPr>
          <p:cNvPr id="96283" name="Text Box 34"/>
          <p:cNvSpPr txBox="1">
            <a:spLocks noChangeArrowheads="1"/>
          </p:cNvSpPr>
          <p:nvPr/>
        </p:nvSpPr>
        <p:spPr bwMode="auto">
          <a:xfrm>
            <a:off x="4838700" y="1646238"/>
            <a:ext cx="2181225" cy="517525"/>
          </a:xfrm>
          <a:prstGeom prst="rect">
            <a:avLst/>
          </a:prstGeom>
          <a:noFill/>
          <a:ln w="9525" cap="rnd">
            <a:noFill/>
            <a:prstDash val="sysDot"/>
            <a:miter lim="800000"/>
            <a:headEnd/>
            <a:tailEnd/>
          </a:ln>
        </p:spPr>
        <p:txBody>
          <a:bodyPr>
            <a:prstTxWarp prst="textNoShape">
              <a:avLst/>
            </a:prstTxWarp>
            <a:spAutoFit/>
          </a:bodyPr>
          <a:lstStyle/>
          <a:p>
            <a:r>
              <a:rPr lang="it-IT" sz="1400" b="1">
                <a:solidFill>
                  <a:schemeClr val="accent2"/>
                </a:solidFill>
                <a:latin typeface="Verdana" pitchFamily="-107" charset="0"/>
              </a:rPr>
              <a:t>Applicazione al sistema solare</a:t>
            </a:r>
          </a:p>
        </p:txBody>
      </p:sp>
      <p:sp>
        <p:nvSpPr>
          <p:cNvPr id="96284" name="Oval 35"/>
          <p:cNvSpPr>
            <a:spLocks noChangeArrowheads="1"/>
          </p:cNvSpPr>
          <p:nvPr/>
        </p:nvSpPr>
        <p:spPr bwMode="auto">
          <a:xfrm>
            <a:off x="6659563" y="2578100"/>
            <a:ext cx="639762" cy="533400"/>
          </a:xfrm>
          <a:prstGeom prst="ellipse">
            <a:avLst/>
          </a:prstGeom>
          <a:solidFill>
            <a:srgbClr val="CCFFCC">
              <a:alpha val="9019"/>
            </a:srgbClr>
          </a:solidFill>
          <a:ln w="9525" cap="rnd">
            <a:solidFill>
              <a:schemeClr val="tx1"/>
            </a:solidFill>
            <a:prstDash val="sysDot"/>
            <a:round/>
            <a:headEnd/>
            <a:tailEnd/>
          </a:ln>
        </p:spPr>
        <p:txBody>
          <a:bodyPr wrap="none" anchor="ctr">
            <a:prstTxWarp prst="textNoShape">
              <a:avLst/>
            </a:prstTxWarp>
          </a:bodyPr>
          <a:lstStyle/>
          <a:p>
            <a:pPr eaLnBrk="0" hangingPunct="0"/>
            <a:endParaRPr lang="it-IT" sz="2400">
              <a:latin typeface="Calibri" pitchFamily="-107" charset="0"/>
            </a:endParaRPr>
          </a:p>
        </p:txBody>
      </p:sp>
      <p:sp>
        <p:nvSpPr>
          <p:cNvPr id="96285" name="Line 36"/>
          <p:cNvSpPr>
            <a:spLocks noChangeShapeType="1"/>
          </p:cNvSpPr>
          <p:nvPr/>
        </p:nvSpPr>
        <p:spPr bwMode="auto">
          <a:xfrm flipH="1" flipV="1">
            <a:off x="5940425" y="2536825"/>
            <a:ext cx="393700" cy="825500"/>
          </a:xfrm>
          <a:prstGeom prst="line">
            <a:avLst/>
          </a:prstGeom>
          <a:noFill/>
          <a:ln w="9525" cap="rnd">
            <a:solidFill>
              <a:schemeClr val="tx1"/>
            </a:solidFill>
            <a:prstDash val="sysDot"/>
            <a:round/>
            <a:headEnd/>
            <a:tailEnd type="arrow" w="med" len="med"/>
          </a:ln>
        </p:spPr>
        <p:txBody>
          <a:bodyPr wrap="none" anchor="ctr">
            <a:prstTxWarp prst="textNoShape">
              <a:avLst/>
            </a:prstTxWarp>
          </a:bodyPr>
          <a:lstStyle/>
          <a:p>
            <a:endParaRPr lang="it-IT"/>
          </a:p>
        </p:txBody>
      </p:sp>
      <p:sp>
        <p:nvSpPr>
          <p:cNvPr id="96286" name="Line 37"/>
          <p:cNvSpPr>
            <a:spLocks noChangeShapeType="1"/>
          </p:cNvSpPr>
          <p:nvPr/>
        </p:nvSpPr>
        <p:spPr bwMode="auto">
          <a:xfrm flipV="1">
            <a:off x="6334125" y="2536825"/>
            <a:ext cx="273050" cy="825500"/>
          </a:xfrm>
          <a:prstGeom prst="line">
            <a:avLst/>
          </a:prstGeom>
          <a:noFill/>
          <a:ln w="9525" cap="rnd">
            <a:solidFill>
              <a:schemeClr val="tx1"/>
            </a:solidFill>
            <a:prstDash val="sysDot"/>
            <a:round/>
            <a:headEnd/>
            <a:tailEnd type="arrow" w="med" len="med"/>
          </a:ln>
        </p:spPr>
        <p:txBody>
          <a:bodyPr wrap="none" anchor="ctr">
            <a:prstTxWarp prst="textNoShape">
              <a:avLst/>
            </a:prstTxWarp>
          </a:bodyPr>
          <a:lstStyle/>
          <a:p>
            <a:endParaRPr lang="it-IT"/>
          </a:p>
        </p:txBody>
      </p:sp>
      <p:sp>
        <p:nvSpPr>
          <p:cNvPr id="96287" name="Line 38"/>
          <p:cNvSpPr>
            <a:spLocks noChangeShapeType="1"/>
          </p:cNvSpPr>
          <p:nvPr/>
        </p:nvSpPr>
        <p:spPr bwMode="auto">
          <a:xfrm flipV="1">
            <a:off x="6334125" y="2778125"/>
            <a:ext cx="812800" cy="584200"/>
          </a:xfrm>
          <a:prstGeom prst="line">
            <a:avLst/>
          </a:prstGeom>
          <a:noFill/>
          <a:ln w="9525" cap="rnd">
            <a:solidFill>
              <a:schemeClr val="tx1"/>
            </a:solidFill>
            <a:prstDash val="sysDot"/>
            <a:round/>
            <a:headEnd/>
            <a:tailEnd type="arrow" w="med" len="med"/>
          </a:ln>
        </p:spPr>
        <p:txBody>
          <a:bodyPr wrap="none" anchor="ctr">
            <a:prstTxWarp prst="textNoShape">
              <a:avLst/>
            </a:prstTxWarp>
          </a:bodyPr>
          <a:lstStyle/>
          <a:p>
            <a:endParaRPr lang="it-IT"/>
          </a:p>
        </p:txBody>
      </p:sp>
      <p:sp>
        <p:nvSpPr>
          <p:cNvPr id="96288" name="Oval 39"/>
          <p:cNvSpPr>
            <a:spLocks noChangeArrowheads="1"/>
          </p:cNvSpPr>
          <p:nvPr/>
        </p:nvSpPr>
        <p:spPr bwMode="auto">
          <a:xfrm>
            <a:off x="6948488" y="4508500"/>
            <a:ext cx="1563687" cy="1073150"/>
          </a:xfrm>
          <a:prstGeom prst="ellipse">
            <a:avLst/>
          </a:prstGeom>
          <a:solidFill>
            <a:srgbClr val="CCFFCC">
              <a:alpha val="9019"/>
            </a:srgbClr>
          </a:solidFill>
          <a:ln w="9525" cap="rnd">
            <a:solidFill>
              <a:schemeClr val="accent2"/>
            </a:solidFill>
            <a:prstDash val="sysDot"/>
            <a:round/>
            <a:headEnd/>
            <a:tailEnd/>
          </a:ln>
        </p:spPr>
        <p:txBody>
          <a:bodyPr wrap="none" anchor="ctr">
            <a:prstTxWarp prst="textNoShape">
              <a:avLst/>
            </a:prstTxWarp>
          </a:bodyPr>
          <a:lstStyle/>
          <a:p>
            <a:pPr algn="ctr"/>
            <a:endParaRPr lang="it-IT" sz="1000" b="1">
              <a:solidFill>
                <a:schemeClr val="accent2"/>
              </a:solidFill>
              <a:latin typeface="Verdana" pitchFamily="-107" charset="0"/>
            </a:endParaRPr>
          </a:p>
        </p:txBody>
      </p:sp>
      <p:grpSp>
        <p:nvGrpSpPr>
          <p:cNvPr id="3" name="Group 40"/>
          <p:cNvGrpSpPr>
            <a:grpSpLocks/>
          </p:cNvGrpSpPr>
          <p:nvPr/>
        </p:nvGrpSpPr>
        <p:grpSpPr bwMode="auto">
          <a:xfrm>
            <a:off x="6973888" y="4687888"/>
            <a:ext cx="1558925" cy="901700"/>
            <a:chOff x="4411" y="3279"/>
            <a:chExt cx="982" cy="568"/>
          </a:xfrm>
        </p:grpSpPr>
        <p:sp>
          <p:nvSpPr>
            <p:cNvPr id="96292" name="Text Box 41"/>
            <p:cNvSpPr txBox="1">
              <a:spLocks noChangeArrowheads="1"/>
            </p:cNvSpPr>
            <p:nvPr/>
          </p:nvSpPr>
          <p:spPr bwMode="auto">
            <a:xfrm>
              <a:off x="4411" y="3405"/>
              <a:ext cx="554" cy="442"/>
            </a:xfrm>
            <a:prstGeom prst="rect">
              <a:avLst/>
            </a:prstGeom>
            <a:noFill/>
            <a:ln w="9525" cap="rnd">
              <a:noFill/>
              <a:prstDash val="sysDot"/>
              <a:miter lim="800000"/>
              <a:headEnd/>
              <a:tailEnd/>
            </a:ln>
          </p:spPr>
          <p:txBody>
            <a:bodyPr wrap="none" anchor="ctr">
              <a:prstTxWarp prst="textNoShape">
                <a:avLst/>
              </a:prstTxWarp>
              <a:spAutoFit/>
            </a:bodyPr>
            <a:lstStyle/>
            <a:p>
              <a:pPr algn="r" fontAlgn="ctr"/>
              <a:r>
                <a:rPr lang="it-IT" sz="2000" b="1">
                  <a:solidFill>
                    <a:schemeClr val="accent2"/>
                  </a:solidFill>
                  <a:latin typeface="Verdana" pitchFamily="-107" charset="0"/>
                </a:rPr>
                <a:t>F=k</a:t>
              </a:r>
            </a:p>
            <a:p>
              <a:pPr algn="r" fontAlgn="ctr"/>
              <a:r>
                <a:rPr lang="it-IT" sz="2000" b="1" u="sng">
                  <a:solidFill>
                    <a:schemeClr val="accent2"/>
                  </a:solidFill>
                  <a:latin typeface="Verdana" pitchFamily="-107" charset="0"/>
                </a:rPr>
                <a:t>        </a:t>
              </a:r>
            </a:p>
          </p:txBody>
        </p:sp>
        <p:sp>
          <p:nvSpPr>
            <p:cNvPr id="96293" name="Rectangle 42"/>
            <p:cNvSpPr>
              <a:spLocks noChangeArrowheads="1"/>
            </p:cNvSpPr>
            <p:nvPr/>
          </p:nvSpPr>
          <p:spPr bwMode="auto">
            <a:xfrm>
              <a:off x="4873" y="3279"/>
              <a:ext cx="520" cy="250"/>
            </a:xfrm>
            <a:prstGeom prst="rect">
              <a:avLst/>
            </a:prstGeom>
            <a:noFill/>
            <a:ln w="9525" cap="rnd">
              <a:noFill/>
              <a:prstDash val="sysDot"/>
              <a:miter lim="800000"/>
              <a:headEnd/>
              <a:tailEnd/>
            </a:ln>
          </p:spPr>
          <p:txBody>
            <a:bodyPr wrap="none">
              <a:prstTxWarp prst="textNoShape">
                <a:avLst/>
              </a:prstTxWarp>
              <a:spAutoFit/>
            </a:bodyPr>
            <a:lstStyle/>
            <a:p>
              <a:r>
                <a:rPr lang="it-IT" sz="2000" b="1">
                  <a:solidFill>
                    <a:schemeClr val="accent2"/>
                  </a:solidFill>
                  <a:latin typeface="Verdana" pitchFamily="-107" charset="0"/>
                </a:rPr>
                <a:t>q</a:t>
              </a:r>
              <a:r>
                <a:rPr lang="it-IT" sz="2000" b="1" baseline="-25000">
                  <a:solidFill>
                    <a:schemeClr val="accent2"/>
                  </a:solidFill>
                  <a:latin typeface="Verdana" pitchFamily="-107" charset="0"/>
                </a:rPr>
                <a:t>1</a:t>
              </a:r>
              <a:r>
                <a:rPr lang="it-IT" b="1" baseline="-25000">
                  <a:solidFill>
                    <a:schemeClr val="accent2"/>
                  </a:solidFill>
                  <a:latin typeface="Verdana" pitchFamily="-107" charset="0"/>
                </a:rPr>
                <a:t> </a:t>
              </a:r>
              <a:r>
                <a:rPr lang="it-IT" sz="2000" b="1">
                  <a:solidFill>
                    <a:schemeClr val="accent2"/>
                  </a:solidFill>
                  <a:latin typeface="Verdana" pitchFamily="-107" charset="0"/>
                </a:rPr>
                <a:t>q</a:t>
              </a:r>
              <a:r>
                <a:rPr lang="it-IT" sz="2000" b="1" baseline="-25000">
                  <a:solidFill>
                    <a:schemeClr val="accent2"/>
                  </a:solidFill>
                  <a:latin typeface="Verdana" pitchFamily="-107" charset="0"/>
                </a:rPr>
                <a:t>2</a:t>
              </a:r>
              <a:endParaRPr lang="it-IT" b="1">
                <a:solidFill>
                  <a:schemeClr val="accent2"/>
                </a:solidFill>
                <a:latin typeface="Verdana" pitchFamily="-107" charset="0"/>
              </a:endParaRPr>
            </a:p>
          </p:txBody>
        </p:sp>
        <p:sp>
          <p:nvSpPr>
            <p:cNvPr id="96294" name="Line 43"/>
            <p:cNvSpPr>
              <a:spLocks noChangeShapeType="1"/>
            </p:cNvSpPr>
            <p:nvPr/>
          </p:nvSpPr>
          <p:spPr bwMode="auto">
            <a:xfrm>
              <a:off x="4873" y="3563"/>
              <a:ext cx="520" cy="0"/>
            </a:xfrm>
            <a:prstGeom prst="line">
              <a:avLst/>
            </a:prstGeom>
            <a:noFill/>
            <a:ln w="28575">
              <a:solidFill>
                <a:schemeClr val="accent2"/>
              </a:solidFill>
              <a:round/>
              <a:headEnd/>
              <a:tailEnd/>
            </a:ln>
          </p:spPr>
          <p:txBody>
            <a:bodyPr wrap="none" anchor="ctr">
              <a:prstTxWarp prst="textNoShape">
                <a:avLst/>
              </a:prstTxWarp>
            </a:bodyPr>
            <a:lstStyle/>
            <a:p>
              <a:endParaRPr lang="it-IT"/>
            </a:p>
          </p:txBody>
        </p:sp>
        <p:sp>
          <p:nvSpPr>
            <p:cNvPr id="96295" name="Rectangle 44"/>
            <p:cNvSpPr>
              <a:spLocks noChangeArrowheads="1"/>
            </p:cNvSpPr>
            <p:nvPr/>
          </p:nvSpPr>
          <p:spPr bwMode="auto">
            <a:xfrm>
              <a:off x="5012" y="3566"/>
              <a:ext cx="269" cy="250"/>
            </a:xfrm>
            <a:prstGeom prst="rect">
              <a:avLst/>
            </a:prstGeom>
            <a:noFill/>
            <a:ln w="9525" cap="rnd">
              <a:noFill/>
              <a:prstDash val="sysDot"/>
              <a:miter lim="800000"/>
              <a:headEnd/>
              <a:tailEnd/>
            </a:ln>
          </p:spPr>
          <p:txBody>
            <a:bodyPr wrap="none">
              <a:prstTxWarp prst="textNoShape">
                <a:avLst/>
              </a:prstTxWarp>
              <a:spAutoFit/>
            </a:bodyPr>
            <a:lstStyle/>
            <a:p>
              <a:r>
                <a:rPr lang="it-IT" sz="2000" b="1">
                  <a:solidFill>
                    <a:schemeClr val="accent2"/>
                  </a:solidFill>
                  <a:latin typeface="Verdana" pitchFamily="-107" charset="0"/>
                </a:rPr>
                <a:t>r</a:t>
              </a:r>
              <a:r>
                <a:rPr lang="it-IT" sz="2000" b="1" baseline="30000">
                  <a:solidFill>
                    <a:schemeClr val="accent2"/>
                  </a:solidFill>
                  <a:latin typeface="Verdana" pitchFamily="-107" charset="0"/>
                </a:rPr>
                <a:t>2</a:t>
              </a:r>
              <a:endParaRPr lang="it-IT" sz="1000" b="1">
                <a:solidFill>
                  <a:schemeClr val="accent2"/>
                </a:solidFill>
                <a:latin typeface="Verdana" pitchFamily="-107" charset="0"/>
              </a:endParaRPr>
            </a:p>
          </p:txBody>
        </p:sp>
      </p:grpSp>
      <p:sp>
        <p:nvSpPr>
          <p:cNvPr id="96290" name="Line 45"/>
          <p:cNvSpPr>
            <a:spLocks noChangeShapeType="1"/>
          </p:cNvSpPr>
          <p:nvPr/>
        </p:nvSpPr>
        <p:spPr bwMode="auto">
          <a:xfrm>
            <a:off x="6334125" y="3370263"/>
            <a:ext cx="273050" cy="1138237"/>
          </a:xfrm>
          <a:prstGeom prst="line">
            <a:avLst/>
          </a:prstGeom>
          <a:noFill/>
          <a:ln w="9525" cap="rnd">
            <a:solidFill>
              <a:srgbClr val="FF0000"/>
            </a:solidFill>
            <a:prstDash val="sysDot"/>
            <a:round/>
            <a:headEnd/>
            <a:tailEnd type="arrow" w="med" len="med"/>
          </a:ln>
        </p:spPr>
        <p:txBody>
          <a:bodyPr wrap="none" anchor="ctr">
            <a:prstTxWarp prst="textNoShape">
              <a:avLst/>
            </a:prstTxWarp>
          </a:bodyPr>
          <a:lstStyle/>
          <a:p>
            <a:endParaRPr lang="it-IT"/>
          </a:p>
        </p:txBody>
      </p:sp>
      <p:sp>
        <p:nvSpPr>
          <p:cNvPr id="96291" name="Rectangle 46"/>
          <p:cNvSpPr>
            <a:spLocks noChangeArrowheads="1"/>
          </p:cNvSpPr>
          <p:nvPr/>
        </p:nvSpPr>
        <p:spPr bwMode="auto">
          <a:xfrm>
            <a:off x="4675188" y="5829300"/>
            <a:ext cx="4468812" cy="304800"/>
          </a:xfrm>
          <a:prstGeom prst="rect">
            <a:avLst/>
          </a:prstGeom>
          <a:noFill/>
          <a:ln w="9525" cap="rnd">
            <a:noFill/>
            <a:prstDash val="sysDot"/>
            <a:miter lim="800000"/>
            <a:headEnd/>
            <a:tailEnd/>
          </a:ln>
        </p:spPr>
        <p:txBody>
          <a:bodyPr>
            <a:prstTxWarp prst="textNoShape">
              <a:avLst/>
            </a:prstTxWarp>
            <a:spAutoFit/>
          </a:bodyPr>
          <a:lstStyle/>
          <a:p>
            <a:r>
              <a:rPr lang="it-IT" sz="1400" b="1">
                <a:latin typeface="Verdana" pitchFamily="-107" charset="0"/>
              </a:rPr>
              <a:t>Sneed 1971</a:t>
            </a:r>
            <a:r>
              <a:rPr lang="it-IT" sz="1200">
                <a:latin typeface="Verdana" pitchFamily="-107" charset="0"/>
              </a:rPr>
              <a:t> </a:t>
            </a:r>
            <a:r>
              <a:rPr lang="it-IT" sz="1000">
                <a:latin typeface="Verdana" pitchFamily="-107" charset="0"/>
              </a:rPr>
              <a:t>The logical structure of Mathematical Phisics</a:t>
            </a:r>
            <a:endParaRPr lang="it-IT" sz="700">
              <a:latin typeface="Verdana" pitchFamily="-107" charset="0"/>
            </a:endParaRPr>
          </a:p>
        </p:txBody>
      </p:sp>
    </p:spTree>
  </p:cSld>
  <p:clrMapOvr>
    <a:masterClrMapping/>
  </p:clrMapOvr>
  <p:timing>
    <p:tnLst>
      <p:par>
        <p:cTn id="1" dur="indefinite" restart="never" nodeType="tmRoot"/>
      </p:par>
    </p:tnLst>
  </p:timing>
</p:sld>
</file>

<file path=ppt/slides/slide8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113666" name="Segnaposto numero diapositiva 3"/>
          <p:cNvSpPr>
            <a:spLocks noGrp="1"/>
          </p:cNvSpPr>
          <p:nvPr>
            <p:ph type="sldNum" sz="quarter" idx="12"/>
          </p:nvPr>
        </p:nvSpPr>
        <p:spPr/>
        <p:txBody>
          <a:bodyPr/>
          <a:lstStyle/>
          <a:p>
            <a:pPr>
              <a:defRPr/>
            </a:pPr>
            <a:fld id="{FC27E87A-981F-2941-BDB8-57102DF379F2}" type="slidenum">
              <a:rPr lang="it-IT"/>
              <a:pPr>
                <a:defRPr/>
              </a:pPr>
              <a:t>87</a:t>
            </a:fld>
            <a:endParaRPr lang="it-IT" dirty="0"/>
          </a:p>
        </p:txBody>
      </p:sp>
      <p:sp>
        <p:nvSpPr>
          <p:cNvPr id="98307" name="Rectangle 2"/>
          <p:cNvSpPr>
            <a:spLocks noChangeArrowheads="1"/>
          </p:cNvSpPr>
          <p:nvPr/>
        </p:nvSpPr>
        <p:spPr bwMode="auto">
          <a:xfrm>
            <a:off x="5795963" y="3213100"/>
            <a:ext cx="2447925" cy="2663825"/>
          </a:xfrm>
          <a:prstGeom prst="rect">
            <a:avLst/>
          </a:prstGeom>
          <a:solidFill>
            <a:schemeClr val="hlink">
              <a:alpha val="38823"/>
            </a:schemeClr>
          </a:solidFill>
          <a:ln w="9525" cap="rnd">
            <a:solidFill>
              <a:schemeClr val="tx1"/>
            </a:solidFill>
            <a:prstDash val="sysDot"/>
            <a:miter lim="800000"/>
            <a:headEnd/>
            <a:tailEnd/>
          </a:ln>
        </p:spPr>
        <p:txBody>
          <a:bodyPr wrap="none" anchor="ctr">
            <a:prstTxWarp prst="textNoShape">
              <a:avLst/>
            </a:prstTxWarp>
          </a:bodyPr>
          <a:lstStyle/>
          <a:p>
            <a:pPr eaLnBrk="0" hangingPunct="0"/>
            <a:endParaRPr lang="it-IT">
              <a:latin typeface="Calibri" pitchFamily="-107" charset="0"/>
            </a:endParaRPr>
          </a:p>
        </p:txBody>
      </p:sp>
      <p:sp>
        <p:nvSpPr>
          <p:cNvPr id="98308" name="Rectangle 3"/>
          <p:cNvSpPr>
            <a:spLocks noChangeArrowheads="1"/>
          </p:cNvSpPr>
          <p:nvPr/>
        </p:nvSpPr>
        <p:spPr bwMode="auto">
          <a:xfrm>
            <a:off x="539750" y="3213100"/>
            <a:ext cx="4032250" cy="2663825"/>
          </a:xfrm>
          <a:prstGeom prst="rect">
            <a:avLst/>
          </a:prstGeom>
          <a:solidFill>
            <a:schemeClr val="hlink">
              <a:alpha val="38823"/>
            </a:schemeClr>
          </a:solidFill>
          <a:ln w="9525" cap="rnd">
            <a:solidFill>
              <a:schemeClr val="tx1"/>
            </a:solidFill>
            <a:prstDash val="sysDot"/>
            <a:miter lim="800000"/>
            <a:headEnd/>
            <a:tailEnd/>
          </a:ln>
        </p:spPr>
        <p:txBody>
          <a:bodyPr wrap="none" anchor="ctr">
            <a:prstTxWarp prst="textNoShape">
              <a:avLst/>
            </a:prstTxWarp>
          </a:bodyPr>
          <a:lstStyle/>
          <a:p>
            <a:pPr eaLnBrk="0" hangingPunct="0"/>
            <a:endParaRPr lang="it-IT">
              <a:latin typeface="Calibri" pitchFamily="-107" charset="0"/>
            </a:endParaRPr>
          </a:p>
        </p:txBody>
      </p:sp>
      <p:sp>
        <p:nvSpPr>
          <p:cNvPr id="464900" name="Rectangle 4"/>
          <p:cNvSpPr>
            <a:spLocks noChangeArrowheads="1"/>
          </p:cNvSpPr>
          <p:nvPr/>
        </p:nvSpPr>
        <p:spPr bwMode="auto">
          <a:xfrm>
            <a:off x="0" y="115888"/>
            <a:ext cx="9251950" cy="519112"/>
          </a:xfrm>
          <a:prstGeom prst="rect">
            <a:avLst/>
          </a:prstGeom>
          <a:noFill/>
          <a:ln w="9525">
            <a:noFill/>
            <a:prstDash val="sysDot"/>
            <a:miter lim="800000"/>
            <a:headEnd/>
            <a:tailEnd/>
          </a:ln>
          <a:effectLst/>
        </p:spPr>
        <p:txBody>
          <a:bodyPr>
            <a:prstTxWarp prst="textNoShape">
              <a:avLst/>
            </a:prstTxWarp>
            <a:spAutoFit/>
          </a:bodyPr>
          <a:lstStyle/>
          <a:p>
            <a:pPr algn="ctr" fontAlgn="auto">
              <a:spcBef>
                <a:spcPts val="0"/>
              </a:spcBef>
              <a:spcAft>
                <a:spcPts val="0"/>
              </a:spcAft>
              <a:defRPr/>
            </a:pPr>
            <a:r>
              <a:rPr lang="it-IT" sz="2800" b="1">
                <a:effectLst>
                  <a:outerShdw blurRad="38100" dist="38100" dir="2700000" algn="tl">
                    <a:srgbClr val="DDDDDD"/>
                  </a:outerShdw>
                </a:effectLst>
                <a:latin typeface="Tahoma" charset="0"/>
                <a:ea typeface="Times New Roman" charset="0"/>
                <a:cs typeface="Times New Roman" charset="0"/>
              </a:rPr>
              <a:t>Rappresentazione Artificiale e Semplificata</a:t>
            </a:r>
            <a:endParaRPr lang="it-IT" sz="2800" b="1" i="1">
              <a:effectLst>
                <a:outerShdw blurRad="38100" dist="38100" dir="2700000" algn="tl">
                  <a:srgbClr val="DDDDDD"/>
                </a:outerShdw>
              </a:effectLst>
              <a:latin typeface="Tahoma" charset="0"/>
              <a:ea typeface="Times New Roman" charset="0"/>
              <a:cs typeface="Times New Roman" charset="0"/>
            </a:endParaRPr>
          </a:p>
        </p:txBody>
      </p:sp>
      <p:sp>
        <p:nvSpPr>
          <p:cNvPr id="464901" name="Rectangle 5"/>
          <p:cNvSpPr>
            <a:spLocks noChangeArrowheads="1"/>
          </p:cNvSpPr>
          <p:nvPr/>
        </p:nvSpPr>
        <p:spPr bwMode="auto">
          <a:xfrm>
            <a:off x="592138" y="1125538"/>
            <a:ext cx="8516937" cy="1676400"/>
          </a:xfrm>
          <a:prstGeom prst="rect">
            <a:avLst/>
          </a:prstGeom>
          <a:noFill/>
          <a:ln w="9525" cap="rnd">
            <a:noFill/>
            <a:prstDash val="sysDot"/>
            <a:miter lim="800000"/>
            <a:headEnd/>
            <a:tailEnd/>
          </a:ln>
          <a:effectLst/>
        </p:spPr>
        <p:txBody>
          <a:bodyPr>
            <a:prstTxWarp prst="textNoShape">
              <a:avLst/>
            </a:prstTxWarp>
            <a:spAutoFit/>
          </a:bodyPr>
          <a:lstStyle/>
          <a:p>
            <a:pPr fontAlgn="auto">
              <a:spcBef>
                <a:spcPts val="0"/>
              </a:spcBef>
              <a:spcAft>
                <a:spcPts val="0"/>
              </a:spcAft>
              <a:defRPr/>
            </a:pPr>
            <a:r>
              <a:rPr lang="it-IT" sz="2800" b="1">
                <a:effectLst>
                  <a:outerShdw blurRad="38100" dist="38100" dir="2700000" algn="tl">
                    <a:srgbClr val="DDDDDD"/>
                  </a:outerShdw>
                </a:effectLst>
                <a:latin typeface="Verdana" charset="0"/>
                <a:ea typeface="+mn-ea"/>
                <a:cs typeface="+mn-cs"/>
              </a:rPr>
              <a:t>Definizione di Modello	</a:t>
            </a:r>
          </a:p>
          <a:p>
            <a:pPr fontAlgn="auto">
              <a:spcBef>
                <a:spcPts val="0"/>
              </a:spcBef>
              <a:spcAft>
                <a:spcPts val="0"/>
              </a:spcAft>
              <a:defRPr/>
            </a:pPr>
            <a:endParaRPr lang="it-IT" sz="2800" b="1">
              <a:effectLst>
                <a:outerShdw blurRad="38100" dist="38100" dir="2700000" algn="tl">
                  <a:srgbClr val="DDDDDD"/>
                </a:outerShdw>
              </a:effectLst>
              <a:latin typeface="Verdana" charset="0"/>
              <a:ea typeface="+mn-ea"/>
              <a:cs typeface="+mn-cs"/>
            </a:endParaRPr>
          </a:p>
          <a:p>
            <a:pPr fontAlgn="auto">
              <a:spcBef>
                <a:spcPts val="0"/>
              </a:spcBef>
              <a:spcAft>
                <a:spcPts val="0"/>
              </a:spcAft>
              <a:defRPr/>
            </a:pPr>
            <a:r>
              <a:rPr lang="it-IT">
                <a:effectLst>
                  <a:outerShdw blurRad="38100" dist="38100" dir="2700000" algn="tl">
                    <a:srgbClr val="DDDDDD"/>
                  </a:outerShdw>
                </a:effectLst>
                <a:latin typeface="Verdana" charset="0"/>
                <a:ea typeface="+mn-ea"/>
                <a:cs typeface="+mn-cs"/>
              </a:rPr>
              <a:t>Il modello è una rappresentazione </a:t>
            </a:r>
            <a:r>
              <a:rPr lang="it-IT" b="1">
                <a:effectLst>
                  <a:outerShdw blurRad="38100" dist="38100" dir="2700000" algn="tl">
                    <a:srgbClr val="DDDDDD"/>
                  </a:outerShdw>
                </a:effectLst>
                <a:latin typeface="Verdana" charset="0"/>
                <a:ea typeface="+mn-ea"/>
                <a:cs typeface="+mn-cs"/>
              </a:rPr>
              <a:t>artificiale e semplificata</a:t>
            </a:r>
            <a:r>
              <a:rPr lang="it-IT">
                <a:effectLst>
                  <a:outerShdw blurRad="38100" dist="38100" dir="2700000" algn="tl">
                    <a:srgbClr val="DDDDDD"/>
                  </a:outerShdw>
                </a:effectLst>
                <a:latin typeface="Verdana" charset="0"/>
                <a:ea typeface="+mn-ea"/>
                <a:cs typeface="+mn-cs"/>
              </a:rPr>
              <a:t> del dominio che rappresenta</a:t>
            </a:r>
          </a:p>
        </p:txBody>
      </p:sp>
      <p:sp>
        <p:nvSpPr>
          <p:cNvPr id="98311" name="AutoShape 6"/>
          <p:cNvSpPr>
            <a:spLocks noChangeArrowheads="1"/>
          </p:cNvSpPr>
          <p:nvPr/>
        </p:nvSpPr>
        <p:spPr bwMode="auto">
          <a:xfrm>
            <a:off x="4787900" y="3860800"/>
            <a:ext cx="1008063" cy="1397000"/>
          </a:xfrm>
          <a:prstGeom prst="rightArrow">
            <a:avLst>
              <a:gd name="adj1" fmla="val 51815"/>
              <a:gd name="adj2" fmla="val 48032"/>
            </a:avLst>
          </a:prstGeom>
          <a:gradFill rotWithShape="1">
            <a:gsLst>
              <a:gs pos="0">
                <a:srgbClr val="000047"/>
              </a:gs>
              <a:gs pos="100000">
                <a:srgbClr val="000099">
                  <a:alpha val="96001"/>
                </a:srgbClr>
              </a:gs>
            </a:gsLst>
            <a:lin ang="5400000" scaled="1"/>
          </a:gradFill>
          <a:ln w="9525" cap="rnd">
            <a:solidFill>
              <a:schemeClr val="tx1"/>
            </a:solidFill>
            <a:prstDash val="sysDot"/>
            <a:miter lim="800000"/>
            <a:headEnd/>
            <a:tailEnd/>
          </a:ln>
        </p:spPr>
        <p:txBody>
          <a:bodyPr wrap="none" anchor="ctr">
            <a:prstTxWarp prst="textNoShape">
              <a:avLst/>
            </a:prstTxWarp>
          </a:bodyPr>
          <a:lstStyle/>
          <a:p>
            <a:pPr eaLnBrk="0" hangingPunct="0"/>
            <a:endParaRPr lang="it-IT">
              <a:latin typeface="Calibri" pitchFamily="-107" charset="0"/>
            </a:endParaRPr>
          </a:p>
        </p:txBody>
      </p:sp>
      <p:pic>
        <p:nvPicPr>
          <p:cNvPr id="98312" name="Picture 7" descr="P0002051pianta S Teodoro"/>
          <p:cNvPicPr>
            <a:picLocks noChangeAspect="1" noChangeArrowheads="1"/>
          </p:cNvPicPr>
          <p:nvPr/>
        </p:nvPicPr>
        <p:blipFill>
          <a:blip r:embed="rId3">
            <a:lum contrast="12000"/>
          </a:blip>
          <a:srcRect/>
          <a:stretch>
            <a:fillRect/>
          </a:stretch>
        </p:blipFill>
        <p:spPr bwMode="auto">
          <a:xfrm>
            <a:off x="6170613" y="3305175"/>
            <a:ext cx="1698625" cy="2462213"/>
          </a:xfrm>
          <a:prstGeom prst="rect">
            <a:avLst/>
          </a:prstGeom>
          <a:noFill/>
          <a:ln w="9525">
            <a:noFill/>
            <a:miter lim="800000"/>
            <a:headEnd/>
            <a:tailEnd/>
          </a:ln>
        </p:spPr>
      </p:pic>
      <p:pic>
        <p:nvPicPr>
          <p:cNvPr id="98313" name="Picture 8" descr="P0002065"/>
          <p:cNvPicPr>
            <a:picLocks noChangeAspect="1" noChangeArrowheads="1"/>
          </p:cNvPicPr>
          <p:nvPr/>
        </p:nvPicPr>
        <p:blipFill>
          <a:blip r:embed="rId4"/>
          <a:srcRect/>
          <a:stretch>
            <a:fillRect/>
          </a:stretch>
        </p:blipFill>
        <p:spPr bwMode="auto">
          <a:xfrm>
            <a:off x="711200" y="3328988"/>
            <a:ext cx="1760538" cy="1096962"/>
          </a:xfrm>
          <a:prstGeom prst="rect">
            <a:avLst/>
          </a:prstGeom>
          <a:noFill/>
          <a:ln w="9525">
            <a:noFill/>
            <a:miter lim="800000"/>
            <a:headEnd/>
            <a:tailEnd/>
          </a:ln>
        </p:spPr>
      </p:pic>
      <p:pic>
        <p:nvPicPr>
          <p:cNvPr id="98314" name="Picture 9" descr="P0002064"/>
          <p:cNvPicPr>
            <a:picLocks noChangeAspect="1" noChangeArrowheads="1"/>
          </p:cNvPicPr>
          <p:nvPr/>
        </p:nvPicPr>
        <p:blipFill>
          <a:blip r:embed="rId5"/>
          <a:srcRect/>
          <a:stretch>
            <a:fillRect/>
          </a:stretch>
        </p:blipFill>
        <p:spPr bwMode="auto">
          <a:xfrm>
            <a:off x="2711450" y="4618038"/>
            <a:ext cx="1760538" cy="1025525"/>
          </a:xfrm>
          <a:prstGeom prst="rect">
            <a:avLst/>
          </a:prstGeom>
          <a:noFill/>
          <a:ln w="9525">
            <a:noFill/>
            <a:miter lim="800000"/>
            <a:headEnd/>
            <a:tailEnd/>
          </a:ln>
        </p:spPr>
      </p:pic>
      <p:pic>
        <p:nvPicPr>
          <p:cNvPr id="98315" name="Picture 10" descr="DSCN2003_2"/>
          <p:cNvPicPr>
            <a:picLocks noChangeAspect="1" noChangeArrowheads="1"/>
          </p:cNvPicPr>
          <p:nvPr/>
        </p:nvPicPr>
        <p:blipFill>
          <a:blip r:embed="rId6"/>
          <a:srcRect/>
          <a:stretch>
            <a:fillRect/>
          </a:stretch>
        </p:blipFill>
        <p:spPr bwMode="auto">
          <a:xfrm>
            <a:off x="2725738" y="3316288"/>
            <a:ext cx="1793875" cy="1112837"/>
          </a:xfrm>
          <a:prstGeom prst="rect">
            <a:avLst/>
          </a:prstGeom>
          <a:noFill/>
          <a:ln w="9525">
            <a:noFill/>
            <a:miter lim="800000"/>
            <a:headEnd/>
            <a:tailEnd/>
          </a:ln>
        </p:spPr>
      </p:pic>
      <p:pic>
        <p:nvPicPr>
          <p:cNvPr id="98316" name="Picture 11" descr="P0002101"/>
          <p:cNvPicPr>
            <a:picLocks noChangeAspect="1" noChangeArrowheads="1"/>
          </p:cNvPicPr>
          <p:nvPr/>
        </p:nvPicPr>
        <p:blipFill>
          <a:blip r:embed="rId7"/>
          <a:srcRect/>
          <a:stretch>
            <a:fillRect/>
          </a:stretch>
        </p:blipFill>
        <p:spPr bwMode="auto">
          <a:xfrm>
            <a:off x="696913" y="4579938"/>
            <a:ext cx="1757362" cy="1081087"/>
          </a:xfrm>
          <a:prstGeom prst="rect">
            <a:avLst/>
          </a:prstGeom>
          <a:noFill/>
          <a:ln w="9525">
            <a:noFill/>
            <a:miter lim="800000"/>
            <a:headEnd/>
            <a:tailEnd/>
          </a:ln>
        </p:spPr>
      </p:pic>
      <p:sp>
        <p:nvSpPr>
          <p:cNvPr id="98317" name="Text Box 12"/>
          <p:cNvSpPr txBox="1">
            <a:spLocks noChangeArrowheads="1"/>
          </p:cNvSpPr>
          <p:nvPr/>
        </p:nvSpPr>
        <p:spPr bwMode="auto">
          <a:xfrm>
            <a:off x="4684713" y="6316663"/>
            <a:ext cx="184150" cy="244475"/>
          </a:xfrm>
          <a:prstGeom prst="rect">
            <a:avLst/>
          </a:prstGeom>
          <a:noFill/>
          <a:ln w="9525" cap="rnd">
            <a:noFill/>
            <a:prstDash val="sysDot"/>
            <a:miter lim="800000"/>
            <a:headEnd/>
            <a:tailEnd/>
          </a:ln>
        </p:spPr>
        <p:txBody>
          <a:bodyPr wrap="none">
            <a:prstTxWarp prst="textNoShape">
              <a:avLst/>
            </a:prstTxWarp>
            <a:spAutoFit/>
          </a:bodyPr>
          <a:lstStyle/>
          <a:p>
            <a:pPr algn="ctr"/>
            <a:endParaRPr lang="it-IT" sz="1000" b="1">
              <a:latin typeface="Verdana" pitchFamily="-107" charset="0"/>
            </a:endParaRPr>
          </a:p>
        </p:txBody>
      </p:sp>
    </p:spTree>
  </p:cSld>
  <p:clrMapOvr>
    <a:masterClrMapping/>
  </p:clrMapOvr>
  <p:timing>
    <p:tnLst>
      <p:par>
        <p:cTn id="1" dur="indefinite" restart="never" nodeType="tmRoot"/>
      </p:par>
    </p:tnLst>
  </p:timing>
</p:sld>
</file>

<file path=ppt/slides/slide8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100354" name="Rectangle 6"/>
          <p:cNvSpPr>
            <a:spLocks noChangeArrowheads="1"/>
          </p:cNvSpPr>
          <p:nvPr/>
        </p:nvSpPr>
        <p:spPr bwMode="auto">
          <a:xfrm>
            <a:off x="250825" y="1052513"/>
            <a:ext cx="8424863" cy="4464050"/>
          </a:xfrm>
          <a:prstGeom prst="rect">
            <a:avLst/>
          </a:prstGeom>
          <a:solidFill>
            <a:schemeClr val="accent1">
              <a:alpha val="10196"/>
            </a:schemeClr>
          </a:solidFill>
          <a:ln w="19050">
            <a:solidFill>
              <a:schemeClr val="tx1"/>
            </a:solidFill>
            <a:prstDash val="sysDot"/>
            <a:miter lim="800000"/>
            <a:headEnd/>
            <a:tailEnd/>
          </a:ln>
        </p:spPr>
        <p:txBody>
          <a:bodyPr wrap="none" lIns="90000" tIns="46800" rIns="90000" bIns="46800" anchor="ctr">
            <a:prstTxWarp prst="textNoShape">
              <a:avLst/>
            </a:prstTxWarp>
          </a:bodyPr>
          <a:lstStyle/>
          <a:p>
            <a:endParaRPr lang="it-IT">
              <a:latin typeface="Calibri" pitchFamily="-107" charset="0"/>
            </a:endParaRPr>
          </a:p>
        </p:txBody>
      </p:sp>
      <p:sp>
        <p:nvSpPr>
          <p:cNvPr id="117763" name="Segnaposto numero diapositiva 3"/>
          <p:cNvSpPr>
            <a:spLocks noGrp="1"/>
          </p:cNvSpPr>
          <p:nvPr>
            <p:ph type="sldNum" sz="quarter" idx="12"/>
          </p:nvPr>
        </p:nvSpPr>
        <p:spPr/>
        <p:txBody>
          <a:bodyPr/>
          <a:lstStyle/>
          <a:p>
            <a:pPr>
              <a:defRPr/>
            </a:pPr>
            <a:fld id="{DA9BAD58-218C-CA4A-B800-65E229027377}" type="slidenum">
              <a:rPr lang="it-IT"/>
              <a:pPr>
                <a:defRPr/>
              </a:pPr>
              <a:t>88</a:t>
            </a:fld>
            <a:endParaRPr lang="it-IT" dirty="0"/>
          </a:p>
        </p:txBody>
      </p:sp>
      <p:sp>
        <p:nvSpPr>
          <p:cNvPr id="100356" name="Rectangle 2"/>
          <p:cNvSpPr>
            <a:spLocks noChangeArrowheads="1"/>
          </p:cNvSpPr>
          <p:nvPr/>
        </p:nvSpPr>
        <p:spPr bwMode="auto">
          <a:xfrm>
            <a:off x="3203575" y="1073150"/>
            <a:ext cx="5400675" cy="4524375"/>
          </a:xfrm>
          <a:prstGeom prst="rect">
            <a:avLst/>
          </a:prstGeom>
          <a:noFill/>
          <a:ln w="9525">
            <a:noFill/>
            <a:miter lim="800000"/>
            <a:headEnd/>
            <a:tailEnd/>
          </a:ln>
        </p:spPr>
        <p:txBody>
          <a:bodyPr anchor="ctr">
            <a:prstTxWarp prst="textNoShape">
              <a:avLst/>
            </a:prstTxWarp>
            <a:spAutoFit/>
          </a:bodyPr>
          <a:lstStyle/>
          <a:p>
            <a:r>
              <a:rPr lang="it-IT">
                <a:latin typeface="Calibri" pitchFamily="-107" charset="0"/>
              </a:rPr>
              <a:t>In un’accezione larga, il concetto di  modello è sovente utilizzato nella vita quotidiana. </a:t>
            </a:r>
          </a:p>
          <a:p>
            <a:endParaRPr lang="it-IT">
              <a:latin typeface="Calibri" pitchFamily="-107" charset="0"/>
            </a:endParaRPr>
          </a:p>
          <a:p>
            <a:r>
              <a:rPr lang="it-IT">
                <a:latin typeface="Calibri" pitchFamily="-107" charset="0"/>
              </a:rPr>
              <a:t>Ad esempio, quando diciamo che una persona o un animale appartiene a una </a:t>
            </a:r>
            <a:r>
              <a:rPr lang="it-IT">
                <a:solidFill>
                  <a:schemeClr val="accent2"/>
                </a:solidFill>
                <a:latin typeface="Calibri" pitchFamily="-107" charset="0"/>
              </a:rPr>
              <a:t>determinata tipologia </a:t>
            </a:r>
            <a:r>
              <a:rPr lang="it-IT">
                <a:latin typeface="Calibri" pitchFamily="-107" charset="0"/>
              </a:rPr>
              <a:t>(la volpe è astuta, l’imprenditore deve avere attitudine al rischio) esprimiamo un </a:t>
            </a:r>
            <a:r>
              <a:rPr lang="it-IT" b="1">
                <a:solidFill>
                  <a:schemeClr val="accent2"/>
                </a:solidFill>
                <a:latin typeface="Calibri" pitchFamily="-107" charset="0"/>
              </a:rPr>
              <a:t>modello del loro comportamento</a:t>
            </a:r>
            <a:r>
              <a:rPr lang="it-IT" b="1">
                <a:solidFill>
                  <a:srgbClr val="0066FF"/>
                </a:solidFill>
                <a:latin typeface="Calibri" pitchFamily="-107" charset="0"/>
              </a:rPr>
              <a:t> </a:t>
            </a:r>
            <a:r>
              <a:rPr lang="it-IT">
                <a:latin typeface="Calibri" pitchFamily="-107" charset="0"/>
              </a:rPr>
              <a:t>che è nella nostra mente e che consente di </a:t>
            </a:r>
            <a:r>
              <a:rPr lang="it-IT" b="1">
                <a:solidFill>
                  <a:srgbClr val="FF3300"/>
                </a:solidFill>
                <a:latin typeface="Calibri" pitchFamily="-107" charset="0"/>
              </a:rPr>
              <a:t>prevederne</a:t>
            </a:r>
            <a:r>
              <a:rPr lang="it-IT">
                <a:latin typeface="Calibri" pitchFamily="-107" charset="0"/>
              </a:rPr>
              <a:t> le mosse in una certa situazione.</a:t>
            </a:r>
          </a:p>
        </p:txBody>
      </p:sp>
      <p:pic>
        <p:nvPicPr>
          <p:cNvPr id="100357" name="Immagine 6" descr="Unknown.jpeg"/>
          <p:cNvPicPr>
            <a:picLocks noChangeAspect="1"/>
          </p:cNvPicPr>
          <p:nvPr/>
        </p:nvPicPr>
        <p:blipFill>
          <a:blip r:embed="rId3"/>
          <a:srcRect/>
          <a:stretch>
            <a:fillRect/>
          </a:stretch>
        </p:blipFill>
        <p:spPr bwMode="auto">
          <a:xfrm>
            <a:off x="417513" y="1371600"/>
            <a:ext cx="2446337" cy="1630363"/>
          </a:xfrm>
          <a:prstGeom prst="rect">
            <a:avLst/>
          </a:prstGeom>
          <a:noFill/>
          <a:ln w="9525">
            <a:noFill/>
            <a:miter lim="800000"/>
            <a:headEnd/>
            <a:tailEnd/>
          </a:ln>
        </p:spPr>
      </p:pic>
      <p:pic>
        <p:nvPicPr>
          <p:cNvPr id="100358" name="Immagine 7" descr="Unknown.jpeg"/>
          <p:cNvPicPr>
            <a:picLocks noChangeAspect="1"/>
          </p:cNvPicPr>
          <p:nvPr/>
        </p:nvPicPr>
        <p:blipFill>
          <a:blip r:embed="rId4"/>
          <a:srcRect/>
          <a:stretch>
            <a:fillRect/>
          </a:stretch>
        </p:blipFill>
        <p:spPr bwMode="auto">
          <a:xfrm>
            <a:off x="595313" y="3408363"/>
            <a:ext cx="1812925" cy="2005012"/>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8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121858" name="Segnaposto numero diapositiva 3"/>
          <p:cNvSpPr>
            <a:spLocks noGrp="1"/>
          </p:cNvSpPr>
          <p:nvPr>
            <p:ph type="sldNum" sz="quarter" idx="12"/>
          </p:nvPr>
        </p:nvSpPr>
        <p:spPr/>
        <p:txBody>
          <a:bodyPr/>
          <a:lstStyle/>
          <a:p>
            <a:pPr>
              <a:defRPr/>
            </a:pPr>
            <a:fld id="{48E1F22B-7D08-AF49-91E2-BCB6CCFD328A}" type="slidenum">
              <a:rPr lang="it-IT"/>
              <a:pPr>
                <a:defRPr/>
              </a:pPr>
              <a:t>89</a:t>
            </a:fld>
            <a:endParaRPr lang="it-IT" dirty="0"/>
          </a:p>
        </p:txBody>
      </p:sp>
      <p:sp>
        <p:nvSpPr>
          <p:cNvPr id="102403" name="Rectangle 2"/>
          <p:cNvSpPr>
            <a:spLocks noChangeArrowheads="1"/>
          </p:cNvSpPr>
          <p:nvPr/>
        </p:nvSpPr>
        <p:spPr bwMode="auto">
          <a:xfrm>
            <a:off x="2987675" y="115888"/>
            <a:ext cx="6156325" cy="4524375"/>
          </a:xfrm>
          <a:prstGeom prst="rect">
            <a:avLst/>
          </a:prstGeom>
          <a:noFill/>
          <a:ln w="9525">
            <a:noFill/>
            <a:miter lim="800000"/>
            <a:headEnd/>
            <a:tailEnd/>
          </a:ln>
        </p:spPr>
        <p:txBody>
          <a:bodyPr>
            <a:prstTxWarp prst="textNoShape">
              <a:avLst/>
            </a:prstTxWarp>
            <a:spAutoFit/>
          </a:bodyPr>
          <a:lstStyle/>
          <a:p>
            <a:pPr algn="just"/>
            <a:r>
              <a:rPr lang="it-IT">
                <a:latin typeface="Calibri" pitchFamily="-107" charset="0"/>
              </a:rPr>
              <a:t>Vi sono anche i </a:t>
            </a:r>
            <a:r>
              <a:rPr lang="it-IT" b="1">
                <a:solidFill>
                  <a:schemeClr val="accent2"/>
                </a:solidFill>
                <a:latin typeface="Calibri" pitchFamily="-107" charset="0"/>
              </a:rPr>
              <a:t>modelli “materiali”</a:t>
            </a:r>
            <a:r>
              <a:rPr lang="it-IT">
                <a:latin typeface="Calibri" pitchFamily="-107" charset="0"/>
              </a:rPr>
              <a:t>. </a:t>
            </a:r>
          </a:p>
          <a:p>
            <a:pPr algn="just"/>
            <a:endParaRPr lang="it-IT">
              <a:latin typeface="Calibri" pitchFamily="-107" charset="0"/>
            </a:endParaRPr>
          </a:p>
          <a:p>
            <a:r>
              <a:rPr lang="it-IT">
                <a:latin typeface="Calibri" pitchFamily="-107" charset="0"/>
              </a:rPr>
              <a:t>Esempi sono i modelli in scala ridotta di un’opera artistica o architettonica, oppure un modello in scala ridotta, come quello in basso a sinistra, che replica con esattezza gli effetti dell'abbattimento degli alberi, o i prototipi che sono realizzati per effettuare dei test di resistenza meccanica o aerodinamica, come il provino di calcestruzzo cilindrico qui in basso sottoposto a una prova di compressione monoassiale.</a:t>
            </a:r>
          </a:p>
        </p:txBody>
      </p:sp>
      <p:pic>
        <p:nvPicPr>
          <p:cNvPr id="102404" name="Immagine 7" descr="n12_f02g.jpg"/>
          <p:cNvPicPr>
            <a:picLocks noChangeAspect="1"/>
          </p:cNvPicPr>
          <p:nvPr/>
        </p:nvPicPr>
        <p:blipFill>
          <a:blip r:embed="rId3"/>
          <a:srcRect/>
          <a:stretch>
            <a:fillRect/>
          </a:stretch>
        </p:blipFill>
        <p:spPr bwMode="auto">
          <a:xfrm>
            <a:off x="196850" y="2705100"/>
            <a:ext cx="2790825" cy="3810000"/>
          </a:xfrm>
          <a:prstGeom prst="rect">
            <a:avLst/>
          </a:prstGeom>
          <a:noFill/>
          <a:ln w="9525">
            <a:noFill/>
            <a:miter lim="800000"/>
            <a:headEnd/>
            <a:tailEnd/>
          </a:ln>
        </p:spPr>
      </p:pic>
      <p:pic>
        <p:nvPicPr>
          <p:cNvPr id="102405" name="Immagine 9" descr="150px-Concrete_Compression_Testing.jpg"/>
          <p:cNvPicPr>
            <a:picLocks noChangeAspect="1"/>
          </p:cNvPicPr>
          <p:nvPr/>
        </p:nvPicPr>
        <p:blipFill>
          <a:blip r:embed="rId4"/>
          <a:srcRect/>
          <a:stretch>
            <a:fillRect/>
          </a:stretch>
        </p:blipFill>
        <p:spPr bwMode="auto">
          <a:xfrm>
            <a:off x="3240088" y="4700588"/>
            <a:ext cx="1492250" cy="1814512"/>
          </a:xfrm>
          <a:prstGeom prst="rect">
            <a:avLst/>
          </a:prstGeom>
          <a:noFill/>
          <a:ln w="9525">
            <a:noFill/>
            <a:miter lim="800000"/>
            <a:headEnd/>
            <a:tailEnd/>
          </a:ln>
        </p:spPr>
      </p:pic>
      <p:pic>
        <p:nvPicPr>
          <p:cNvPr id="102406" name="Picture 3" descr="plastico"/>
          <p:cNvPicPr>
            <a:picLocks noChangeAspect="1" noChangeArrowheads="1"/>
          </p:cNvPicPr>
          <p:nvPr/>
        </p:nvPicPr>
        <p:blipFill>
          <a:blip r:embed="rId5"/>
          <a:srcRect/>
          <a:stretch>
            <a:fillRect/>
          </a:stretch>
        </p:blipFill>
        <p:spPr bwMode="auto">
          <a:xfrm>
            <a:off x="179388" y="595313"/>
            <a:ext cx="2808287" cy="1722437"/>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9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123907" name="Segnaposto numero diapositiva 3"/>
          <p:cNvSpPr>
            <a:spLocks noGrp="1"/>
          </p:cNvSpPr>
          <p:nvPr>
            <p:ph type="sldNum" sz="quarter" idx="12"/>
          </p:nvPr>
        </p:nvSpPr>
        <p:spPr/>
        <p:txBody>
          <a:bodyPr/>
          <a:lstStyle/>
          <a:p>
            <a:pPr>
              <a:defRPr/>
            </a:pPr>
            <a:fld id="{10D515B4-2780-5345-AFD2-70D2791652A3}" type="slidenum">
              <a:rPr lang="it-IT"/>
              <a:pPr>
                <a:defRPr/>
              </a:pPr>
              <a:t>90</a:t>
            </a:fld>
            <a:endParaRPr lang="it-IT" dirty="0"/>
          </a:p>
        </p:txBody>
      </p:sp>
      <p:sp>
        <p:nvSpPr>
          <p:cNvPr id="104451" name="Rectangle 2"/>
          <p:cNvSpPr>
            <a:spLocks noChangeArrowheads="1"/>
          </p:cNvSpPr>
          <p:nvPr/>
        </p:nvSpPr>
        <p:spPr bwMode="auto">
          <a:xfrm>
            <a:off x="98425" y="2454275"/>
            <a:ext cx="8832850" cy="3970338"/>
          </a:xfrm>
          <a:prstGeom prst="rect">
            <a:avLst/>
          </a:prstGeom>
          <a:noFill/>
          <a:ln w="9525">
            <a:noFill/>
            <a:miter lim="800000"/>
            <a:headEnd/>
            <a:tailEnd/>
          </a:ln>
        </p:spPr>
        <p:txBody>
          <a:bodyPr anchor="ctr">
            <a:prstTxWarp prst="textNoShape">
              <a:avLst/>
            </a:prstTxWarp>
            <a:spAutoFit/>
          </a:bodyPr>
          <a:lstStyle/>
          <a:p>
            <a:pPr algn="just"/>
            <a:r>
              <a:rPr lang="it-IT">
                <a:latin typeface="Verdana" pitchFamily="-107" charset="0"/>
              </a:rPr>
              <a:t>Tipicamente </a:t>
            </a:r>
            <a:r>
              <a:rPr lang="it-IT" b="1">
                <a:solidFill>
                  <a:schemeClr val="accent2"/>
                </a:solidFill>
                <a:latin typeface="Verdana" pitchFamily="-107" charset="0"/>
              </a:rPr>
              <a:t>il modello matematico </a:t>
            </a:r>
          </a:p>
          <a:p>
            <a:pPr algn="just"/>
            <a:r>
              <a:rPr lang="it-IT" b="1">
                <a:solidFill>
                  <a:schemeClr val="accent2"/>
                </a:solidFill>
                <a:latin typeface="Verdana" pitchFamily="-107" charset="0"/>
              </a:rPr>
              <a:t>di un sistema</a:t>
            </a:r>
            <a:r>
              <a:rPr lang="it-IT">
                <a:latin typeface="Verdana" pitchFamily="-107" charset="0"/>
              </a:rPr>
              <a:t> consiste in </a:t>
            </a:r>
          </a:p>
          <a:p>
            <a:pPr algn="just"/>
            <a:r>
              <a:rPr lang="it-IT">
                <a:latin typeface="Verdana" pitchFamily="-107" charset="0"/>
              </a:rPr>
              <a:t>un’</a:t>
            </a:r>
            <a:r>
              <a:rPr lang="it-IT" i="1">
                <a:latin typeface="Verdana" pitchFamily="-107" charset="0"/>
              </a:rPr>
              <a:t>equazione differenziale </a:t>
            </a:r>
            <a:r>
              <a:rPr lang="it-IT">
                <a:latin typeface="Verdana" pitchFamily="-107" charset="0"/>
              </a:rPr>
              <a:t>che </a:t>
            </a:r>
          </a:p>
          <a:p>
            <a:pPr algn="just"/>
            <a:r>
              <a:rPr lang="it-IT" b="1">
                <a:solidFill>
                  <a:schemeClr val="accent2"/>
                </a:solidFill>
                <a:latin typeface="Verdana" pitchFamily="-107" charset="0"/>
              </a:rPr>
              <a:t>stabilisce una relazione tra </a:t>
            </a:r>
          </a:p>
          <a:p>
            <a:pPr algn="just"/>
            <a:r>
              <a:rPr lang="it-IT" b="1">
                <a:solidFill>
                  <a:schemeClr val="accent2"/>
                </a:solidFill>
                <a:latin typeface="Verdana" pitchFamily="-107" charset="0"/>
              </a:rPr>
              <a:t>le variabili d’ingresso e le </a:t>
            </a:r>
          </a:p>
          <a:p>
            <a:pPr algn="just"/>
            <a:r>
              <a:rPr lang="it-IT" b="1">
                <a:solidFill>
                  <a:schemeClr val="accent2"/>
                </a:solidFill>
                <a:latin typeface="Verdana" pitchFamily="-107" charset="0"/>
              </a:rPr>
              <a:t>variabili d’uscita del sistema </a:t>
            </a:r>
          </a:p>
          <a:p>
            <a:pPr algn="just"/>
            <a:r>
              <a:rPr lang="it-IT" b="1">
                <a:solidFill>
                  <a:schemeClr val="accent2"/>
                </a:solidFill>
                <a:latin typeface="Verdana" pitchFamily="-107" charset="0"/>
              </a:rPr>
              <a:t>medesimo</a:t>
            </a:r>
            <a:r>
              <a:rPr lang="it-IT">
                <a:latin typeface="Verdana" pitchFamily="-107" charset="0"/>
              </a:rPr>
              <a:t>.</a:t>
            </a:r>
          </a:p>
          <a:p>
            <a:pPr algn="ctr"/>
            <a:endParaRPr lang="it-IT">
              <a:latin typeface="Verdana" pitchFamily="-107" charset="0"/>
            </a:endParaRPr>
          </a:p>
          <a:p>
            <a:pPr algn="just"/>
            <a:r>
              <a:rPr lang="it-IT">
                <a:latin typeface="Verdana" pitchFamily="-107" charset="0"/>
              </a:rPr>
              <a:t>Questo tipo di descrizione è chiamata descrizione </a:t>
            </a:r>
            <a:r>
              <a:rPr lang="it-IT" i="1">
                <a:latin typeface="Verdana" pitchFamily="-107" charset="0"/>
              </a:rPr>
              <a:t>ingresso/uscita </a:t>
            </a:r>
            <a:r>
              <a:rPr lang="it-IT">
                <a:latin typeface="Verdana" pitchFamily="-107" charset="0"/>
              </a:rPr>
              <a:t>di un sistema dinamico. Il calcolo matematico consente di determinare le uscite a partire dagli ingressi e quindi di studiare la dinamica o il comportamento di un sistema in un certo ambiente. Le relazioni funzionali ingresso-uscita caratterizzano il sistema e ne definiscono il comportamento; esprimono l’uscita come funzione dell’ingresso.</a:t>
            </a:r>
          </a:p>
        </p:txBody>
      </p:sp>
      <p:sp>
        <p:nvSpPr>
          <p:cNvPr id="104452" name="Rectangle 3"/>
          <p:cNvSpPr>
            <a:spLocks noChangeArrowheads="1"/>
          </p:cNvSpPr>
          <p:nvPr/>
        </p:nvSpPr>
        <p:spPr bwMode="auto">
          <a:xfrm>
            <a:off x="466725" y="969963"/>
            <a:ext cx="8348663" cy="1476375"/>
          </a:xfrm>
          <a:prstGeom prst="rect">
            <a:avLst/>
          </a:prstGeom>
          <a:noFill/>
          <a:ln w="9525">
            <a:noFill/>
            <a:miter lim="800000"/>
            <a:headEnd/>
            <a:tailEnd/>
          </a:ln>
        </p:spPr>
        <p:txBody>
          <a:bodyPr anchor="ctr">
            <a:prstTxWarp prst="textNoShape">
              <a:avLst/>
            </a:prstTxWarp>
            <a:spAutoFit/>
          </a:bodyPr>
          <a:lstStyle/>
          <a:p>
            <a:pPr algn="just"/>
            <a:r>
              <a:rPr lang="it-IT">
                <a:latin typeface="Verdana" pitchFamily="-107" charset="0"/>
              </a:rPr>
              <a:t>Un modello di un sistema </a:t>
            </a:r>
            <a:r>
              <a:rPr lang="it-IT" b="1">
                <a:solidFill>
                  <a:schemeClr val="accent2"/>
                </a:solidFill>
                <a:latin typeface="Verdana" pitchFamily="-107" charset="0"/>
              </a:rPr>
              <a:t>esprime la conoscenza di un fenomeno</a:t>
            </a:r>
            <a:r>
              <a:rPr lang="it-IT">
                <a:latin typeface="Verdana" pitchFamily="-107" charset="0"/>
              </a:rPr>
              <a:t> e come tale consente di rispondere a domande sul sistema senza la necessità di compiere un esperimento. Esso costituisce quindi un potente </a:t>
            </a:r>
            <a:r>
              <a:rPr lang="it-IT" b="1">
                <a:solidFill>
                  <a:schemeClr val="accent2"/>
                </a:solidFill>
                <a:latin typeface="Verdana" pitchFamily="-107" charset="0"/>
              </a:rPr>
              <a:t>mezzo di </a:t>
            </a:r>
            <a:r>
              <a:rPr lang="it-IT" b="1">
                <a:solidFill>
                  <a:srgbClr val="FF3300"/>
                </a:solidFill>
                <a:latin typeface="Verdana" pitchFamily="-107" charset="0"/>
              </a:rPr>
              <a:t>previsione e descrizione del comportamento di un determinato sistema</a:t>
            </a:r>
            <a:r>
              <a:rPr lang="it-IT">
                <a:latin typeface="Verdana" pitchFamily="-107" charset="0"/>
              </a:rPr>
              <a:t>. </a:t>
            </a:r>
          </a:p>
        </p:txBody>
      </p:sp>
      <p:sp>
        <p:nvSpPr>
          <p:cNvPr id="104453" name="Rectangle 5"/>
          <p:cNvSpPr>
            <a:spLocks noChangeArrowheads="1"/>
          </p:cNvSpPr>
          <p:nvPr/>
        </p:nvSpPr>
        <p:spPr bwMode="auto">
          <a:xfrm>
            <a:off x="1835150" y="0"/>
            <a:ext cx="5326063" cy="461963"/>
          </a:xfrm>
          <a:prstGeom prst="rect">
            <a:avLst/>
          </a:prstGeom>
          <a:noFill/>
          <a:ln w="9525">
            <a:noFill/>
            <a:miter lim="800000"/>
            <a:headEnd/>
            <a:tailEnd/>
          </a:ln>
        </p:spPr>
        <p:txBody>
          <a:bodyPr>
            <a:prstTxWarp prst="textNoShape">
              <a:avLst/>
            </a:prstTxWarp>
            <a:spAutoFit/>
          </a:bodyPr>
          <a:lstStyle/>
          <a:p>
            <a:pPr algn="ctr"/>
            <a:r>
              <a:rPr lang="it-IT" b="1">
                <a:latin typeface="Calibri" pitchFamily="-107" charset="0"/>
              </a:rPr>
              <a:t>IL MODELLO FISICO-MATEMATICO</a:t>
            </a:r>
          </a:p>
        </p:txBody>
      </p:sp>
      <p:sp>
        <p:nvSpPr>
          <p:cNvPr id="104454" name="Rectangle 7"/>
          <p:cNvSpPr>
            <a:spLocks noChangeArrowheads="1"/>
          </p:cNvSpPr>
          <p:nvPr/>
        </p:nvSpPr>
        <p:spPr bwMode="auto">
          <a:xfrm>
            <a:off x="6138863" y="2919413"/>
            <a:ext cx="1368425" cy="576262"/>
          </a:xfrm>
          <a:prstGeom prst="rect">
            <a:avLst/>
          </a:prstGeom>
          <a:solidFill>
            <a:srgbClr val="FF9900">
              <a:alpha val="30980"/>
            </a:srgbClr>
          </a:solidFill>
          <a:ln w="19050">
            <a:solidFill>
              <a:schemeClr val="tx1"/>
            </a:solidFill>
            <a:prstDash val="sysDot"/>
            <a:miter lim="800000"/>
            <a:headEnd/>
            <a:tailEnd/>
          </a:ln>
        </p:spPr>
        <p:txBody>
          <a:bodyPr wrap="none" lIns="90000" tIns="46800" rIns="90000" bIns="46800" anchor="ctr">
            <a:prstTxWarp prst="textNoShape">
              <a:avLst/>
            </a:prstTxWarp>
          </a:bodyPr>
          <a:lstStyle/>
          <a:p>
            <a:endParaRPr lang="it-IT">
              <a:latin typeface="Calibri" pitchFamily="-107" charset="0"/>
            </a:endParaRPr>
          </a:p>
        </p:txBody>
      </p:sp>
      <p:sp>
        <p:nvSpPr>
          <p:cNvPr id="104455" name="Text Box 8"/>
          <p:cNvSpPr txBox="1">
            <a:spLocks noChangeArrowheads="1"/>
          </p:cNvSpPr>
          <p:nvPr/>
        </p:nvSpPr>
        <p:spPr bwMode="auto">
          <a:xfrm>
            <a:off x="6138863" y="2919413"/>
            <a:ext cx="1385887" cy="649287"/>
          </a:xfrm>
          <a:prstGeom prst="rect">
            <a:avLst/>
          </a:prstGeom>
          <a:noFill/>
          <a:ln w="19050">
            <a:noFill/>
            <a:prstDash val="sysDot"/>
            <a:miter lim="800000"/>
            <a:headEnd/>
            <a:tailEnd/>
          </a:ln>
        </p:spPr>
        <p:txBody>
          <a:bodyPr lIns="90000" tIns="46800" rIns="90000" bIns="46800">
            <a:prstTxWarp prst="textNoShape">
              <a:avLst/>
            </a:prstTxWarp>
            <a:spAutoFit/>
          </a:bodyPr>
          <a:lstStyle/>
          <a:p>
            <a:pPr algn="ctr"/>
            <a:r>
              <a:rPr lang="it-IT">
                <a:latin typeface="Calibri" pitchFamily="-107" charset="0"/>
              </a:rPr>
              <a:t>Equazione differenziale</a:t>
            </a:r>
          </a:p>
        </p:txBody>
      </p:sp>
      <p:sp>
        <p:nvSpPr>
          <p:cNvPr id="104456" name="Oval 11"/>
          <p:cNvSpPr>
            <a:spLocks noChangeArrowheads="1"/>
          </p:cNvSpPr>
          <p:nvPr/>
        </p:nvSpPr>
        <p:spPr bwMode="auto">
          <a:xfrm>
            <a:off x="6084888" y="3500438"/>
            <a:ext cx="1368425" cy="1223962"/>
          </a:xfrm>
          <a:prstGeom prst="ellipse">
            <a:avLst/>
          </a:prstGeom>
          <a:solidFill>
            <a:schemeClr val="accent1">
              <a:alpha val="10196"/>
            </a:schemeClr>
          </a:solidFill>
          <a:ln w="19050">
            <a:solidFill>
              <a:schemeClr val="tx1"/>
            </a:solidFill>
            <a:prstDash val="sysDot"/>
            <a:round/>
            <a:headEnd/>
            <a:tailEnd/>
          </a:ln>
        </p:spPr>
        <p:txBody>
          <a:bodyPr wrap="none" lIns="90000" tIns="46800" rIns="90000" bIns="46800" anchor="ctr">
            <a:prstTxWarp prst="textNoShape">
              <a:avLst/>
            </a:prstTxWarp>
          </a:bodyPr>
          <a:lstStyle/>
          <a:p>
            <a:endParaRPr lang="it-IT">
              <a:latin typeface="Calibri" pitchFamily="-107" charset="0"/>
            </a:endParaRPr>
          </a:p>
        </p:txBody>
      </p:sp>
      <p:sp>
        <p:nvSpPr>
          <p:cNvPr id="104457" name="Text Box 12"/>
          <p:cNvSpPr txBox="1">
            <a:spLocks noChangeArrowheads="1"/>
          </p:cNvSpPr>
          <p:nvPr/>
        </p:nvSpPr>
        <p:spPr bwMode="auto">
          <a:xfrm>
            <a:off x="4787900" y="3860800"/>
            <a:ext cx="1152525" cy="517525"/>
          </a:xfrm>
          <a:prstGeom prst="rect">
            <a:avLst/>
          </a:prstGeom>
          <a:noFill/>
          <a:ln w="19050">
            <a:noFill/>
            <a:prstDash val="sysDot"/>
            <a:miter lim="800000"/>
            <a:headEnd/>
            <a:tailEnd/>
          </a:ln>
        </p:spPr>
        <p:txBody>
          <a:bodyPr lIns="90000" tIns="46800" rIns="90000" bIns="46800">
            <a:prstTxWarp prst="textNoShape">
              <a:avLst/>
            </a:prstTxWarp>
            <a:spAutoFit/>
          </a:bodyPr>
          <a:lstStyle/>
          <a:p>
            <a:pPr algn="ctr"/>
            <a:r>
              <a:rPr lang="it-IT" sz="1400">
                <a:latin typeface="Calibri" pitchFamily="-107" charset="0"/>
              </a:rPr>
              <a:t>Variabile in ingresso</a:t>
            </a:r>
          </a:p>
        </p:txBody>
      </p:sp>
      <p:sp>
        <p:nvSpPr>
          <p:cNvPr id="104458" name="AutoShape 13"/>
          <p:cNvSpPr>
            <a:spLocks noChangeArrowheads="1"/>
          </p:cNvSpPr>
          <p:nvPr/>
        </p:nvSpPr>
        <p:spPr bwMode="auto">
          <a:xfrm>
            <a:off x="5867400" y="3789363"/>
            <a:ext cx="576263" cy="647700"/>
          </a:xfrm>
          <a:prstGeom prst="rightArrow">
            <a:avLst>
              <a:gd name="adj1" fmla="val 45102"/>
              <a:gd name="adj2" fmla="val 40222"/>
            </a:avLst>
          </a:prstGeom>
          <a:solidFill>
            <a:schemeClr val="accent1">
              <a:alpha val="10196"/>
            </a:schemeClr>
          </a:solidFill>
          <a:ln w="19050">
            <a:solidFill>
              <a:schemeClr val="tx1"/>
            </a:solidFill>
            <a:prstDash val="sysDot"/>
            <a:miter lim="800000"/>
            <a:headEnd/>
            <a:tailEnd/>
          </a:ln>
        </p:spPr>
        <p:txBody>
          <a:bodyPr wrap="none" lIns="90000" tIns="46800" rIns="90000" bIns="46800" anchor="ctr">
            <a:prstTxWarp prst="textNoShape">
              <a:avLst/>
            </a:prstTxWarp>
          </a:bodyPr>
          <a:lstStyle/>
          <a:p>
            <a:endParaRPr lang="it-IT">
              <a:latin typeface="Calibri" pitchFamily="-107" charset="0"/>
            </a:endParaRPr>
          </a:p>
        </p:txBody>
      </p:sp>
      <p:sp>
        <p:nvSpPr>
          <p:cNvPr id="104459" name="AutoShape 14"/>
          <p:cNvSpPr>
            <a:spLocks noChangeArrowheads="1"/>
          </p:cNvSpPr>
          <p:nvPr/>
        </p:nvSpPr>
        <p:spPr bwMode="auto">
          <a:xfrm>
            <a:off x="7164388" y="3789363"/>
            <a:ext cx="576262" cy="647700"/>
          </a:xfrm>
          <a:prstGeom prst="rightArrow">
            <a:avLst>
              <a:gd name="adj1" fmla="val 45102"/>
              <a:gd name="adj2" fmla="val 40222"/>
            </a:avLst>
          </a:prstGeom>
          <a:solidFill>
            <a:schemeClr val="accent1">
              <a:alpha val="10196"/>
            </a:schemeClr>
          </a:solidFill>
          <a:ln w="19050">
            <a:solidFill>
              <a:schemeClr val="tx1"/>
            </a:solidFill>
            <a:prstDash val="sysDot"/>
            <a:miter lim="800000"/>
            <a:headEnd/>
            <a:tailEnd/>
          </a:ln>
        </p:spPr>
        <p:txBody>
          <a:bodyPr wrap="none" lIns="90000" tIns="46800" rIns="90000" bIns="46800" anchor="ctr">
            <a:prstTxWarp prst="textNoShape">
              <a:avLst/>
            </a:prstTxWarp>
          </a:bodyPr>
          <a:lstStyle/>
          <a:p>
            <a:endParaRPr lang="it-IT">
              <a:latin typeface="Calibri" pitchFamily="-107" charset="0"/>
            </a:endParaRPr>
          </a:p>
        </p:txBody>
      </p:sp>
      <p:sp>
        <p:nvSpPr>
          <p:cNvPr id="104460" name="Text Box 16"/>
          <p:cNvSpPr txBox="1">
            <a:spLocks noChangeArrowheads="1"/>
          </p:cNvSpPr>
          <p:nvPr/>
        </p:nvSpPr>
        <p:spPr bwMode="auto">
          <a:xfrm>
            <a:off x="7596188" y="3860800"/>
            <a:ext cx="1008062" cy="517525"/>
          </a:xfrm>
          <a:prstGeom prst="rect">
            <a:avLst/>
          </a:prstGeom>
          <a:noFill/>
          <a:ln w="19050">
            <a:noFill/>
            <a:prstDash val="sysDot"/>
            <a:miter lim="800000"/>
            <a:headEnd/>
            <a:tailEnd/>
          </a:ln>
        </p:spPr>
        <p:txBody>
          <a:bodyPr lIns="90000" tIns="46800" rIns="90000" bIns="46800">
            <a:prstTxWarp prst="textNoShape">
              <a:avLst/>
            </a:prstTxWarp>
            <a:spAutoFit/>
          </a:bodyPr>
          <a:lstStyle/>
          <a:p>
            <a:pPr algn="ctr"/>
            <a:r>
              <a:rPr lang="it-IT" sz="1400">
                <a:latin typeface="Calibri" pitchFamily="-107" charset="0"/>
              </a:rPr>
              <a:t>Variabile in uscita</a:t>
            </a:r>
          </a:p>
        </p:txBody>
      </p:sp>
      <p:sp>
        <p:nvSpPr>
          <p:cNvPr id="104461" name="Text Box 17"/>
          <p:cNvSpPr txBox="1">
            <a:spLocks noChangeArrowheads="1"/>
          </p:cNvSpPr>
          <p:nvPr/>
        </p:nvSpPr>
        <p:spPr bwMode="auto">
          <a:xfrm>
            <a:off x="6372225" y="3960813"/>
            <a:ext cx="862013" cy="304800"/>
          </a:xfrm>
          <a:prstGeom prst="rect">
            <a:avLst/>
          </a:prstGeom>
          <a:noFill/>
          <a:ln w="19050">
            <a:noFill/>
            <a:prstDash val="sysDot"/>
            <a:miter lim="800000"/>
            <a:headEnd/>
            <a:tailEnd/>
          </a:ln>
        </p:spPr>
        <p:txBody>
          <a:bodyPr wrap="none" lIns="90000" tIns="46800" rIns="90000" bIns="46800">
            <a:prstTxWarp prst="textNoShape">
              <a:avLst/>
            </a:prstTxWarp>
            <a:spAutoFit/>
          </a:bodyPr>
          <a:lstStyle/>
          <a:p>
            <a:r>
              <a:rPr lang="it-IT" sz="1400" b="1">
                <a:latin typeface="Calibri" pitchFamily="-107" charset="0"/>
              </a:rPr>
              <a:t>Sistema</a:t>
            </a:r>
          </a:p>
        </p:txBody>
      </p:sp>
    </p:spTree>
  </p:cSld>
  <p:clrMapOvr>
    <a:masterClrMapping/>
  </p:clrMapOvr>
  <p:timing>
    <p:tnLst>
      <p:par>
        <p:cTn id="1" dur="indefinite" restart="never" nodeType="tmRoot"/>
      </p:par>
    </p:tnLst>
  </p:timing>
</p:sld>
</file>

<file path=ppt/slides/slide9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106498" name="Rectangle 36"/>
          <p:cNvSpPr>
            <a:spLocks noChangeArrowheads="1"/>
          </p:cNvSpPr>
          <p:nvPr/>
        </p:nvSpPr>
        <p:spPr bwMode="auto">
          <a:xfrm>
            <a:off x="369888" y="584200"/>
            <a:ext cx="8394700" cy="5526088"/>
          </a:xfrm>
          <a:prstGeom prst="rect">
            <a:avLst/>
          </a:prstGeom>
          <a:solidFill>
            <a:schemeClr val="accent1">
              <a:alpha val="10196"/>
            </a:schemeClr>
          </a:solidFill>
          <a:ln w="19050">
            <a:solidFill>
              <a:schemeClr val="tx1"/>
            </a:solidFill>
            <a:prstDash val="sysDot"/>
            <a:miter lim="800000"/>
            <a:headEnd/>
            <a:tailEnd/>
          </a:ln>
        </p:spPr>
        <p:txBody>
          <a:bodyPr wrap="none" lIns="90000" tIns="46800" rIns="90000" bIns="46800" anchorCtr="1">
            <a:prstTxWarp prst="textNoShape">
              <a:avLst/>
            </a:prstTxWarp>
          </a:bodyPr>
          <a:lstStyle/>
          <a:p>
            <a:endParaRPr lang="it-IT">
              <a:latin typeface="Calibri" pitchFamily="-107" charset="0"/>
            </a:endParaRPr>
          </a:p>
        </p:txBody>
      </p:sp>
      <p:sp>
        <p:nvSpPr>
          <p:cNvPr id="125955" name="Segnaposto numero diapositiva 3"/>
          <p:cNvSpPr>
            <a:spLocks noGrp="1"/>
          </p:cNvSpPr>
          <p:nvPr>
            <p:ph type="sldNum" sz="quarter" idx="12"/>
          </p:nvPr>
        </p:nvSpPr>
        <p:spPr/>
        <p:txBody>
          <a:bodyPr/>
          <a:lstStyle/>
          <a:p>
            <a:pPr>
              <a:defRPr/>
            </a:pPr>
            <a:fld id="{3B77504C-2D27-CF42-A865-D1BDFD069552}" type="slidenum">
              <a:rPr lang="it-IT"/>
              <a:pPr>
                <a:defRPr/>
              </a:pPr>
              <a:t>91</a:t>
            </a:fld>
            <a:endParaRPr lang="it-IT" dirty="0"/>
          </a:p>
        </p:txBody>
      </p:sp>
      <p:sp>
        <p:nvSpPr>
          <p:cNvPr id="106500" name="Line 3"/>
          <p:cNvSpPr>
            <a:spLocks noChangeShapeType="1"/>
          </p:cNvSpPr>
          <p:nvPr/>
        </p:nvSpPr>
        <p:spPr bwMode="auto">
          <a:xfrm>
            <a:off x="1384300" y="2959100"/>
            <a:ext cx="0" cy="2419350"/>
          </a:xfrm>
          <a:prstGeom prst="line">
            <a:avLst/>
          </a:prstGeom>
          <a:noFill/>
          <a:ln w="57150">
            <a:solidFill>
              <a:srgbClr val="333399"/>
            </a:solidFill>
            <a:round/>
            <a:headEnd/>
            <a:tailEnd/>
          </a:ln>
        </p:spPr>
        <p:txBody>
          <a:bodyPr>
            <a:prstTxWarp prst="textNoShape">
              <a:avLst/>
            </a:prstTxWarp>
          </a:bodyPr>
          <a:lstStyle/>
          <a:p>
            <a:endParaRPr lang="it-IT"/>
          </a:p>
        </p:txBody>
      </p:sp>
      <p:sp>
        <p:nvSpPr>
          <p:cNvPr id="106501" name="Line 4"/>
          <p:cNvSpPr>
            <a:spLocks noChangeShapeType="1"/>
          </p:cNvSpPr>
          <p:nvPr/>
        </p:nvSpPr>
        <p:spPr bwMode="auto">
          <a:xfrm>
            <a:off x="3673475" y="2959100"/>
            <a:ext cx="6350" cy="2409825"/>
          </a:xfrm>
          <a:prstGeom prst="line">
            <a:avLst/>
          </a:prstGeom>
          <a:noFill/>
          <a:ln w="57150">
            <a:solidFill>
              <a:srgbClr val="333399"/>
            </a:solidFill>
            <a:round/>
            <a:headEnd/>
            <a:tailEnd/>
          </a:ln>
        </p:spPr>
        <p:txBody>
          <a:bodyPr>
            <a:prstTxWarp prst="textNoShape">
              <a:avLst/>
            </a:prstTxWarp>
          </a:bodyPr>
          <a:lstStyle/>
          <a:p>
            <a:endParaRPr lang="it-IT"/>
          </a:p>
        </p:txBody>
      </p:sp>
      <p:sp>
        <p:nvSpPr>
          <p:cNvPr id="106502" name="Line 5"/>
          <p:cNvSpPr>
            <a:spLocks noChangeShapeType="1"/>
          </p:cNvSpPr>
          <p:nvPr/>
        </p:nvSpPr>
        <p:spPr bwMode="auto">
          <a:xfrm flipV="1">
            <a:off x="1384300" y="5338763"/>
            <a:ext cx="2303463" cy="9525"/>
          </a:xfrm>
          <a:prstGeom prst="line">
            <a:avLst/>
          </a:prstGeom>
          <a:noFill/>
          <a:ln w="57150">
            <a:solidFill>
              <a:srgbClr val="333399"/>
            </a:solidFill>
            <a:round/>
            <a:headEnd/>
            <a:tailEnd/>
          </a:ln>
        </p:spPr>
        <p:txBody>
          <a:bodyPr>
            <a:prstTxWarp prst="textNoShape">
              <a:avLst/>
            </a:prstTxWarp>
          </a:bodyPr>
          <a:lstStyle/>
          <a:p>
            <a:endParaRPr lang="it-IT"/>
          </a:p>
        </p:txBody>
      </p:sp>
      <p:sp>
        <p:nvSpPr>
          <p:cNvPr id="106503" name="Freeform 6"/>
          <p:cNvSpPr>
            <a:spLocks noEditPoints="1"/>
          </p:cNvSpPr>
          <p:nvPr/>
        </p:nvSpPr>
        <p:spPr bwMode="auto">
          <a:xfrm>
            <a:off x="1100138" y="3800475"/>
            <a:ext cx="82550" cy="1527175"/>
          </a:xfrm>
          <a:custGeom>
            <a:avLst/>
            <a:gdLst>
              <a:gd name="T0" fmla="*/ 0 w 122"/>
              <a:gd name="T1" fmla="*/ 0 h 2153"/>
              <a:gd name="T2" fmla="*/ 0 w 122"/>
              <a:gd name="T3" fmla="*/ 0 h 2153"/>
              <a:gd name="T4" fmla="*/ 0 w 122"/>
              <a:gd name="T5" fmla="*/ 0 h 2153"/>
              <a:gd name="T6" fmla="*/ 0 w 122"/>
              <a:gd name="T7" fmla="*/ 0 h 2153"/>
              <a:gd name="T8" fmla="*/ 0 w 122"/>
              <a:gd name="T9" fmla="*/ 0 h 2153"/>
              <a:gd name="T10" fmla="*/ 0 w 122"/>
              <a:gd name="T11" fmla="*/ 0 h 2153"/>
              <a:gd name="T12" fmla="*/ 0 w 122"/>
              <a:gd name="T13" fmla="*/ 0 h 2153"/>
              <a:gd name="T14" fmla="*/ 0 w 122"/>
              <a:gd name="T15" fmla="*/ 0 h 2153"/>
              <a:gd name="T16" fmla="*/ 0 w 122"/>
              <a:gd name="T17" fmla="*/ 0 h 2153"/>
              <a:gd name="T18" fmla="*/ 0 w 122"/>
              <a:gd name="T19" fmla="*/ 0 h 2153"/>
              <a:gd name="T20" fmla="*/ 0 w 122"/>
              <a:gd name="T21" fmla="*/ 0 h 2153"/>
              <a:gd name="T22" fmla="*/ 0 w 122"/>
              <a:gd name="T23" fmla="*/ 0 h 2153"/>
              <a:gd name="T24" fmla="*/ 0 w 122"/>
              <a:gd name="T25" fmla="*/ 0 h 2153"/>
              <a:gd name="T26" fmla="*/ 0 w 122"/>
              <a:gd name="T27" fmla="*/ 0 h 2153"/>
              <a:gd name="T28" fmla="*/ 0 w 122"/>
              <a:gd name="T29" fmla="*/ 0 h 2153"/>
              <a:gd name="T30" fmla="*/ 0 w 122"/>
              <a:gd name="T31" fmla="*/ 0 h 2153"/>
              <a:gd name="T32" fmla="*/ 0 w 122"/>
              <a:gd name="T33" fmla="*/ 0 h 2153"/>
              <a:gd name="T34" fmla="*/ 0 w 122"/>
              <a:gd name="T35" fmla="*/ 0 h 2153"/>
              <a:gd name="T36" fmla="*/ 0 w 122"/>
              <a:gd name="T37" fmla="*/ 0 h 2153"/>
              <a:gd name="T38" fmla="*/ 0 w 122"/>
              <a:gd name="T39" fmla="*/ 0 h 2153"/>
              <a:gd name="T40" fmla="*/ 0 w 122"/>
              <a:gd name="T41" fmla="*/ 0 h 2153"/>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w 122"/>
              <a:gd name="T64" fmla="*/ 0 h 2153"/>
              <a:gd name="T65" fmla="*/ 122 w 122"/>
              <a:gd name="T66" fmla="*/ 2153 h 2153"/>
            </a:gdLst>
            <a:ahLst/>
            <a:cxnLst>
              <a:cxn ang="T42">
                <a:pos x="T0" y="T1"/>
              </a:cxn>
              <a:cxn ang="T43">
                <a:pos x="T2" y="T3"/>
              </a:cxn>
              <a:cxn ang="T44">
                <a:pos x="T4" y="T5"/>
              </a:cxn>
              <a:cxn ang="T45">
                <a:pos x="T6" y="T7"/>
              </a:cxn>
              <a:cxn ang="T46">
                <a:pos x="T8" y="T9"/>
              </a:cxn>
              <a:cxn ang="T47">
                <a:pos x="T10" y="T11"/>
              </a:cxn>
              <a:cxn ang="T48">
                <a:pos x="T12" y="T13"/>
              </a:cxn>
              <a:cxn ang="T49">
                <a:pos x="T14" y="T15"/>
              </a:cxn>
              <a:cxn ang="T50">
                <a:pos x="T16" y="T17"/>
              </a:cxn>
              <a:cxn ang="T51">
                <a:pos x="T18" y="T19"/>
              </a:cxn>
              <a:cxn ang="T52">
                <a:pos x="T20" y="T21"/>
              </a:cxn>
              <a:cxn ang="T53">
                <a:pos x="T22" y="T23"/>
              </a:cxn>
              <a:cxn ang="T54">
                <a:pos x="T24" y="T25"/>
              </a:cxn>
              <a:cxn ang="T55">
                <a:pos x="T26" y="T27"/>
              </a:cxn>
              <a:cxn ang="T56">
                <a:pos x="T28" y="T29"/>
              </a:cxn>
              <a:cxn ang="T57">
                <a:pos x="T30" y="T31"/>
              </a:cxn>
              <a:cxn ang="T58">
                <a:pos x="T32" y="T33"/>
              </a:cxn>
              <a:cxn ang="T59">
                <a:pos x="T34" y="T35"/>
              </a:cxn>
              <a:cxn ang="T60">
                <a:pos x="T36" y="T37"/>
              </a:cxn>
              <a:cxn ang="T61">
                <a:pos x="T38" y="T39"/>
              </a:cxn>
              <a:cxn ang="T62">
                <a:pos x="T40" y="T41"/>
              </a:cxn>
            </a:cxnLst>
            <a:rect l="T63" t="T64" r="T65" b="T66"/>
            <a:pathLst>
              <a:path w="122" h="2153">
                <a:moveTo>
                  <a:pt x="69" y="97"/>
                </a:moveTo>
                <a:lnTo>
                  <a:pt x="69" y="2052"/>
                </a:lnTo>
                <a:lnTo>
                  <a:pt x="69" y="2056"/>
                </a:lnTo>
                <a:lnTo>
                  <a:pt x="65" y="2060"/>
                </a:lnTo>
                <a:lnTo>
                  <a:pt x="61" y="2060"/>
                </a:lnTo>
                <a:lnTo>
                  <a:pt x="57" y="2060"/>
                </a:lnTo>
                <a:lnTo>
                  <a:pt x="53" y="2056"/>
                </a:lnTo>
                <a:lnTo>
                  <a:pt x="53" y="2052"/>
                </a:lnTo>
                <a:lnTo>
                  <a:pt x="53" y="97"/>
                </a:lnTo>
                <a:lnTo>
                  <a:pt x="57" y="93"/>
                </a:lnTo>
                <a:lnTo>
                  <a:pt x="61" y="89"/>
                </a:lnTo>
                <a:lnTo>
                  <a:pt x="65" y="93"/>
                </a:lnTo>
                <a:lnTo>
                  <a:pt x="69" y="97"/>
                </a:lnTo>
                <a:close/>
                <a:moveTo>
                  <a:pt x="0" y="118"/>
                </a:moveTo>
                <a:lnTo>
                  <a:pt x="61" y="0"/>
                </a:lnTo>
                <a:lnTo>
                  <a:pt x="122" y="118"/>
                </a:lnTo>
                <a:lnTo>
                  <a:pt x="0" y="118"/>
                </a:lnTo>
                <a:close/>
                <a:moveTo>
                  <a:pt x="122" y="2031"/>
                </a:moveTo>
                <a:lnTo>
                  <a:pt x="61" y="2153"/>
                </a:lnTo>
                <a:lnTo>
                  <a:pt x="0" y="2031"/>
                </a:lnTo>
                <a:lnTo>
                  <a:pt x="122" y="2031"/>
                </a:lnTo>
                <a:close/>
              </a:path>
            </a:pathLst>
          </a:custGeom>
          <a:solidFill>
            <a:srgbClr val="000000"/>
          </a:solidFill>
          <a:ln w="2540">
            <a:solidFill>
              <a:srgbClr val="000000"/>
            </a:solidFill>
            <a:round/>
            <a:headEnd/>
            <a:tailEnd/>
          </a:ln>
        </p:spPr>
        <p:txBody>
          <a:bodyPr>
            <a:prstTxWarp prst="textNoShape">
              <a:avLst/>
            </a:prstTxWarp>
          </a:bodyPr>
          <a:lstStyle/>
          <a:p>
            <a:pPr eaLnBrk="0" hangingPunct="0"/>
            <a:endParaRPr lang="it-IT">
              <a:latin typeface="Calibri" pitchFamily="-107" charset="0"/>
            </a:endParaRPr>
          </a:p>
        </p:txBody>
      </p:sp>
      <p:sp>
        <p:nvSpPr>
          <p:cNvPr id="106504" name="Line 7"/>
          <p:cNvSpPr>
            <a:spLocks noChangeShapeType="1"/>
          </p:cNvSpPr>
          <p:nvPr/>
        </p:nvSpPr>
        <p:spPr bwMode="auto">
          <a:xfrm>
            <a:off x="1022350" y="3800475"/>
            <a:ext cx="239713" cy="0"/>
          </a:xfrm>
          <a:prstGeom prst="line">
            <a:avLst/>
          </a:prstGeom>
          <a:noFill/>
          <a:ln w="10160">
            <a:solidFill>
              <a:srgbClr val="000000"/>
            </a:solidFill>
            <a:round/>
            <a:headEnd/>
            <a:tailEnd/>
          </a:ln>
        </p:spPr>
        <p:txBody>
          <a:bodyPr>
            <a:prstTxWarp prst="textNoShape">
              <a:avLst/>
            </a:prstTxWarp>
          </a:bodyPr>
          <a:lstStyle/>
          <a:p>
            <a:endParaRPr lang="it-IT"/>
          </a:p>
        </p:txBody>
      </p:sp>
      <p:sp>
        <p:nvSpPr>
          <p:cNvPr id="106505" name="Line 8"/>
          <p:cNvSpPr>
            <a:spLocks noChangeShapeType="1"/>
          </p:cNvSpPr>
          <p:nvPr/>
        </p:nvSpPr>
        <p:spPr bwMode="auto">
          <a:xfrm>
            <a:off x="1022350" y="5357813"/>
            <a:ext cx="239713" cy="0"/>
          </a:xfrm>
          <a:prstGeom prst="line">
            <a:avLst/>
          </a:prstGeom>
          <a:noFill/>
          <a:ln w="10160">
            <a:solidFill>
              <a:srgbClr val="000000"/>
            </a:solidFill>
            <a:round/>
            <a:headEnd/>
            <a:tailEnd/>
          </a:ln>
        </p:spPr>
        <p:txBody>
          <a:bodyPr>
            <a:prstTxWarp prst="textNoShape">
              <a:avLst/>
            </a:prstTxWarp>
          </a:bodyPr>
          <a:lstStyle/>
          <a:p>
            <a:endParaRPr lang="it-IT"/>
          </a:p>
        </p:txBody>
      </p:sp>
      <p:sp>
        <p:nvSpPr>
          <p:cNvPr id="106506" name="Freeform 9"/>
          <p:cNvSpPr>
            <a:spLocks/>
          </p:cNvSpPr>
          <p:nvPr/>
        </p:nvSpPr>
        <p:spPr bwMode="auto">
          <a:xfrm>
            <a:off x="900113" y="2703513"/>
            <a:ext cx="1166812" cy="382587"/>
          </a:xfrm>
          <a:custGeom>
            <a:avLst/>
            <a:gdLst>
              <a:gd name="T0" fmla="*/ 0 w 1742"/>
              <a:gd name="T1" fmla="*/ 0 h 538"/>
              <a:gd name="T2" fmla="*/ 0 w 1742"/>
              <a:gd name="T3" fmla="*/ 0 h 538"/>
              <a:gd name="T4" fmla="*/ 0 w 1742"/>
              <a:gd name="T5" fmla="*/ 0 h 538"/>
              <a:gd name="T6" fmla="*/ 0 w 1742"/>
              <a:gd name="T7" fmla="*/ 0 h 538"/>
              <a:gd name="T8" fmla="*/ 0 w 1742"/>
              <a:gd name="T9" fmla="*/ 0 h 538"/>
              <a:gd name="T10" fmla="*/ 0 w 1742"/>
              <a:gd name="T11" fmla="*/ 0 h 538"/>
              <a:gd name="T12" fmla="*/ 0 w 1742"/>
              <a:gd name="T13" fmla="*/ 0 h 538"/>
              <a:gd name="T14" fmla="*/ 0 w 1742"/>
              <a:gd name="T15" fmla="*/ 0 h 538"/>
              <a:gd name="T16" fmla="*/ 0 w 1742"/>
              <a:gd name="T17" fmla="*/ 0 h 538"/>
              <a:gd name="T18" fmla="*/ 0 w 1742"/>
              <a:gd name="T19" fmla="*/ 0 h 538"/>
              <a:gd name="T20" fmla="*/ 0 w 1742"/>
              <a:gd name="T21" fmla="*/ 0 h 538"/>
              <a:gd name="T22" fmla="*/ 0 w 1742"/>
              <a:gd name="T23" fmla="*/ 0 h 538"/>
              <a:gd name="T24" fmla="*/ 0 w 1742"/>
              <a:gd name="T25" fmla="*/ 0 h 538"/>
              <a:gd name="T26" fmla="*/ 0 w 1742"/>
              <a:gd name="T27" fmla="*/ 0 h 538"/>
              <a:gd name="T28" fmla="*/ 0 w 1742"/>
              <a:gd name="T29" fmla="*/ 0 h 538"/>
              <a:gd name="T30" fmla="*/ 0 w 1742"/>
              <a:gd name="T31" fmla="*/ 0 h 538"/>
              <a:gd name="T32" fmla="*/ 0 w 1742"/>
              <a:gd name="T33" fmla="*/ 0 h 538"/>
              <a:gd name="T34" fmla="*/ 0 w 1742"/>
              <a:gd name="T35" fmla="*/ 0 h 538"/>
              <a:gd name="T36" fmla="*/ 0 w 1742"/>
              <a:gd name="T37" fmla="*/ 0 h 538"/>
              <a:gd name="T38" fmla="*/ 0 w 1742"/>
              <a:gd name="T39" fmla="*/ 0 h 538"/>
              <a:gd name="T40" fmla="*/ 0 w 1742"/>
              <a:gd name="T41" fmla="*/ 0 h 538"/>
              <a:gd name="T42" fmla="*/ 0 w 1742"/>
              <a:gd name="T43" fmla="*/ 0 h 538"/>
              <a:gd name="T44" fmla="*/ 0 w 1742"/>
              <a:gd name="T45" fmla="*/ 0 h 538"/>
              <a:gd name="T46" fmla="*/ 0 w 1742"/>
              <a:gd name="T47" fmla="*/ 0 h 538"/>
              <a:gd name="T48" fmla="*/ 0 w 1742"/>
              <a:gd name="T49" fmla="*/ 0 h 538"/>
              <a:gd name="T50" fmla="*/ 0 w 1742"/>
              <a:gd name="T51" fmla="*/ 0 h 538"/>
              <a:gd name="T52" fmla="*/ 0 w 1742"/>
              <a:gd name="T53" fmla="*/ 0 h 538"/>
              <a:gd name="T54" fmla="*/ 0 w 1742"/>
              <a:gd name="T55" fmla="*/ 0 h 538"/>
              <a:gd name="T56" fmla="*/ 0 w 1742"/>
              <a:gd name="T57" fmla="*/ 0 h 538"/>
              <a:gd name="T58" fmla="*/ 0 w 1742"/>
              <a:gd name="T59" fmla="*/ 0 h 538"/>
              <a:gd name="T60" fmla="*/ 0 w 1742"/>
              <a:gd name="T61" fmla="*/ 0 h 538"/>
              <a:gd name="T62" fmla="*/ 0 w 1742"/>
              <a:gd name="T63" fmla="*/ 0 h 538"/>
              <a:gd name="T64" fmla="*/ 0 w 1742"/>
              <a:gd name="T65" fmla="*/ 0 h 538"/>
              <a:gd name="T66" fmla="*/ 0 w 1742"/>
              <a:gd name="T67" fmla="*/ 0 h 538"/>
              <a:gd name="T68" fmla="*/ 0 w 1742"/>
              <a:gd name="T69" fmla="*/ 0 h 538"/>
              <a:gd name="T70" fmla="*/ 0 w 1742"/>
              <a:gd name="T71" fmla="*/ 0 h 538"/>
              <a:gd name="T72" fmla="*/ 0 w 1742"/>
              <a:gd name="T73" fmla="*/ 0 h 538"/>
              <a:gd name="T74" fmla="*/ 0 w 1742"/>
              <a:gd name="T75" fmla="*/ 0 h 538"/>
              <a:gd name="T76" fmla="*/ 0 w 1742"/>
              <a:gd name="T77" fmla="*/ 0 h 538"/>
              <a:gd name="T78" fmla="*/ 0 w 1742"/>
              <a:gd name="T79" fmla="*/ 0 h 538"/>
              <a:gd name="T80" fmla="*/ 0 w 1742"/>
              <a:gd name="T81" fmla="*/ 0 h 538"/>
              <a:gd name="T82" fmla="*/ 0 w 1742"/>
              <a:gd name="T83" fmla="*/ 0 h 538"/>
              <a:gd name="T84" fmla="*/ 0 w 1742"/>
              <a:gd name="T85" fmla="*/ 0 h 538"/>
              <a:gd name="T86" fmla="*/ 0 w 1742"/>
              <a:gd name="T87" fmla="*/ 0 h 538"/>
              <a:gd name="T88" fmla="*/ 0 w 1742"/>
              <a:gd name="T89" fmla="*/ 0 h 538"/>
              <a:gd name="T90" fmla="*/ 0 w 1742"/>
              <a:gd name="T91" fmla="*/ 0 h 538"/>
              <a:gd name="T92" fmla="*/ 0 w 1742"/>
              <a:gd name="T93" fmla="*/ 0 h 538"/>
              <a:gd name="T94" fmla="*/ 0 w 1742"/>
              <a:gd name="T95" fmla="*/ 0 h 538"/>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w 1742"/>
              <a:gd name="T145" fmla="*/ 0 h 538"/>
              <a:gd name="T146" fmla="*/ 1742 w 1742"/>
              <a:gd name="T147" fmla="*/ 538 h 538"/>
            </a:gdLst>
            <a:ahLst/>
            <a:cxnLst>
              <a:cxn ang="T96">
                <a:pos x="T0" y="T1"/>
              </a:cxn>
              <a:cxn ang="T97">
                <a:pos x="T2" y="T3"/>
              </a:cxn>
              <a:cxn ang="T98">
                <a:pos x="T4" y="T5"/>
              </a:cxn>
              <a:cxn ang="T99">
                <a:pos x="T6" y="T7"/>
              </a:cxn>
              <a:cxn ang="T100">
                <a:pos x="T8" y="T9"/>
              </a:cxn>
              <a:cxn ang="T101">
                <a:pos x="T10" y="T11"/>
              </a:cxn>
              <a:cxn ang="T102">
                <a:pos x="T12" y="T13"/>
              </a:cxn>
              <a:cxn ang="T103">
                <a:pos x="T14" y="T15"/>
              </a:cxn>
              <a:cxn ang="T104">
                <a:pos x="T16" y="T17"/>
              </a:cxn>
              <a:cxn ang="T105">
                <a:pos x="T18" y="T19"/>
              </a:cxn>
              <a:cxn ang="T106">
                <a:pos x="T20" y="T21"/>
              </a:cxn>
              <a:cxn ang="T107">
                <a:pos x="T22" y="T23"/>
              </a:cxn>
              <a:cxn ang="T108">
                <a:pos x="T24" y="T25"/>
              </a:cxn>
              <a:cxn ang="T109">
                <a:pos x="T26" y="T27"/>
              </a:cxn>
              <a:cxn ang="T110">
                <a:pos x="T28" y="T29"/>
              </a:cxn>
              <a:cxn ang="T111">
                <a:pos x="T30" y="T31"/>
              </a:cxn>
              <a:cxn ang="T112">
                <a:pos x="T32" y="T33"/>
              </a:cxn>
              <a:cxn ang="T113">
                <a:pos x="T34" y="T35"/>
              </a:cxn>
              <a:cxn ang="T114">
                <a:pos x="T36" y="T37"/>
              </a:cxn>
              <a:cxn ang="T115">
                <a:pos x="T38" y="T39"/>
              </a:cxn>
              <a:cxn ang="T116">
                <a:pos x="T40" y="T41"/>
              </a:cxn>
              <a:cxn ang="T117">
                <a:pos x="T42" y="T43"/>
              </a:cxn>
              <a:cxn ang="T118">
                <a:pos x="T44" y="T45"/>
              </a:cxn>
              <a:cxn ang="T119">
                <a:pos x="T46" y="T47"/>
              </a:cxn>
              <a:cxn ang="T120">
                <a:pos x="T48" y="T49"/>
              </a:cxn>
              <a:cxn ang="T121">
                <a:pos x="T50" y="T51"/>
              </a:cxn>
              <a:cxn ang="T122">
                <a:pos x="T52" y="T53"/>
              </a:cxn>
              <a:cxn ang="T123">
                <a:pos x="T54" y="T55"/>
              </a:cxn>
              <a:cxn ang="T124">
                <a:pos x="T56" y="T57"/>
              </a:cxn>
              <a:cxn ang="T125">
                <a:pos x="T58" y="T59"/>
              </a:cxn>
              <a:cxn ang="T126">
                <a:pos x="T60" y="T61"/>
              </a:cxn>
              <a:cxn ang="T127">
                <a:pos x="T62" y="T63"/>
              </a:cxn>
              <a:cxn ang="T128">
                <a:pos x="T64" y="T65"/>
              </a:cxn>
              <a:cxn ang="T129">
                <a:pos x="T66" y="T67"/>
              </a:cxn>
              <a:cxn ang="T130">
                <a:pos x="T68" y="T69"/>
              </a:cxn>
              <a:cxn ang="T131">
                <a:pos x="T70" y="T71"/>
              </a:cxn>
              <a:cxn ang="T132">
                <a:pos x="T72" y="T73"/>
              </a:cxn>
              <a:cxn ang="T133">
                <a:pos x="T74" y="T75"/>
              </a:cxn>
              <a:cxn ang="T134">
                <a:pos x="T76" y="T77"/>
              </a:cxn>
              <a:cxn ang="T135">
                <a:pos x="T78" y="T79"/>
              </a:cxn>
              <a:cxn ang="T136">
                <a:pos x="T80" y="T81"/>
              </a:cxn>
              <a:cxn ang="T137">
                <a:pos x="T82" y="T83"/>
              </a:cxn>
              <a:cxn ang="T138">
                <a:pos x="T84" y="T85"/>
              </a:cxn>
              <a:cxn ang="T139">
                <a:pos x="T86" y="T87"/>
              </a:cxn>
              <a:cxn ang="T140">
                <a:pos x="T88" y="T89"/>
              </a:cxn>
              <a:cxn ang="T141">
                <a:pos x="T90" y="T91"/>
              </a:cxn>
              <a:cxn ang="T142">
                <a:pos x="T92" y="T93"/>
              </a:cxn>
              <a:cxn ang="T143">
                <a:pos x="T94" y="T95"/>
              </a:cxn>
            </a:cxnLst>
            <a:rect l="T144" t="T145" r="T146" b="T147"/>
            <a:pathLst>
              <a:path w="1742" h="538">
                <a:moveTo>
                  <a:pt x="0" y="538"/>
                </a:moveTo>
                <a:lnTo>
                  <a:pt x="0" y="510"/>
                </a:lnTo>
                <a:lnTo>
                  <a:pt x="4" y="486"/>
                </a:lnTo>
                <a:lnTo>
                  <a:pt x="9" y="457"/>
                </a:lnTo>
                <a:lnTo>
                  <a:pt x="17" y="433"/>
                </a:lnTo>
                <a:lnTo>
                  <a:pt x="21" y="405"/>
                </a:lnTo>
                <a:lnTo>
                  <a:pt x="33" y="380"/>
                </a:lnTo>
                <a:lnTo>
                  <a:pt x="41" y="356"/>
                </a:lnTo>
                <a:lnTo>
                  <a:pt x="53" y="332"/>
                </a:lnTo>
                <a:lnTo>
                  <a:pt x="65" y="307"/>
                </a:lnTo>
                <a:lnTo>
                  <a:pt x="82" y="283"/>
                </a:lnTo>
                <a:lnTo>
                  <a:pt x="98" y="259"/>
                </a:lnTo>
                <a:lnTo>
                  <a:pt x="114" y="239"/>
                </a:lnTo>
                <a:lnTo>
                  <a:pt x="130" y="218"/>
                </a:lnTo>
                <a:lnTo>
                  <a:pt x="151" y="198"/>
                </a:lnTo>
                <a:lnTo>
                  <a:pt x="171" y="178"/>
                </a:lnTo>
                <a:lnTo>
                  <a:pt x="191" y="158"/>
                </a:lnTo>
                <a:lnTo>
                  <a:pt x="216" y="142"/>
                </a:lnTo>
                <a:lnTo>
                  <a:pt x="240" y="125"/>
                </a:lnTo>
                <a:lnTo>
                  <a:pt x="289" y="93"/>
                </a:lnTo>
                <a:lnTo>
                  <a:pt x="317" y="77"/>
                </a:lnTo>
                <a:lnTo>
                  <a:pt x="345" y="65"/>
                </a:lnTo>
                <a:lnTo>
                  <a:pt x="374" y="53"/>
                </a:lnTo>
                <a:lnTo>
                  <a:pt x="402" y="45"/>
                </a:lnTo>
                <a:lnTo>
                  <a:pt x="431" y="32"/>
                </a:lnTo>
                <a:lnTo>
                  <a:pt x="459" y="24"/>
                </a:lnTo>
                <a:lnTo>
                  <a:pt x="492" y="16"/>
                </a:lnTo>
                <a:lnTo>
                  <a:pt x="524" y="12"/>
                </a:lnTo>
                <a:lnTo>
                  <a:pt x="556" y="8"/>
                </a:lnTo>
                <a:lnTo>
                  <a:pt x="589" y="4"/>
                </a:lnTo>
                <a:lnTo>
                  <a:pt x="621" y="0"/>
                </a:lnTo>
                <a:lnTo>
                  <a:pt x="654" y="0"/>
                </a:lnTo>
                <a:lnTo>
                  <a:pt x="804" y="0"/>
                </a:lnTo>
                <a:lnTo>
                  <a:pt x="853" y="4"/>
                </a:lnTo>
                <a:lnTo>
                  <a:pt x="901" y="8"/>
                </a:lnTo>
                <a:lnTo>
                  <a:pt x="946" y="12"/>
                </a:lnTo>
                <a:lnTo>
                  <a:pt x="991" y="24"/>
                </a:lnTo>
                <a:lnTo>
                  <a:pt x="1035" y="36"/>
                </a:lnTo>
                <a:lnTo>
                  <a:pt x="1076" y="49"/>
                </a:lnTo>
                <a:lnTo>
                  <a:pt x="1121" y="65"/>
                </a:lnTo>
                <a:lnTo>
                  <a:pt x="1157" y="85"/>
                </a:lnTo>
                <a:lnTo>
                  <a:pt x="1198" y="109"/>
                </a:lnTo>
                <a:lnTo>
                  <a:pt x="1230" y="129"/>
                </a:lnTo>
                <a:lnTo>
                  <a:pt x="1267" y="158"/>
                </a:lnTo>
                <a:lnTo>
                  <a:pt x="1299" y="186"/>
                </a:lnTo>
                <a:lnTo>
                  <a:pt x="1328" y="214"/>
                </a:lnTo>
                <a:lnTo>
                  <a:pt x="1352" y="247"/>
                </a:lnTo>
                <a:lnTo>
                  <a:pt x="1376" y="279"/>
                </a:lnTo>
                <a:lnTo>
                  <a:pt x="1401" y="316"/>
                </a:lnTo>
                <a:lnTo>
                  <a:pt x="1742" y="316"/>
                </a:lnTo>
                <a:lnTo>
                  <a:pt x="1384" y="538"/>
                </a:lnTo>
                <a:lnTo>
                  <a:pt x="906" y="316"/>
                </a:lnTo>
                <a:lnTo>
                  <a:pt x="1250" y="316"/>
                </a:lnTo>
                <a:lnTo>
                  <a:pt x="1230" y="283"/>
                </a:lnTo>
                <a:lnTo>
                  <a:pt x="1210" y="251"/>
                </a:lnTo>
                <a:lnTo>
                  <a:pt x="1186" y="223"/>
                </a:lnTo>
                <a:lnTo>
                  <a:pt x="1161" y="198"/>
                </a:lnTo>
                <a:lnTo>
                  <a:pt x="1133" y="170"/>
                </a:lnTo>
                <a:lnTo>
                  <a:pt x="1104" y="146"/>
                </a:lnTo>
                <a:lnTo>
                  <a:pt x="1072" y="125"/>
                </a:lnTo>
                <a:lnTo>
                  <a:pt x="1039" y="105"/>
                </a:lnTo>
                <a:lnTo>
                  <a:pt x="1003" y="85"/>
                </a:lnTo>
                <a:lnTo>
                  <a:pt x="970" y="69"/>
                </a:lnTo>
                <a:lnTo>
                  <a:pt x="934" y="53"/>
                </a:lnTo>
                <a:lnTo>
                  <a:pt x="893" y="36"/>
                </a:lnTo>
                <a:lnTo>
                  <a:pt x="853" y="28"/>
                </a:lnTo>
                <a:lnTo>
                  <a:pt x="812" y="16"/>
                </a:lnTo>
                <a:lnTo>
                  <a:pt x="772" y="8"/>
                </a:lnTo>
                <a:lnTo>
                  <a:pt x="731" y="4"/>
                </a:lnTo>
                <a:lnTo>
                  <a:pt x="699" y="8"/>
                </a:lnTo>
                <a:lnTo>
                  <a:pt x="670" y="12"/>
                </a:lnTo>
                <a:lnTo>
                  <a:pt x="642" y="20"/>
                </a:lnTo>
                <a:lnTo>
                  <a:pt x="609" y="24"/>
                </a:lnTo>
                <a:lnTo>
                  <a:pt x="581" y="32"/>
                </a:lnTo>
                <a:lnTo>
                  <a:pt x="556" y="40"/>
                </a:lnTo>
                <a:lnTo>
                  <a:pt x="500" y="65"/>
                </a:lnTo>
                <a:lnTo>
                  <a:pt x="451" y="89"/>
                </a:lnTo>
                <a:lnTo>
                  <a:pt x="402" y="117"/>
                </a:lnTo>
                <a:lnTo>
                  <a:pt x="358" y="146"/>
                </a:lnTo>
                <a:lnTo>
                  <a:pt x="317" y="182"/>
                </a:lnTo>
                <a:lnTo>
                  <a:pt x="301" y="198"/>
                </a:lnTo>
                <a:lnTo>
                  <a:pt x="280" y="218"/>
                </a:lnTo>
                <a:lnTo>
                  <a:pt x="264" y="239"/>
                </a:lnTo>
                <a:lnTo>
                  <a:pt x="248" y="259"/>
                </a:lnTo>
                <a:lnTo>
                  <a:pt x="232" y="279"/>
                </a:lnTo>
                <a:lnTo>
                  <a:pt x="220" y="299"/>
                </a:lnTo>
                <a:lnTo>
                  <a:pt x="207" y="324"/>
                </a:lnTo>
                <a:lnTo>
                  <a:pt x="195" y="344"/>
                </a:lnTo>
                <a:lnTo>
                  <a:pt x="187" y="368"/>
                </a:lnTo>
                <a:lnTo>
                  <a:pt x="179" y="392"/>
                </a:lnTo>
                <a:lnTo>
                  <a:pt x="171" y="417"/>
                </a:lnTo>
                <a:lnTo>
                  <a:pt x="163" y="441"/>
                </a:lnTo>
                <a:lnTo>
                  <a:pt x="159" y="465"/>
                </a:lnTo>
                <a:lnTo>
                  <a:pt x="155" y="490"/>
                </a:lnTo>
                <a:lnTo>
                  <a:pt x="155" y="514"/>
                </a:lnTo>
                <a:lnTo>
                  <a:pt x="151" y="538"/>
                </a:lnTo>
                <a:lnTo>
                  <a:pt x="0" y="538"/>
                </a:lnTo>
                <a:close/>
              </a:path>
            </a:pathLst>
          </a:custGeom>
          <a:solidFill>
            <a:srgbClr val="FFFFFF"/>
          </a:solidFill>
          <a:ln w="9525">
            <a:noFill/>
            <a:round/>
            <a:headEnd/>
            <a:tailEnd/>
          </a:ln>
        </p:spPr>
        <p:txBody>
          <a:bodyPr>
            <a:prstTxWarp prst="textNoShape">
              <a:avLst/>
            </a:prstTxWarp>
          </a:bodyPr>
          <a:lstStyle/>
          <a:p>
            <a:pPr eaLnBrk="0" hangingPunct="0"/>
            <a:endParaRPr lang="it-IT">
              <a:latin typeface="Calibri" pitchFamily="-107" charset="0"/>
            </a:endParaRPr>
          </a:p>
        </p:txBody>
      </p:sp>
      <p:sp>
        <p:nvSpPr>
          <p:cNvPr id="106507" name="Freeform 10"/>
          <p:cNvSpPr>
            <a:spLocks/>
          </p:cNvSpPr>
          <p:nvPr/>
        </p:nvSpPr>
        <p:spPr bwMode="auto">
          <a:xfrm>
            <a:off x="1336675" y="2703513"/>
            <a:ext cx="52388" cy="3175"/>
          </a:xfrm>
          <a:custGeom>
            <a:avLst/>
            <a:gdLst>
              <a:gd name="T0" fmla="*/ 0 w 31"/>
              <a:gd name="T1" fmla="*/ 0 h 1"/>
              <a:gd name="T2" fmla="*/ 2147483647 w 31"/>
              <a:gd name="T3" fmla="*/ 0 h 1"/>
              <a:gd name="T4" fmla="*/ 2147483647 w 31"/>
              <a:gd name="T5" fmla="*/ 2147483647 h 1"/>
              <a:gd name="T6" fmla="*/ 0 60000 65536"/>
              <a:gd name="T7" fmla="*/ 0 60000 65536"/>
              <a:gd name="T8" fmla="*/ 0 60000 65536"/>
              <a:gd name="T9" fmla="*/ 0 w 31"/>
              <a:gd name="T10" fmla="*/ 0 h 1"/>
              <a:gd name="T11" fmla="*/ 31 w 31"/>
              <a:gd name="T12" fmla="*/ 1 h 1"/>
            </a:gdLst>
            <a:ahLst/>
            <a:cxnLst>
              <a:cxn ang="T6">
                <a:pos x="T0" y="T1"/>
              </a:cxn>
              <a:cxn ang="T7">
                <a:pos x="T2" y="T3"/>
              </a:cxn>
              <a:cxn ang="T8">
                <a:pos x="T4" y="T5"/>
              </a:cxn>
            </a:cxnLst>
            <a:rect l="T9" t="T10" r="T11" b="T12"/>
            <a:pathLst>
              <a:path w="31" h="1">
                <a:moveTo>
                  <a:pt x="0" y="0"/>
                </a:moveTo>
                <a:lnTo>
                  <a:pt x="16" y="0"/>
                </a:lnTo>
                <a:lnTo>
                  <a:pt x="31" y="1"/>
                </a:lnTo>
              </a:path>
            </a:pathLst>
          </a:custGeom>
          <a:noFill/>
          <a:ln w="10160">
            <a:solidFill>
              <a:srgbClr val="000000"/>
            </a:solidFill>
            <a:round/>
            <a:headEnd/>
            <a:tailEnd/>
          </a:ln>
        </p:spPr>
        <p:txBody>
          <a:bodyPr>
            <a:prstTxWarp prst="textNoShape">
              <a:avLst/>
            </a:prstTxWarp>
          </a:bodyPr>
          <a:lstStyle/>
          <a:p>
            <a:pPr eaLnBrk="0" hangingPunct="0"/>
            <a:endParaRPr lang="it-IT">
              <a:latin typeface="Calibri" pitchFamily="-107" charset="0"/>
            </a:endParaRPr>
          </a:p>
        </p:txBody>
      </p:sp>
      <p:sp>
        <p:nvSpPr>
          <p:cNvPr id="106508" name="Rectangle 11"/>
          <p:cNvSpPr>
            <a:spLocks noChangeArrowheads="1"/>
          </p:cNvSpPr>
          <p:nvPr/>
        </p:nvSpPr>
        <p:spPr bwMode="auto">
          <a:xfrm>
            <a:off x="827088" y="4149725"/>
            <a:ext cx="185737" cy="365125"/>
          </a:xfrm>
          <a:prstGeom prst="rect">
            <a:avLst/>
          </a:prstGeom>
          <a:noFill/>
          <a:ln w="9525">
            <a:noFill/>
            <a:miter lim="800000"/>
            <a:headEnd/>
            <a:tailEnd/>
          </a:ln>
        </p:spPr>
        <p:txBody>
          <a:bodyPr wrap="none" lIns="0" tIns="0" rIns="0" bIns="0">
            <a:prstTxWarp prst="textNoShape">
              <a:avLst/>
            </a:prstTxWarp>
            <a:spAutoFit/>
          </a:bodyPr>
          <a:lstStyle/>
          <a:p>
            <a:r>
              <a:rPr lang="en-US" b="1" i="1">
                <a:solidFill>
                  <a:srgbClr val="333399"/>
                </a:solidFill>
                <a:latin typeface="Calibri" pitchFamily="-107" charset="0"/>
                <a:ea typeface="Times New Roman" pitchFamily="-107" charset="0"/>
                <a:cs typeface="Times New Roman" pitchFamily="-107" charset="0"/>
              </a:rPr>
              <a:t>h</a:t>
            </a:r>
            <a:endParaRPr lang="en-US" sz="3200">
              <a:latin typeface="Calibri" pitchFamily="-107" charset="0"/>
              <a:ea typeface="Times New Roman" pitchFamily="-107" charset="0"/>
              <a:cs typeface="Times New Roman" pitchFamily="-107" charset="0"/>
            </a:endParaRPr>
          </a:p>
        </p:txBody>
      </p:sp>
      <p:sp>
        <p:nvSpPr>
          <p:cNvPr id="106509" name="Rectangle 12"/>
          <p:cNvSpPr>
            <a:spLocks noChangeArrowheads="1"/>
          </p:cNvSpPr>
          <p:nvPr/>
        </p:nvSpPr>
        <p:spPr bwMode="auto">
          <a:xfrm>
            <a:off x="2298700" y="3003550"/>
            <a:ext cx="42863" cy="182563"/>
          </a:xfrm>
          <a:prstGeom prst="rect">
            <a:avLst/>
          </a:prstGeom>
          <a:noFill/>
          <a:ln w="9525">
            <a:noFill/>
            <a:miter lim="800000"/>
            <a:headEnd/>
            <a:tailEnd/>
          </a:ln>
        </p:spPr>
        <p:txBody>
          <a:bodyPr wrap="none" lIns="0" tIns="0" rIns="0" bIns="0">
            <a:prstTxWarp prst="textNoShape">
              <a:avLst/>
            </a:prstTxWarp>
            <a:spAutoFit/>
          </a:bodyPr>
          <a:lstStyle/>
          <a:p>
            <a:r>
              <a:rPr lang="en-US" sz="1200" i="1">
                <a:solidFill>
                  <a:srgbClr val="000000"/>
                </a:solidFill>
                <a:latin typeface="Calibri" pitchFamily="-107" charset="0"/>
                <a:ea typeface="Times New Roman" pitchFamily="-107" charset="0"/>
                <a:cs typeface="Times New Roman" pitchFamily="-107" charset="0"/>
              </a:rPr>
              <a:t> </a:t>
            </a:r>
            <a:endParaRPr lang="en-US">
              <a:latin typeface="Calibri" pitchFamily="-107" charset="0"/>
            </a:endParaRPr>
          </a:p>
        </p:txBody>
      </p:sp>
      <p:sp>
        <p:nvSpPr>
          <p:cNvPr id="106510" name="Freeform 13"/>
          <p:cNvSpPr>
            <a:spLocks/>
          </p:cNvSpPr>
          <p:nvPr/>
        </p:nvSpPr>
        <p:spPr bwMode="auto">
          <a:xfrm>
            <a:off x="1227138" y="2640013"/>
            <a:ext cx="363537" cy="306387"/>
          </a:xfrm>
          <a:custGeom>
            <a:avLst/>
            <a:gdLst>
              <a:gd name="T0" fmla="*/ 2147483647 w 365"/>
              <a:gd name="T1" fmla="*/ 0 h 360"/>
              <a:gd name="T2" fmla="*/ 2147483647 w 365"/>
              <a:gd name="T3" fmla="*/ 0 h 360"/>
              <a:gd name="T4" fmla="*/ 2147483647 w 365"/>
              <a:gd name="T5" fmla="*/ 0 h 360"/>
              <a:gd name="T6" fmla="*/ 2147483647 w 365"/>
              <a:gd name="T7" fmla="*/ 0 h 360"/>
              <a:gd name="T8" fmla="*/ 2147483647 w 365"/>
              <a:gd name="T9" fmla="*/ 0 h 360"/>
              <a:gd name="T10" fmla="*/ 0 w 365"/>
              <a:gd name="T11" fmla="*/ 0 h 360"/>
              <a:gd name="T12" fmla="*/ 2147483647 w 365"/>
              <a:gd name="T13" fmla="*/ 0 h 360"/>
              <a:gd name="T14" fmla="*/ 2147483647 w 365"/>
              <a:gd name="T15" fmla="*/ 0 h 360"/>
              <a:gd name="T16" fmla="*/ 2147483647 w 365"/>
              <a:gd name="T17" fmla="*/ 0 h 360"/>
              <a:gd name="T18" fmla="*/ 2147483647 w 365"/>
              <a:gd name="T19" fmla="*/ 0 h 360"/>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365"/>
              <a:gd name="T31" fmla="*/ 0 h 360"/>
              <a:gd name="T32" fmla="*/ 365 w 365"/>
              <a:gd name="T33" fmla="*/ 360 h 360"/>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365" h="360">
                <a:moveTo>
                  <a:pt x="268" y="360"/>
                </a:moveTo>
                <a:lnTo>
                  <a:pt x="162" y="242"/>
                </a:lnTo>
                <a:lnTo>
                  <a:pt x="211" y="238"/>
                </a:lnTo>
                <a:lnTo>
                  <a:pt x="207" y="121"/>
                </a:lnTo>
                <a:lnTo>
                  <a:pt x="4" y="129"/>
                </a:lnTo>
                <a:lnTo>
                  <a:pt x="0" y="8"/>
                </a:lnTo>
                <a:lnTo>
                  <a:pt x="308" y="0"/>
                </a:lnTo>
                <a:lnTo>
                  <a:pt x="317" y="238"/>
                </a:lnTo>
                <a:lnTo>
                  <a:pt x="365" y="234"/>
                </a:lnTo>
                <a:lnTo>
                  <a:pt x="268" y="360"/>
                </a:lnTo>
                <a:close/>
              </a:path>
            </a:pathLst>
          </a:custGeom>
          <a:solidFill>
            <a:srgbClr val="3366FF"/>
          </a:solidFill>
          <a:ln w="10160">
            <a:solidFill>
              <a:srgbClr val="000000"/>
            </a:solidFill>
            <a:round/>
            <a:headEnd/>
            <a:tailEnd/>
          </a:ln>
        </p:spPr>
        <p:txBody>
          <a:bodyPr>
            <a:prstTxWarp prst="textNoShape">
              <a:avLst/>
            </a:prstTxWarp>
          </a:bodyPr>
          <a:lstStyle/>
          <a:p>
            <a:pPr eaLnBrk="0" hangingPunct="0"/>
            <a:endParaRPr lang="it-IT">
              <a:latin typeface="Calibri" pitchFamily="-107" charset="0"/>
            </a:endParaRPr>
          </a:p>
        </p:txBody>
      </p:sp>
      <p:sp>
        <p:nvSpPr>
          <p:cNvPr id="106511" name="Text Box 14"/>
          <p:cNvSpPr txBox="1">
            <a:spLocks noChangeArrowheads="1"/>
          </p:cNvSpPr>
          <p:nvPr/>
        </p:nvSpPr>
        <p:spPr bwMode="auto">
          <a:xfrm>
            <a:off x="1703388" y="2636838"/>
            <a:ext cx="852487" cy="390525"/>
          </a:xfrm>
          <a:prstGeom prst="rect">
            <a:avLst/>
          </a:prstGeom>
          <a:noFill/>
          <a:ln w="9525">
            <a:noFill/>
            <a:miter lim="800000"/>
            <a:headEnd/>
            <a:tailEnd/>
          </a:ln>
        </p:spPr>
        <p:txBody>
          <a:bodyPr>
            <a:prstTxWarp prst="textNoShape">
              <a:avLst/>
            </a:prstTxWarp>
          </a:bodyPr>
          <a:lstStyle/>
          <a:p>
            <a:r>
              <a:rPr lang="en-US" b="1" i="1">
                <a:solidFill>
                  <a:srgbClr val="333399"/>
                </a:solidFill>
                <a:latin typeface="Calibri" pitchFamily="-107" charset="0"/>
                <a:ea typeface="Times New Roman" pitchFamily="-107" charset="0"/>
                <a:cs typeface="Times New Roman" pitchFamily="-107" charset="0"/>
              </a:rPr>
              <a:t>q</a:t>
            </a:r>
            <a:r>
              <a:rPr lang="en-US" b="1" i="1" baseline="-30000">
                <a:solidFill>
                  <a:srgbClr val="333399"/>
                </a:solidFill>
                <a:latin typeface="Calibri" pitchFamily="-107" charset="0"/>
                <a:ea typeface="Times New Roman" pitchFamily="-107" charset="0"/>
                <a:cs typeface="Times New Roman" pitchFamily="-107" charset="0"/>
              </a:rPr>
              <a:t>i</a:t>
            </a:r>
            <a:r>
              <a:rPr lang="en-US" b="1" i="1">
                <a:solidFill>
                  <a:srgbClr val="333399"/>
                </a:solidFill>
                <a:latin typeface="Calibri" pitchFamily="-107" charset="0"/>
                <a:ea typeface="Times New Roman" pitchFamily="-107" charset="0"/>
                <a:cs typeface="Times New Roman" pitchFamily="-107" charset="0"/>
              </a:rPr>
              <a:t>(t)</a:t>
            </a:r>
            <a:endParaRPr lang="en-US" sz="3200">
              <a:latin typeface="Calibri" pitchFamily="-107" charset="0"/>
              <a:ea typeface="Times New Roman" pitchFamily="-107" charset="0"/>
              <a:cs typeface="Times New Roman" pitchFamily="-107" charset="0"/>
            </a:endParaRPr>
          </a:p>
        </p:txBody>
      </p:sp>
      <p:sp>
        <p:nvSpPr>
          <p:cNvPr id="106512" name="Rectangle 15"/>
          <p:cNvSpPr>
            <a:spLocks noChangeArrowheads="1"/>
          </p:cNvSpPr>
          <p:nvPr/>
        </p:nvSpPr>
        <p:spPr bwMode="auto">
          <a:xfrm>
            <a:off x="1416050" y="3829050"/>
            <a:ext cx="2239963" cy="1479550"/>
          </a:xfrm>
          <a:prstGeom prst="rect">
            <a:avLst/>
          </a:prstGeom>
          <a:solidFill>
            <a:srgbClr val="3366FF">
              <a:alpha val="30196"/>
            </a:srgbClr>
          </a:solidFill>
          <a:ln w="9525">
            <a:solidFill>
              <a:srgbClr val="3366FF"/>
            </a:solidFill>
            <a:miter lim="800000"/>
            <a:headEnd/>
            <a:tailEnd/>
          </a:ln>
        </p:spPr>
        <p:txBody>
          <a:bodyPr>
            <a:prstTxWarp prst="textNoShape">
              <a:avLst/>
            </a:prstTxWarp>
          </a:bodyPr>
          <a:lstStyle/>
          <a:p>
            <a:pPr eaLnBrk="0" hangingPunct="0"/>
            <a:endParaRPr lang="it-IT">
              <a:latin typeface="Calibri" pitchFamily="-107" charset="0"/>
            </a:endParaRPr>
          </a:p>
        </p:txBody>
      </p:sp>
      <p:sp>
        <p:nvSpPr>
          <p:cNvPr id="106513" name="Rectangle 16"/>
          <p:cNvSpPr>
            <a:spLocks noChangeArrowheads="1"/>
          </p:cNvSpPr>
          <p:nvPr/>
        </p:nvSpPr>
        <p:spPr bwMode="auto">
          <a:xfrm>
            <a:off x="0" y="1146175"/>
            <a:ext cx="9144000" cy="0"/>
          </a:xfrm>
          <a:prstGeom prst="rect">
            <a:avLst/>
          </a:prstGeom>
          <a:noFill/>
          <a:ln w="9525">
            <a:noFill/>
            <a:miter lim="800000"/>
            <a:headEnd/>
            <a:tailEnd/>
          </a:ln>
        </p:spPr>
        <p:txBody>
          <a:bodyPr wrap="none" anchor="ctr">
            <a:prstTxWarp prst="textNoShape">
              <a:avLst/>
            </a:prstTxWarp>
            <a:spAutoFit/>
          </a:bodyPr>
          <a:lstStyle/>
          <a:p>
            <a:pPr eaLnBrk="0" hangingPunct="0"/>
            <a:endParaRPr lang="it-IT">
              <a:latin typeface="Calibri" pitchFamily="-107" charset="0"/>
            </a:endParaRPr>
          </a:p>
        </p:txBody>
      </p:sp>
      <p:sp>
        <p:nvSpPr>
          <p:cNvPr id="106514" name="Rectangle 17"/>
          <p:cNvSpPr>
            <a:spLocks noChangeArrowheads="1"/>
          </p:cNvSpPr>
          <p:nvPr/>
        </p:nvSpPr>
        <p:spPr bwMode="auto">
          <a:xfrm>
            <a:off x="0" y="1146175"/>
            <a:ext cx="9144000" cy="0"/>
          </a:xfrm>
          <a:prstGeom prst="rect">
            <a:avLst/>
          </a:prstGeom>
          <a:noFill/>
          <a:ln w="9525">
            <a:noFill/>
            <a:miter lim="800000"/>
            <a:headEnd/>
            <a:tailEnd/>
          </a:ln>
        </p:spPr>
        <p:txBody>
          <a:bodyPr wrap="none" anchor="ctr">
            <a:prstTxWarp prst="textNoShape">
              <a:avLst/>
            </a:prstTxWarp>
            <a:spAutoFit/>
          </a:bodyPr>
          <a:lstStyle/>
          <a:p>
            <a:pPr eaLnBrk="0" hangingPunct="0"/>
            <a:endParaRPr lang="it-IT">
              <a:latin typeface="Calibri" pitchFamily="-107" charset="0"/>
            </a:endParaRPr>
          </a:p>
        </p:txBody>
      </p:sp>
      <p:sp>
        <p:nvSpPr>
          <p:cNvPr id="106515" name="Rectangle 18"/>
          <p:cNvSpPr>
            <a:spLocks noChangeArrowheads="1"/>
          </p:cNvSpPr>
          <p:nvPr/>
        </p:nvSpPr>
        <p:spPr bwMode="auto">
          <a:xfrm>
            <a:off x="0" y="917575"/>
            <a:ext cx="227013" cy="457200"/>
          </a:xfrm>
          <a:prstGeom prst="rect">
            <a:avLst/>
          </a:prstGeom>
          <a:noFill/>
          <a:ln w="9525">
            <a:noFill/>
            <a:miter lim="800000"/>
            <a:headEnd/>
            <a:tailEnd/>
          </a:ln>
        </p:spPr>
        <p:txBody>
          <a:bodyPr wrap="none" anchor="ctr">
            <a:prstTxWarp prst="textNoShape">
              <a:avLst/>
            </a:prstTxWarp>
            <a:spAutoFit/>
          </a:bodyPr>
          <a:lstStyle/>
          <a:p>
            <a:endParaRPr lang="en-US" sz="1200">
              <a:solidFill>
                <a:srgbClr val="000000"/>
              </a:solidFill>
              <a:latin typeface="Calibri" pitchFamily="-107" charset="0"/>
              <a:ea typeface="Times New Roman" pitchFamily="-107" charset="0"/>
              <a:cs typeface="Times New Roman" pitchFamily="-107" charset="0"/>
            </a:endParaRPr>
          </a:p>
          <a:p>
            <a:pPr eaLnBrk="0" hangingPunct="0"/>
            <a:r>
              <a:rPr lang="en-US" sz="1200">
                <a:solidFill>
                  <a:srgbClr val="000000"/>
                </a:solidFill>
                <a:latin typeface="Calibri" pitchFamily="-107" charset="0"/>
                <a:ea typeface="Times New Roman" pitchFamily="-107" charset="0"/>
                <a:cs typeface="Times New Roman" pitchFamily="-107" charset="0"/>
              </a:rPr>
              <a:t> </a:t>
            </a:r>
            <a:endParaRPr lang="en-US">
              <a:latin typeface="Calibri" pitchFamily="-107" charset="0"/>
            </a:endParaRPr>
          </a:p>
        </p:txBody>
      </p:sp>
      <p:graphicFrame>
        <p:nvGraphicFramePr>
          <p:cNvPr id="477203" name="Group 19"/>
          <p:cNvGraphicFramePr>
            <a:graphicFrameLocks noGrp="1"/>
          </p:cNvGraphicFramePr>
          <p:nvPr/>
        </p:nvGraphicFramePr>
        <p:xfrm>
          <a:off x="0" y="1146175"/>
          <a:ext cx="9144000" cy="518159"/>
        </p:xfrm>
        <a:graphic>
          <a:graphicData uri="http://schemas.openxmlformats.org/drawingml/2006/table">
            <a:tbl>
              <a:tblPr/>
              <a:tblGrid>
                <a:gridCol w="9144000"/>
              </a:tblGrid>
              <a:tr h="0">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en-US" sz="2800" b="0" i="0" u="none" strike="noStrike" cap="none" normalizeH="0" baseline="0" dirty="0">
                        <a:ln>
                          <a:noFill/>
                        </a:ln>
                        <a:solidFill>
                          <a:schemeClr val="tx1"/>
                        </a:solidFill>
                        <a:effectLst/>
                        <a:latin typeface="Arial"/>
                        <a:ea typeface="ＭＳ Ｐゴシック" charset="-128"/>
                        <a:cs typeface="ＭＳ Ｐゴシック" charset="-128"/>
                      </a:endParaRPr>
                    </a:p>
                  </a:txBody>
                  <a:tcPr anchor="ctr" horzOverflow="overflow">
                    <a:lnL cap="flat">
                      <a:noFill/>
                    </a:lnL>
                    <a:lnR cap="flat">
                      <a:noFill/>
                    </a:lnR>
                    <a:lnT cap="flat">
                      <a:noFill/>
                    </a:lnT>
                    <a:lnB cap="flat">
                      <a:noFill/>
                    </a:lnB>
                    <a:lnTlToBr>
                      <a:noFill/>
                    </a:lnTlToBr>
                    <a:lnBlToTr>
                      <a:noFill/>
                    </a:lnBlToTr>
                    <a:noFill/>
                  </a:tcPr>
                </a:tc>
              </a:tr>
            </a:tbl>
          </a:graphicData>
        </a:graphic>
      </p:graphicFrame>
      <p:sp>
        <p:nvSpPr>
          <p:cNvPr id="106518" name="Rectangle 25"/>
          <p:cNvSpPr>
            <a:spLocks noChangeArrowheads="1"/>
          </p:cNvSpPr>
          <p:nvPr/>
        </p:nvSpPr>
        <p:spPr bwMode="auto">
          <a:xfrm>
            <a:off x="0" y="1663700"/>
            <a:ext cx="9144000" cy="0"/>
          </a:xfrm>
          <a:prstGeom prst="rect">
            <a:avLst/>
          </a:prstGeom>
          <a:noFill/>
          <a:ln w="9525">
            <a:noFill/>
            <a:miter lim="800000"/>
            <a:headEnd/>
            <a:tailEnd/>
          </a:ln>
        </p:spPr>
        <p:txBody>
          <a:bodyPr wrap="none" anchor="ctr">
            <a:prstTxWarp prst="textNoShape">
              <a:avLst/>
            </a:prstTxWarp>
            <a:spAutoFit/>
          </a:bodyPr>
          <a:lstStyle/>
          <a:p>
            <a:pPr eaLnBrk="0" hangingPunct="0"/>
            <a:endParaRPr lang="it-IT">
              <a:latin typeface="Calibri" pitchFamily="-107" charset="0"/>
            </a:endParaRPr>
          </a:p>
        </p:txBody>
      </p:sp>
      <p:graphicFrame>
        <p:nvGraphicFramePr>
          <p:cNvPr id="477210" name="Group 26"/>
          <p:cNvGraphicFramePr>
            <a:graphicFrameLocks noGrp="1"/>
          </p:cNvGraphicFramePr>
          <p:nvPr/>
        </p:nvGraphicFramePr>
        <p:xfrm>
          <a:off x="0" y="1663700"/>
          <a:ext cx="208280" cy="518159"/>
        </p:xfrm>
        <a:graphic>
          <a:graphicData uri="http://schemas.openxmlformats.org/drawingml/2006/table">
            <a:tbl>
              <a:tblPr/>
              <a:tblGrid>
                <a:gridCol w="208280"/>
              </a:tblGrid>
              <a:tr h="0">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en-US" sz="2800" b="0" i="0" u="none" strike="noStrike" cap="none" normalizeH="0" baseline="0" dirty="0">
                        <a:ln>
                          <a:noFill/>
                        </a:ln>
                        <a:solidFill>
                          <a:schemeClr val="tx1"/>
                        </a:solidFill>
                        <a:effectLst/>
                        <a:latin typeface="Arial"/>
                        <a:ea typeface="ＭＳ Ｐゴシック" charset="-128"/>
                        <a:cs typeface="ＭＳ Ｐゴシック" charset="-128"/>
                      </a:endParaRPr>
                    </a:p>
                  </a:txBody>
                  <a:tcPr anchor="ctr" horzOverflow="overflow">
                    <a:lnL cap="flat">
                      <a:noFill/>
                    </a:lnL>
                    <a:lnR cap="flat">
                      <a:noFill/>
                    </a:lnR>
                    <a:lnT cap="flat">
                      <a:noFill/>
                    </a:lnT>
                    <a:lnB cap="flat">
                      <a:noFill/>
                    </a:lnB>
                    <a:lnTlToBr>
                      <a:noFill/>
                    </a:lnTlToBr>
                    <a:lnBlToTr>
                      <a:noFill/>
                    </a:lnBlToTr>
                    <a:noFill/>
                  </a:tcPr>
                </a:tc>
              </a:tr>
            </a:tbl>
          </a:graphicData>
        </a:graphic>
      </p:graphicFrame>
      <p:sp>
        <p:nvSpPr>
          <p:cNvPr id="106521" name="Rectangle 40"/>
          <p:cNvSpPr>
            <a:spLocks noChangeArrowheads="1"/>
          </p:cNvSpPr>
          <p:nvPr/>
        </p:nvSpPr>
        <p:spPr bwMode="auto">
          <a:xfrm>
            <a:off x="611188" y="993775"/>
            <a:ext cx="8396287" cy="1476375"/>
          </a:xfrm>
          <a:prstGeom prst="rect">
            <a:avLst/>
          </a:prstGeom>
          <a:noFill/>
          <a:ln w="9525">
            <a:noFill/>
            <a:miter lim="800000"/>
            <a:headEnd/>
            <a:tailEnd/>
          </a:ln>
        </p:spPr>
        <p:txBody>
          <a:bodyPr anchor="ctr">
            <a:prstTxWarp prst="textNoShape">
              <a:avLst/>
            </a:prstTxWarp>
            <a:spAutoFit/>
          </a:bodyPr>
          <a:lstStyle/>
          <a:p>
            <a:pPr>
              <a:tabLst>
                <a:tab pos="679450" algn="l"/>
              </a:tabLst>
            </a:pPr>
            <a:r>
              <a:rPr lang="it-IT">
                <a:latin typeface="Verdana" pitchFamily="-107" charset="0"/>
              </a:rPr>
              <a:t>Il serbatoio in figura è caratterizzato dalla </a:t>
            </a:r>
            <a:r>
              <a:rPr lang="it-IT" b="1">
                <a:solidFill>
                  <a:schemeClr val="accent2"/>
                </a:solidFill>
                <a:latin typeface="Verdana" pitchFamily="-107" charset="0"/>
              </a:rPr>
              <a:t>portata d’ingresso</a:t>
            </a:r>
            <a:r>
              <a:rPr lang="it-IT">
                <a:latin typeface="Verdana" pitchFamily="-107" charset="0"/>
              </a:rPr>
              <a:t> </a:t>
            </a:r>
            <a:r>
              <a:rPr lang="it-IT" i="1">
                <a:latin typeface="Verdana" pitchFamily="-107" charset="0"/>
              </a:rPr>
              <a:t>q</a:t>
            </a:r>
            <a:r>
              <a:rPr lang="it-IT" i="1" baseline="-25000">
                <a:latin typeface="Verdana" pitchFamily="-107" charset="0"/>
              </a:rPr>
              <a:t>i</a:t>
            </a:r>
            <a:r>
              <a:rPr lang="it-IT" i="1">
                <a:latin typeface="Verdana" pitchFamily="-107" charset="0"/>
              </a:rPr>
              <a:t> </a:t>
            </a:r>
            <a:r>
              <a:rPr lang="it-IT">
                <a:latin typeface="Verdana" pitchFamily="-107" charset="0"/>
              </a:rPr>
              <a:t>e dall’</a:t>
            </a:r>
            <a:r>
              <a:rPr lang="it-IT" b="1">
                <a:solidFill>
                  <a:schemeClr val="accent2"/>
                </a:solidFill>
                <a:latin typeface="Verdana" pitchFamily="-107" charset="0"/>
              </a:rPr>
              <a:t>altezza del battente</a:t>
            </a:r>
            <a:r>
              <a:rPr lang="it-IT" b="1">
                <a:latin typeface="Verdana" pitchFamily="-107" charset="0"/>
              </a:rPr>
              <a:t> </a:t>
            </a:r>
            <a:r>
              <a:rPr lang="it-IT">
                <a:latin typeface="Verdana" pitchFamily="-107" charset="0"/>
              </a:rPr>
              <a:t>idrico </a:t>
            </a:r>
            <a:r>
              <a:rPr lang="it-IT" i="1">
                <a:latin typeface="Verdana" pitchFamily="-107" charset="0"/>
              </a:rPr>
              <a:t>h</a:t>
            </a:r>
            <a:r>
              <a:rPr lang="it-IT">
                <a:latin typeface="Verdana" pitchFamily="-107" charset="0"/>
              </a:rPr>
              <a:t> che rappresenta la variabile d’uscita. </a:t>
            </a:r>
          </a:p>
          <a:p>
            <a:pPr>
              <a:tabLst>
                <a:tab pos="679450" algn="l"/>
              </a:tabLst>
            </a:pPr>
            <a:r>
              <a:rPr lang="it-IT" b="1">
                <a:solidFill>
                  <a:schemeClr val="accent2"/>
                </a:solidFill>
                <a:latin typeface="Verdana" pitchFamily="-107" charset="0"/>
              </a:rPr>
              <a:t>Assumendo un serbatoio di sezione costante</a:t>
            </a:r>
            <a:r>
              <a:rPr lang="it-IT">
                <a:latin typeface="Verdana" pitchFamily="-107" charset="0"/>
              </a:rPr>
              <a:t> </a:t>
            </a:r>
            <a:r>
              <a:rPr lang="it-IT" i="1">
                <a:latin typeface="Verdana" pitchFamily="-107" charset="0"/>
              </a:rPr>
              <a:t>A</a:t>
            </a:r>
            <a:r>
              <a:rPr lang="it-IT">
                <a:latin typeface="Verdana" pitchFamily="-107" charset="0"/>
              </a:rPr>
              <a:t>, il volume di liquido risulta: </a:t>
            </a:r>
            <a:r>
              <a:rPr lang="it-IT" i="1">
                <a:latin typeface="Verdana" pitchFamily="-107" charset="0"/>
              </a:rPr>
              <a:t>V </a:t>
            </a:r>
            <a:r>
              <a:rPr lang="it-IT">
                <a:latin typeface="Verdana" pitchFamily="-107" charset="0"/>
              </a:rPr>
              <a:t>= </a:t>
            </a:r>
            <a:r>
              <a:rPr lang="it-IT" i="1">
                <a:latin typeface="Verdana" pitchFamily="-107" charset="0"/>
              </a:rPr>
              <a:t>Ah.</a:t>
            </a:r>
          </a:p>
        </p:txBody>
      </p:sp>
      <p:pic>
        <p:nvPicPr>
          <p:cNvPr id="106522" name="Picture 42"/>
          <p:cNvPicPr>
            <a:picLocks noChangeAspect="1" noChangeArrowheads="1"/>
          </p:cNvPicPr>
          <p:nvPr/>
        </p:nvPicPr>
        <p:blipFill>
          <a:blip r:embed="rId3"/>
          <a:srcRect/>
          <a:stretch>
            <a:fillRect/>
          </a:stretch>
        </p:blipFill>
        <p:spPr bwMode="auto">
          <a:xfrm>
            <a:off x="4500563" y="3475038"/>
            <a:ext cx="3205162" cy="1455737"/>
          </a:xfrm>
          <a:prstGeom prst="rect">
            <a:avLst/>
          </a:prstGeom>
          <a:noFill/>
          <a:ln w="9525">
            <a:noFill/>
            <a:miter lim="800000"/>
            <a:headEnd/>
            <a:tailEnd/>
          </a:ln>
        </p:spPr>
      </p:pic>
      <p:sp>
        <p:nvSpPr>
          <p:cNvPr id="106523" name="Rectangle 44"/>
          <p:cNvSpPr>
            <a:spLocks noChangeArrowheads="1"/>
          </p:cNvSpPr>
          <p:nvPr/>
        </p:nvSpPr>
        <p:spPr bwMode="auto">
          <a:xfrm>
            <a:off x="4391025" y="2424113"/>
            <a:ext cx="3997325" cy="922337"/>
          </a:xfrm>
          <a:prstGeom prst="rect">
            <a:avLst/>
          </a:prstGeom>
          <a:noFill/>
          <a:ln w="9525">
            <a:noFill/>
            <a:miter lim="800000"/>
            <a:headEnd/>
            <a:tailEnd/>
          </a:ln>
        </p:spPr>
        <p:txBody>
          <a:bodyPr anchor="ctr">
            <a:prstTxWarp prst="textNoShape">
              <a:avLst/>
            </a:prstTxWarp>
            <a:spAutoFit/>
          </a:bodyPr>
          <a:lstStyle/>
          <a:p>
            <a:pPr algn="just">
              <a:tabLst>
                <a:tab pos="679450" algn="l"/>
              </a:tabLst>
            </a:pPr>
            <a:r>
              <a:rPr lang="it-IT">
                <a:latin typeface="Verdana" pitchFamily="-107" charset="0"/>
              </a:rPr>
              <a:t>Per la legge di conservazione della massa (legge di continuità) si ha che:</a:t>
            </a:r>
          </a:p>
        </p:txBody>
      </p:sp>
      <p:sp>
        <p:nvSpPr>
          <p:cNvPr id="106524" name="Rectangle 35"/>
          <p:cNvSpPr>
            <a:spLocks noChangeArrowheads="1"/>
          </p:cNvSpPr>
          <p:nvPr/>
        </p:nvSpPr>
        <p:spPr bwMode="auto">
          <a:xfrm>
            <a:off x="611188" y="0"/>
            <a:ext cx="7851775" cy="461963"/>
          </a:xfrm>
          <a:prstGeom prst="rect">
            <a:avLst/>
          </a:prstGeom>
          <a:noFill/>
          <a:ln w="9525">
            <a:noFill/>
            <a:miter lim="800000"/>
            <a:headEnd/>
            <a:tailEnd/>
          </a:ln>
        </p:spPr>
        <p:txBody>
          <a:bodyPr>
            <a:prstTxWarp prst="textNoShape">
              <a:avLst/>
            </a:prstTxWarp>
            <a:spAutoFit/>
          </a:bodyPr>
          <a:lstStyle/>
          <a:p>
            <a:r>
              <a:rPr lang="it-IT">
                <a:latin typeface="Calibri" pitchFamily="-107" charset="0"/>
              </a:rPr>
              <a:t>Esempio: </a:t>
            </a:r>
            <a:r>
              <a:rPr lang="it-IT" b="1">
                <a:latin typeface="Calibri" pitchFamily="-107" charset="0"/>
              </a:rPr>
              <a:t>Modello matematico di un sistema idraulico</a:t>
            </a:r>
          </a:p>
        </p:txBody>
      </p:sp>
      <p:sp>
        <p:nvSpPr>
          <p:cNvPr id="106525" name="Rettangolo 28"/>
          <p:cNvSpPr>
            <a:spLocks noChangeArrowheads="1"/>
          </p:cNvSpPr>
          <p:nvPr/>
        </p:nvSpPr>
        <p:spPr bwMode="auto">
          <a:xfrm>
            <a:off x="2286000" y="3105150"/>
            <a:ext cx="4572000" cy="369888"/>
          </a:xfrm>
          <a:prstGeom prst="rect">
            <a:avLst/>
          </a:prstGeom>
          <a:noFill/>
          <a:ln w="9525">
            <a:noFill/>
            <a:miter lim="800000"/>
            <a:headEnd/>
            <a:tailEnd/>
          </a:ln>
        </p:spPr>
        <p:txBody>
          <a:bodyPr>
            <a:prstTxWarp prst="textNoShape">
              <a:avLst/>
            </a:prstTxWarp>
            <a:spAutoFit/>
          </a:bodyPr>
          <a:lstStyle/>
          <a:p>
            <a:pPr algn="just">
              <a:tabLst>
                <a:tab pos="679450" algn="l"/>
              </a:tabLst>
            </a:pPr>
            <a:endParaRPr lang="it-IT">
              <a:latin typeface="Verdana" pitchFamily="-107" charset="0"/>
            </a:endParaRPr>
          </a:p>
        </p:txBody>
      </p:sp>
    </p:spTree>
  </p:cSld>
  <p:clrMapOvr>
    <a:masterClrMapping/>
  </p:clrMapOvr>
  <p:timing>
    <p:tnLst>
      <p:par>
        <p:cTn id="1" dur="indefinite" restart="never" nodeType="tmRoot"/>
      </p:par>
    </p:tnLst>
  </p:timing>
</p:sld>
</file>

<file path=ppt/slides/slide9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128002" name="Segnaposto numero diapositiva 3"/>
          <p:cNvSpPr>
            <a:spLocks noGrp="1"/>
          </p:cNvSpPr>
          <p:nvPr>
            <p:ph type="sldNum" sz="quarter" idx="12"/>
          </p:nvPr>
        </p:nvSpPr>
        <p:spPr/>
        <p:txBody>
          <a:bodyPr/>
          <a:lstStyle/>
          <a:p>
            <a:pPr>
              <a:defRPr/>
            </a:pPr>
            <a:fld id="{D86F42ED-9A16-5D4E-A654-EF81D87E2518}" type="slidenum">
              <a:rPr lang="it-IT"/>
              <a:pPr>
                <a:defRPr/>
              </a:pPr>
              <a:t>92</a:t>
            </a:fld>
            <a:endParaRPr lang="it-IT" dirty="0"/>
          </a:p>
        </p:txBody>
      </p:sp>
      <p:sp>
        <p:nvSpPr>
          <p:cNvPr id="108547" name="Rectangle 2"/>
          <p:cNvSpPr>
            <a:spLocks noChangeArrowheads="1"/>
          </p:cNvSpPr>
          <p:nvPr/>
        </p:nvSpPr>
        <p:spPr bwMode="auto">
          <a:xfrm>
            <a:off x="395288" y="2058988"/>
            <a:ext cx="8351837" cy="3889375"/>
          </a:xfrm>
          <a:prstGeom prst="rect">
            <a:avLst/>
          </a:prstGeom>
          <a:solidFill>
            <a:srgbClr val="FFFFCC">
              <a:alpha val="29019"/>
            </a:srgbClr>
          </a:solidFill>
          <a:ln w="9525" cap="rnd">
            <a:solidFill>
              <a:schemeClr val="tx1"/>
            </a:solidFill>
            <a:prstDash val="sysDot"/>
            <a:miter lim="800000"/>
            <a:headEnd/>
            <a:tailEnd/>
          </a:ln>
        </p:spPr>
        <p:txBody>
          <a:bodyPr wrap="none" anchor="ctr">
            <a:prstTxWarp prst="textNoShape">
              <a:avLst/>
            </a:prstTxWarp>
          </a:bodyPr>
          <a:lstStyle/>
          <a:p>
            <a:pPr eaLnBrk="0" hangingPunct="0"/>
            <a:endParaRPr lang="it-IT">
              <a:latin typeface="Calibri" pitchFamily="-107" charset="0"/>
            </a:endParaRPr>
          </a:p>
        </p:txBody>
      </p:sp>
      <p:sp>
        <p:nvSpPr>
          <p:cNvPr id="108548" name="Rectangle 3"/>
          <p:cNvSpPr>
            <a:spLocks noChangeArrowheads="1"/>
          </p:cNvSpPr>
          <p:nvPr/>
        </p:nvSpPr>
        <p:spPr bwMode="auto">
          <a:xfrm>
            <a:off x="3051175" y="1052513"/>
            <a:ext cx="3033713" cy="504825"/>
          </a:xfrm>
          <a:prstGeom prst="rect">
            <a:avLst/>
          </a:prstGeom>
          <a:solidFill>
            <a:srgbClr val="FFCC00">
              <a:alpha val="30980"/>
            </a:srgbClr>
          </a:solidFill>
          <a:ln w="9525" cap="rnd">
            <a:solidFill>
              <a:schemeClr val="tx1"/>
            </a:solidFill>
            <a:prstDash val="sysDot"/>
            <a:miter lim="800000"/>
            <a:headEnd/>
            <a:tailEnd/>
          </a:ln>
        </p:spPr>
        <p:txBody>
          <a:bodyPr wrap="none" anchor="ctr">
            <a:prstTxWarp prst="textNoShape">
              <a:avLst/>
            </a:prstTxWarp>
          </a:bodyPr>
          <a:lstStyle/>
          <a:p>
            <a:pPr algn="ctr"/>
            <a:r>
              <a:rPr lang="it-IT" sz="2000" b="1">
                <a:latin typeface="Verdana" pitchFamily="-107" charset="0"/>
              </a:rPr>
              <a:t>Problema reale</a:t>
            </a:r>
          </a:p>
        </p:txBody>
      </p:sp>
      <p:sp>
        <p:nvSpPr>
          <p:cNvPr id="395268" name="AutoShape 4"/>
          <p:cNvSpPr>
            <a:spLocks noChangeArrowheads="1"/>
          </p:cNvSpPr>
          <p:nvPr/>
        </p:nvSpPr>
        <p:spPr bwMode="auto">
          <a:xfrm>
            <a:off x="4005263" y="1627188"/>
            <a:ext cx="1081087" cy="720725"/>
          </a:xfrm>
          <a:prstGeom prst="downArrow">
            <a:avLst>
              <a:gd name="adj1" fmla="val 42435"/>
              <a:gd name="adj2" fmla="val 50222"/>
            </a:avLst>
          </a:prstGeom>
          <a:gradFill rotWithShape="1">
            <a:gsLst>
              <a:gs pos="0">
                <a:srgbClr val="761800"/>
              </a:gs>
              <a:gs pos="100000">
                <a:srgbClr val="FF3300">
                  <a:alpha val="90999"/>
                </a:srgbClr>
              </a:gs>
            </a:gsLst>
            <a:lin ang="5400000" scaled="1"/>
          </a:gradFill>
          <a:ln w="9525" cap="rnd">
            <a:solidFill>
              <a:schemeClr val="tx1"/>
            </a:solidFill>
            <a:prstDash val="sysDot"/>
            <a:miter lim="800000"/>
            <a:headEnd/>
            <a:tailEnd/>
          </a:ln>
          <a:effectLst>
            <a:outerShdw blurRad="63500" dist="38099" dir="2700000" algn="ctr" rotWithShape="0">
              <a:srgbClr val="000000">
                <a:alpha val="74997"/>
              </a:srgbClr>
            </a:outerShdw>
          </a:effectLst>
        </p:spPr>
        <p:txBody>
          <a:bodyPr wrap="none" anchor="ctr">
            <a:prstTxWarp prst="textNoShape">
              <a:avLst/>
            </a:prstTxWarp>
          </a:bodyPr>
          <a:lstStyle/>
          <a:p>
            <a:pPr eaLnBrk="0" fontAlgn="auto" hangingPunct="0">
              <a:spcBef>
                <a:spcPts val="0"/>
              </a:spcBef>
              <a:spcAft>
                <a:spcPts val="0"/>
              </a:spcAft>
              <a:defRPr/>
            </a:pPr>
            <a:endParaRPr lang="it-IT">
              <a:latin typeface="+mn-lt"/>
              <a:ea typeface="+mn-ea"/>
              <a:cs typeface="+mn-cs"/>
            </a:endParaRPr>
          </a:p>
        </p:txBody>
      </p:sp>
      <p:sp>
        <p:nvSpPr>
          <p:cNvPr id="108550" name="Rectangle 5"/>
          <p:cNvSpPr>
            <a:spLocks noChangeArrowheads="1"/>
          </p:cNvSpPr>
          <p:nvPr/>
        </p:nvSpPr>
        <p:spPr bwMode="auto">
          <a:xfrm>
            <a:off x="3492500" y="2417763"/>
            <a:ext cx="2160588" cy="865187"/>
          </a:xfrm>
          <a:prstGeom prst="rect">
            <a:avLst/>
          </a:prstGeom>
          <a:solidFill>
            <a:srgbClr val="99CCFF">
              <a:alpha val="50980"/>
            </a:srgbClr>
          </a:solidFill>
          <a:ln w="9525" cap="rnd">
            <a:solidFill>
              <a:schemeClr val="tx1"/>
            </a:solidFill>
            <a:prstDash val="sysDot"/>
            <a:miter lim="800000"/>
            <a:headEnd/>
            <a:tailEnd/>
          </a:ln>
        </p:spPr>
        <p:txBody>
          <a:bodyPr wrap="none" anchor="ctr">
            <a:prstTxWarp prst="textNoShape">
              <a:avLst/>
            </a:prstTxWarp>
          </a:bodyPr>
          <a:lstStyle/>
          <a:p>
            <a:pPr algn="ctr"/>
            <a:r>
              <a:rPr lang="it-IT" b="1">
                <a:latin typeface="Verdana" pitchFamily="-107" charset="0"/>
              </a:rPr>
              <a:t>Modello </a:t>
            </a:r>
          </a:p>
          <a:p>
            <a:pPr algn="ctr"/>
            <a:r>
              <a:rPr lang="it-IT" b="1">
                <a:latin typeface="Verdana" pitchFamily="-107" charset="0"/>
              </a:rPr>
              <a:t>matematico</a:t>
            </a:r>
          </a:p>
        </p:txBody>
      </p:sp>
      <p:sp>
        <p:nvSpPr>
          <p:cNvPr id="108551" name="Line 6"/>
          <p:cNvSpPr>
            <a:spLocks noChangeShapeType="1"/>
          </p:cNvSpPr>
          <p:nvPr/>
        </p:nvSpPr>
        <p:spPr bwMode="auto">
          <a:xfrm>
            <a:off x="1908175" y="4292600"/>
            <a:ext cx="0" cy="576263"/>
          </a:xfrm>
          <a:prstGeom prst="line">
            <a:avLst/>
          </a:prstGeom>
          <a:noFill/>
          <a:ln w="38100">
            <a:solidFill>
              <a:schemeClr val="tx1"/>
            </a:solidFill>
            <a:prstDash val="sysDot"/>
            <a:round/>
            <a:headEnd/>
            <a:tailEnd type="triangle" w="lg" len="lg"/>
          </a:ln>
        </p:spPr>
        <p:txBody>
          <a:bodyPr wrap="none" anchor="ctr">
            <a:prstTxWarp prst="textNoShape">
              <a:avLst/>
            </a:prstTxWarp>
          </a:bodyPr>
          <a:lstStyle/>
          <a:p>
            <a:endParaRPr lang="it-IT"/>
          </a:p>
        </p:txBody>
      </p:sp>
      <p:sp>
        <p:nvSpPr>
          <p:cNvPr id="108552" name="Rectangle 7"/>
          <p:cNvSpPr>
            <a:spLocks noChangeArrowheads="1"/>
          </p:cNvSpPr>
          <p:nvPr/>
        </p:nvSpPr>
        <p:spPr bwMode="auto">
          <a:xfrm>
            <a:off x="793750" y="3370263"/>
            <a:ext cx="2222500" cy="865187"/>
          </a:xfrm>
          <a:prstGeom prst="rect">
            <a:avLst/>
          </a:prstGeom>
          <a:solidFill>
            <a:srgbClr val="99CCFF">
              <a:alpha val="50980"/>
            </a:srgbClr>
          </a:solidFill>
          <a:ln w="9525" cap="rnd">
            <a:solidFill>
              <a:schemeClr val="tx1"/>
            </a:solidFill>
            <a:prstDash val="sysDot"/>
            <a:miter lim="800000"/>
            <a:headEnd/>
            <a:tailEnd/>
          </a:ln>
        </p:spPr>
        <p:txBody>
          <a:bodyPr wrap="none" anchor="ctr">
            <a:prstTxWarp prst="textNoShape">
              <a:avLst/>
            </a:prstTxWarp>
          </a:bodyPr>
          <a:lstStyle/>
          <a:p>
            <a:pPr algn="ctr"/>
            <a:r>
              <a:rPr lang="it-IT" b="1">
                <a:latin typeface="Verdana" pitchFamily="-107" charset="0"/>
              </a:rPr>
              <a:t>Analisi </a:t>
            </a:r>
            <a:endParaRPr b="1" noProof="1">
              <a:latin typeface="Verdana" pitchFamily="-107" charset="0"/>
            </a:endParaRPr>
          </a:p>
          <a:p>
            <a:pPr algn="ctr"/>
            <a:r>
              <a:rPr lang="it-IT" b="1">
                <a:latin typeface="Verdana" pitchFamily="-107" charset="0"/>
              </a:rPr>
              <a:t>qualitativa</a:t>
            </a:r>
          </a:p>
        </p:txBody>
      </p:sp>
      <p:sp>
        <p:nvSpPr>
          <p:cNvPr id="108553" name="Line 8"/>
          <p:cNvSpPr>
            <a:spLocks noChangeShapeType="1"/>
          </p:cNvSpPr>
          <p:nvPr/>
        </p:nvSpPr>
        <p:spPr bwMode="auto">
          <a:xfrm>
            <a:off x="2997200" y="5300663"/>
            <a:ext cx="2808288" cy="0"/>
          </a:xfrm>
          <a:prstGeom prst="line">
            <a:avLst/>
          </a:prstGeom>
          <a:noFill/>
          <a:ln w="38100">
            <a:solidFill>
              <a:schemeClr val="tx1"/>
            </a:solidFill>
            <a:prstDash val="sysDot"/>
            <a:round/>
            <a:headEnd/>
            <a:tailEnd type="triangle" w="lg" len="lg"/>
          </a:ln>
        </p:spPr>
        <p:txBody>
          <a:bodyPr wrap="none" anchor="ctr">
            <a:prstTxWarp prst="textNoShape">
              <a:avLst/>
            </a:prstTxWarp>
          </a:bodyPr>
          <a:lstStyle/>
          <a:p>
            <a:endParaRPr lang="it-IT"/>
          </a:p>
        </p:txBody>
      </p:sp>
      <p:sp>
        <p:nvSpPr>
          <p:cNvPr id="108554" name="Rectangle 9"/>
          <p:cNvSpPr>
            <a:spLocks noChangeArrowheads="1"/>
          </p:cNvSpPr>
          <p:nvPr/>
        </p:nvSpPr>
        <p:spPr bwMode="auto">
          <a:xfrm>
            <a:off x="6156325" y="4868863"/>
            <a:ext cx="2160588" cy="865187"/>
          </a:xfrm>
          <a:prstGeom prst="rect">
            <a:avLst/>
          </a:prstGeom>
          <a:solidFill>
            <a:srgbClr val="99CCFF">
              <a:alpha val="50980"/>
            </a:srgbClr>
          </a:solidFill>
          <a:ln w="9525" cap="rnd">
            <a:solidFill>
              <a:schemeClr val="tx1"/>
            </a:solidFill>
            <a:prstDash val="sysDot"/>
            <a:miter lim="800000"/>
            <a:headEnd/>
            <a:tailEnd/>
          </a:ln>
        </p:spPr>
        <p:txBody>
          <a:bodyPr wrap="none" anchor="ctr">
            <a:prstTxWarp prst="textNoShape">
              <a:avLst/>
            </a:prstTxWarp>
          </a:bodyPr>
          <a:lstStyle/>
          <a:p>
            <a:pPr algn="ctr"/>
            <a:r>
              <a:rPr lang="it-IT" b="1">
                <a:latin typeface="Verdana" pitchFamily="-107" charset="0"/>
              </a:rPr>
              <a:t>Algoritmi</a:t>
            </a:r>
          </a:p>
        </p:txBody>
      </p:sp>
      <p:sp>
        <p:nvSpPr>
          <p:cNvPr id="108555" name="Line 10"/>
          <p:cNvSpPr>
            <a:spLocks noChangeShapeType="1"/>
          </p:cNvSpPr>
          <p:nvPr/>
        </p:nvSpPr>
        <p:spPr bwMode="auto">
          <a:xfrm>
            <a:off x="1917700" y="2781300"/>
            <a:ext cx="0" cy="576263"/>
          </a:xfrm>
          <a:prstGeom prst="line">
            <a:avLst/>
          </a:prstGeom>
          <a:noFill/>
          <a:ln w="38100">
            <a:solidFill>
              <a:schemeClr val="tx1"/>
            </a:solidFill>
            <a:prstDash val="sysDot"/>
            <a:round/>
            <a:headEnd/>
            <a:tailEnd type="triangle" w="lg" len="lg"/>
          </a:ln>
        </p:spPr>
        <p:txBody>
          <a:bodyPr wrap="none" anchor="ctr">
            <a:prstTxWarp prst="textNoShape">
              <a:avLst/>
            </a:prstTxWarp>
          </a:bodyPr>
          <a:lstStyle/>
          <a:p>
            <a:endParaRPr lang="it-IT"/>
          </a:p>
        </p:txBody>
      </p:sp>
      <p:sp>
        <p:nvSpPr>
          <p:cNvPr id="108556" name="Rectangle 11"/>
          <p:cNvSpPr>
            <a:spLocks noChangeArrowheads="1"/>
          </p:cNvSpPr>
          <p:nvPr/>
        </p:nvSpPr>
        <p:spPr bwMode="auto">
          <a:xfrm>
            <a:off x="774700" y="4941888"/>
            <a:ext cx="2222500" cy="865187"/>
          </a:xfrm>
          <a:prstGeom prst="rect">
            <a:avLst/>
          </a:prstGeom>
          <a:solidFill>
            <a:srgbClr val="99CCFF">
              <a:alpha val="50980"/>
            </a:srgbClr>
          </a:solidFill>
          <a:ln w="9525" cap="rnd">
            <a:solidFill>
              <a:schemeClr val="tx1"/>
            </a:solidFill>
            <a:prstDash val="sysDot"/>
            <a:miter lim="800000"/>
            <a:headEnd/>
            <a:tailEnd/>
          </a:ln>
        </p:spPr>
        <p:txBody>
          <a:bodyPr wrap="none" anchor="ctr">
            <a:prstTxWarp prst="textNoShape">
              <a:avLst/>
            </a:prstTxWarp>
          </a:bodyPr>
          <a:lstStyle/>
          <a:p>
            <a:pPr algn="ctr"/>
            <a:r>
              <a:rPr lang="it-IT" b="1">
                <a:latin typeface="Verdana" pitchFamily="-107" charset="0"/>
              </a:rPr>
              <a:t>Modellistica</a:t>
            </a:r>
          </a:p>
          <a:p>
            <a:pPr algn="ctr"/>
            <a:r>
              <a:rPr lang="it-IT" b="1">
                <a:latin typeface="Verdana" pitchFamily="-107" charset="0"/>
              </a:rPr>
              <a:t>numerica</a:t>
            </a:r>
          </a:p>
        </p:txBody>
      </p:sp>
      <p:sp>
        <p:nvSpPr>
          <p:cNvPr id="108557" name="Line 12"/>
          <p:cNvSpPr>
            <a:spLocks noChangeShapeType="1"/>
          </p:cNvSpPr>
          <p:nvPr/>
        </p:nvSpPr>
        <p:spPr bwMode="auto">
          <a:xfrm flipH="1">
            <a:off x="1917700" y="2781300"/>
            <a:ext cx="1501775" cy="0"/>
          </a:xfrm>
          <a:prstGeom prst="line">
            <a:avLst/>
          </a:prstGeom>
          <a:noFill/>
          <a:ln w="38100">
            <a:solidFill>
              <a:schemeClr val="tx1"/>
            </a:solidFill>
            <a:prstDash val="sysDot"/>
            <a:round/>
            <a:headEnd/>
            <a:tailEnd type="none" w="lg" len="lg"/>
          </a:ln>
        </p:spPr>
        <p:txBody>
          <a:bodyPr wrap="none" anchor="ctr">
            <a:prstTxWarp prst="textNoShape">
              <a:avLst/>
            </a:prstTxWarp>
          </a:bodyPr>
          <a:lstStyle/>
          <a:p>
            <a:endParaRPr lang="it-IT"/>
          </a:p>
        </p:txBody>
      </p:sp>
      <p:sp>
        <p:nvSpPr>
          <p:cNvPr id="108558" name="Rectangle 13"/>
          <p:cNvSpPr>
            <a:spLocks noChangeArrowheads="1"/>
          </p:cNvSpPr>
          <p:nvPr/>
        </p:nvSpPr>
        <p:spPr bwMode="auto">
          <a:xfrm>
            <a:off x="6156325" y="3429000"/>
            <a:ext cx="2160588" cy="865188"/>
          </a:xfrm>
          <a:prstGeom prst="rect">
            <a:avLst/>
          </a:prstGeom>
          <a:solidFill>
            <a:srgbClr val="99CCFF">
              <a:alpha val="50980"/>
            </a:srgbClr>
          </a:solidFill>
          <a:ln w="9525" cap="rnd">
            <a:solidFill>
              <a:schemeClr val="tx1"/>
            </a:solidFill>
            <a:prstDash val="sysDot"/>
            <a:miter lim="800000"/>
            <a:headEnd/>
            <a:tailEnd/>
          </a:ln>
        </p:spPr>
        <p:txBody>
          <a:bodyPr wrap="none" anchor="ctr">
            <a:prstTxWarp prst="textNoShape">
              <a:avLst/>
            </a:prstTxWarp>
          </a:bodyPr>
          <a:lstStyle/>
          <a:p>
            <a:pPr algn="ctr"/>
            <a:r>
              <a:rPr lang="it-IT" b="1">
                <a:latin typeface="Verdana" pitchFamily="-107" charset="0"/>
              </a:rPr>
              <a:t>Risoluzione al </a:t>
            </a:r>
          </a:p>
          <a:p>
            <a:pPr algn="ctr"/>
            <a:r>
              <a:rPr lang="it-IT" b="1">
                <a:latin typeface="Verdana" pitchFamily="-107" charset="0"/>
              </a:rPr>
              <a:t>calcolatore</a:t>
            </a:r>
          </a:p>
        </p:txBody>
      </p:sp>
      <p:sp>
        <p:nvSpPr>
          <p:cNvPr id="108559" name="Text Box 14"/>
          <p:cNvSpPr txBox="1">
            <a:spLocks noChangeArrowheads="1"/>
          </p:cNvSpPr>
          <p:nvPr/>
        </p:nvSpPr>
        <p:spPr bwMode="auto">
          <a:xfrm>
            <a:off x="2057400" y="228600"/>
            <a:ext cx="4876800" cy="457200"/>
          </a:xfrm>
          <a:prstGeom prst="rect">
            <a:avLst/>
          </a:prstGeom>
          <a:noFill/>
          <a:ln w="9525" cap="rnd">
            <a:noFill/>
            <a:prstDash val="sysDot"/>
            <a:miter lim="800000"/>
            <a:headEnd/>
            <a:tailEnd/>
          </a:ln>
        </p:spPr>
        <p:txBody>
          <a:bodyPr wrap="none">
            <a:prstTxWarp prst="textNoShape">
              <a:avLst/>
            </a:prstTxWarp>
            <a:spAutoFit/>
          </a:bodyPr>
          <a:lstStyle/>
          <a:p>
            <a:r>
              <a:rPr lang="it-IT" b="1">
                <a:latin typeface="Verdana" pitchFamily="-107" charset="0"/>
              </a:rPr>
              <a:t>La modellistica matematica</a:t>
            </a:r>
          </a:p>
        </p:txBody>
      </p:sp>
      <p:sp>
        <p:nvSpPr>
          <p:cNvPr id="108560" name="Line 15"/>
          <p:cNvSpPr>
            <a:spLocks noChangeShapeType="1"/>
          </p:cNvSpPr>
          <p:nvPr/>
        </p:nvSpPr>
        <p:spPr bwMode="auto">
          <a:xfrm flipV="1">
            <a:off x="7235825" y="4294188"/>
            <a:ext cx="0" cy="574675"/>
          </a:xfrm>
          <a:prstGeom prst="line">
            <a:avLst/>
          </a:prstGeom>
          <a:noFill/>
          <a:ln w="38100">
            <a:solidFill>
              <a:schemeClr val="tx1"/>
            </a:solidFill>
            <a:prstDash val="sysDot"/>
            <a:round/>
            <a:headEnd/>
            <a:tailEnd type="triangle" w="lg" len="lg"/>
          </a:ln>
        </p:spPr>
        <p:txBody>
          <a:bodyPr wrap="none" anchor="ctr">
            <a:prstTxWarp prst="textNoShape">
              <a:avLst/>
            </a:prstTxWarp>
          </a:bodyPr>
          <a:lstStyle/>
          <a:p>
            <a:endParaRPr lang="it-IT"/>
          </a:p>
        </p:txBody>
      </p:sp>
      <p:sp>
        <p:nvSpPr>
          <p:cNvPr id="108561" name="Rectangle 16"/>
          <p:cNvSpPr>
            <a:spLocks noChangeArrowheads="1"/>
          </p:cNvSpPr>
          <p:nvPr/>
        </p:nvSpPr>
        <p:spPr bwMode="auto">
          <a:xfrm>
            <a:off x="6057900" y="552450"/>
            <a:ext cx="184150" cy="457200"/>
          </a:xfrm>
          <a:prstGeom prst="rect">
            <a:avLst/>
          </a:prstGeom>
          <a:noFill/>
          <a:ln w="9525">
            <a:noFill/>
            <a:miter lim="800000"/>
            <a:headEnd/>
            <a:tailEnd/>
          </a:ln>
        </p:spPr>
        <p:txBody>
          <a:bodyPr wrap="none">
            <a:prstTxWarp prst="textNoShape">
              <a:avLst/>
            </a:prstTxWarp>
            <a:spAutoFit/>
          </a:bodyPr>
          <a:lstStyle/>
          <a:p>
            <a:pPr eaLnBrk="0" hangingPunct="0"/>
            <a:endParaRPr lang="it-IT">
              <a:latin typeface="Calibri" pitchFamily="-107" charset="0"/>
            </a:endParaRPr>
          </a:p>
        </p:txBody>
      </p:sp>
    </p:spTree>
  </p:cSld>
  <p:clrMapOvr>
    <a:masterClrMapping/>
  </p:clrMapOvr>
  <p:transition>
    <p:dissolve/>
  </p:transition>
  <p:timing>
    <p:tnLst>
      <p:par>
        <p:cTn id="1" dur="indefinite" restart="never" nodeType="tmRoot"/>
      </p:par>
    </p:tnLst>
  </p:timing>
</p:sld>
</file>

<file path=ppt/slides/slide9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pic>
        <p:nvPicPr>
          <p:cNvPr id="293890" name="Immagine 1"/>
          <p:cNvPicPr>
            <a:picLocks noChangeAspect="1"/>
          </p:cNvPicPr>
          <p:nvPr/>
        </p:nvPicPr>
        <p:blipFill>
          <a:blip r:embed="rId2"/>
          <a:srcRect/>
          <a:stretch>
            <a:fillRect/>
          </a:stretch>
        </p:blipFill>
        <p:spPr bwMode="auto">
          <a:xfrm>
            <a:off x="-2288778" y="-404667"/>
            <a:ext cx="11201400" cy="6721475"/>
          </a:xfrm>
          <a:prstGeom prst="rect">
            <a:avLst/>
          </a:prstGeom>
          <a:noFill/>
          <a:ln w="9525">
            <a:noFill/>
            <a:miter lim="800000"/>
            <a:headEnd/>
            <a:tailEnd/>
          </a:ln>
        </p:spPr>
      </p:pic>
    </p:spTree>
  </p:cSld>
  <p:clrMapOvr>
    <a:masterClrMapping/>
  </p:clrMapOvr>
</p:sld>
</file>

<file path=ppt/slides/slide9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pic>
        <p:nvPicPr>
          <p:cNvPr id="2" name="Immagine 1" descr="Carta Fisica della Lombardia.JPG"/>
          <p:cNvPicPr>
            <a:picLocks noChangeAspect="1"/>
          </p:cNvPicPr>
          <p:nvPr/>
        </p:nvPicPr>
        <p:blipFill>
          <a:blip r:embed="rId2"/>
          <a:stretch>
            <a:fillRect/>
          </a:stretch>
        </p:blipFill>
        <p:spPr>
          <a:xfrm>
            <a:off x="0" y="387350"/>
            <a:ext cx="9144000" cy="6470650"/>
          </a:xfrm>
          <a:prstGeom prst="rect">
            <a:avLst/>
          </a:prstGeom>
        </p:spPr>
      </p:pic>
    </p:spTree>
  </p:cSld>
  <p:clrMapOvr>
    <a:masterClrMapping/>
  </p:clrMapOvr>
</p:sld>
</file>

<file path=ppt/slides/slide9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pic>
        <p:nvPicPr>
          <p:cNvPr id="5" name="Immagine 4" descr="Lombardia carta climatica.jpg"/>
          <p:cNvPicPr>
            <a:picLocks noChangeAspect="1"/>
          </p:cNvPicPr>
          <p:nvPr/>
        </p:nvPicPr>
        <p:blipFill>
          <a:blip r:embed="rId3"/>
          <a:stretch>
            <a:fillRect/>
          </a:stretch>
        </p:blipFill>
        <p:spPr>
          <a:xfrm>
            <a:off x="2506282" y="171040"/>
            <a:ext cx="5348900" cy="6408000"/>
          </a:xfrm>
          <a:prstGeom prst="rect">
            <a:avLst/>
          </a:prstGeom>
        </p:spPr>
      </p:pic>
    </p:spTree>
  </p:cSld>
  <p:clrMapOvr>
    <a:masterClrMapping/>
  </p:clrMapOvr>
</p:sld>
</file>

<file path=ppt/slides/slide9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pic>
        <p:nvPicPr>
          <p:cNvPr id="2" name="Immagine 1" descr="Carta politica Lombardia.JPG"/>
          <p:cNvPicPr>
            <a:picLocks noChangeAspect="1"/>
          </p:cNvPicPr>
          <p:nvPr/>
        </p:nvPicPr>
        <p:blipFill>
          <a:blip r:embed="rId2"/>
          <a:stretch>
            <a:fillRect/>
          </a:stretch>
        </p:blipFill>
        <p:spPr>
          <a:xfrm>
            <a:off x="801485" y="0"/>
            <a:ext cx="7518400" cy="6858000"/>
          </a:xfrm>
          <a:prstGeom prst="rect">
            <a:avLst/>
          </a:prstGeom>
        </p:spPr>
      </p:pic>
    </p:spTree>
  </p:cSld>
  <p:clrMapOvr>
    <a:masterClrMapping/>
  </p:clrMapOvr>
</p:sld>
</file>

<file path=ppt/slides/slide9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pic>
        <p:nvPicPr>
          <p:cNvPr id="2" name="Immagine 1" descr="Lombardia carsta stradale.jpeg"/>
          <p:cNvPicPr>
            <a:picLocks noChangeAspect="1"/>
          </p:cNvPicPr>
          <p:nvPr/>
        </p:nvPicPr>
        <p:blipFill>
          <a:blip r:embed="rId2"/>
          <a:stretch>
            <a:fillRect/>
          </a:stretch>
        </p:blipFill>
        <p:spPr>
          <a:xfrm>
            <a:off x="1797379" y="1398808"/>
            <a:ext cx="5904900" cy="3013200"/>
          </a:xfrm>
          <a:prstGeom prst="rect">
            <a:avLst/>
          </a:prstGeom>
        </p:spPr>
      </p:pic>
    </p:spTree>
  </p:cSld>
  <p:clrMapOvr>
    <a:masterClrMapping/>
  </p:clrMapOvr>
</p:sld>
</file>

<file path=ppt/slides/slide9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pic>
        <p:nvPicPr>
          <p:cNvPr id="2" name="Immagine 1" descr="LOMBARDIA2013_min.jpg"/>
          <p:cNvPicPr>
            <a:picLocks noChangeAspect="1"/>
          </p:cNvPicPr>
          <p:nvPr/>
        </p:nvPicPr>
        <p:blipFill>
          <a:blip r:embed="rId3"/>
          <a:stretch>
            <a:fillRect/>
          </a:stretch>
        </p:blipFill>
        <p:spPr>
          <a:xfrm>
            <a:off x="1475452" y="767678"/>
            <a:ext cx="6731867" cy="4762800"/>
          </a:xfrm>
          <a:prstGeom prst="rect">
            <a:avLst/>
          </a:prstGeom>
        </p:spPr>
      </p:pic>
    </p:spTree>
  </p:cSld>
  <p:clrMapOvr>
    <a:masterClrMapping/>
  </p:clrMapOvr>
</p:sld>
</file>

<file path=ppt/slides/slide9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pic>
        <p:nvPicPr>
          <p:cNvPr id="2" name="Immagine 1" descr="carta-lomb-prodotti.jpg"/>
          <p:cNvPicPr>
            <a:picLocks noChangeAspect="1"/>
          </p:cNvPicPr>
          <p:nvPr/>
        </p:nvPicPr>
        <p:blipFill>
          <a:blip r:embed="rId2"/>
          <a:stretch>
            <a:fillRect/>
          </a:stretch>
        </p:blipFill>
        <p:spPr>
          <a:xfrm>
            <a:off x="983001" y="0"/>
            <a:ext cx="7467600" cy="6858000"/>
          </a:xfrm>
          <a:prstGeom prst="rect">
            <a:avLst/>
          </a:prstGeom>
        </p:spPr>
      </p:pic>
    </p:spTree>
  </p:cSld>
  <p:clrMapOvr>
    <a:masterClrMapping/>
  </p:clrMapOvr>
</p:sld>
</file>

<file path=ppt/slides/slide10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pic>
        <p:nvPicPr>
          <p:cNvPr id="2" name="Immagine 1" descr="images.jpeg"/>
          <p:cNvPicPr>
            <a:picLocks noChangeAspect="1"/>
          </p:cNvPicPr>
          <p:nvPr/>
        </p:nvPicPr>
        <p:blipFill>
          <a:blip r:embed="rId2"/>
          <a:stretch>
            <a:fillRect/>
          </a:stretch>
        </p:blipFill>
        <p:spPr>
          <a:xfrm>
            <a:off x="1812086" y="1185797"/>
            <a:ext cx="5846222" cy="3841200"/>
          </a:xfrm>
          <a:prstGeom prst="rect">
            <a:avLst/>
          </a:prstGeom>
        </p:spPr>
      </p:pic>
      <p:sp>
        <p:nvSpPr>
          <p:cNvPr id="4" name="CasellaDiTesto 3"/>
          <p:cNvSpPr txBox="1"/>
          <p:nvPr/>
        </p:nvSpPr>
        <p:spPr>
          <a:xfrm>
            <a:off x="857701" y="5673596"/>
            <a:ext cx="8033027" cy="461665"/>
          </a:xfrm>
          <a:prstGeom prst="rect">
            <a:avLst/>
          </a:prstGeom>
          <a:noFill/>
        </p:spPr>
        <p:txBody>
          <a:bodyPr wrap="square" rtlCol="0">
            <a:spAutoFit/>
          </a:bodyPr>
          <a:lstStyle/>
          <a:p>
            <a:r>
              <a:rPr lang="it-IT" sz="2400" dirty="0" err="1" smtClean="0"/>
              <a:t>   CARTA</a:t>
            </a:r>
            <a:r>
              <a:rPr lang="it-IT" sz="2400" dirty="0" smtClean="0"/>
              <a:t> TURISTICA ITINERARI METTELEUROPEI</a:t>
            </a:r>
            <a:endParaRPr lang="it-IT" sz="2400" dirty="0"/>
          </a:p>
        </p:txBody>
      </p:sp>
    </p:spTree>
  </p:cSld>
  <p:clrMapOvr>
    <a:masterClrMapping/>
  </p:clrMapOvr>
</p:sld>
</file>

<file path=ppt/slides/slide10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110594" name="Rectangle 1026"/>
          <p:cNvSpPr>
            <a:spLocks noChangeArrowheads="1"/>
          </p:cNvSpPr>
          <p:nvPr/>
        </p:nvSpPr>
        <p:spPr bwMode="auto">
          <a:xfrm>
            <a:off x="3624263" y="152400"/>
            <a:ext cx="184150" cy="457200"/>
          </a:xfrm>
          <a:prstGeom prst="rect">
            <a:avLst/>
          </a:prstGeom>
          <a:noFill/>
          <a:ln w="9525">
            <a:noFill/>
            <a:miter lim="800000"/>
            <a:headEnd/>
            <a:tailEnd/>
          </a:ln>
        </p:spPr>
        <p:txBody>
          <a:bodyPr wrap="none">
            <a:prstTxWarp prst="textNoShape">
              <a:avLst/>
            </a:prstTxWarp>
            <a:spAutoFit/>
          </a:bodyPr>
          <a:lstStyle/>
          <a:p>
            <a:pPr eaLnBrk="0" hangingPunct="0"/>
            <a:endParaRPr lang="it-IT">
              <a:latin typeface="Calibri" pitchFamily="-107" charset="0"/>
            </a:endParaRPr>
          </a:p>
        </p:txBody>
      </p:sp>
      <p:sp>
        <p:nvSpPr>
          <p:cNvPr id="110595" name="Rectangle 1027"/>
          <p:cNvSpPr>
            <a:spLocks noChangeArrowheads="1"/>
          </p:cNvSpPr>
          <p:nvPr/>
        </p:nvSpPr>
        <p:spPr bwMode="auto">
          <a:xfrm>
            <a:off x="2286000" y="0"/>
            <a:ext cx="4908550" cy="600075"/>
          </a:xfrm>
          <a:prstGeom prst="rect">
            <a:avLst/>
          </a:prstGeom>
          <a:noFill/>
          <a:ln w="9525">
            <a:noFill/>
            <a:miter lim="800000"/>
            <a:headEnd/>
            <a:tailEnd/>
          </a:ln>
        </p:spPr>
        <p:txBody>
          <a:bodyPr>
            <a:prstTxWarp prst="textNoShape">
              <a:avLst/>
            </a:prstTxWarp>
            <a:spAutoFit/>
          </a:bodyPr>
          <a:lstStyle/>
          <a:p>
            <a:pPr eaLnBrk="0" hangingPunct="0"/>
            <a:r>
              <a:rPr lang="it-IT" sz="3300">
                <a:latin typeface="Times" pitchFamily="-107" charset="0"/>
              </a:rPr>
              <a:t>La Modellistica Matematica</a:t>
            </a:r>
            <a:endParaRPr lang="it-IT">
              <a:latin typeface="Calibri" pitchFamily="-107" charset="0"/>
            </a:endParaRPr>
          </a:p>
        </p:txBody>
      </p:sp>
      <p:sp>
        <p:nvSpPr>
          <p:cNvPr id="110596" name="Rectangle 1028"/>
          <p:cNvSpPr>
            <a:spLocks noChangeArrowheads="1"/>
          </p:cNvSpPr>
          <p:nvPr/>
        </p:nvSpPr>
        <p:spPr bwMode="auto">
          <a:xfrm>
            <a:off x="0" y="609600"/>
            <a:ext cx="9144000" cy="5027613"/>
          </a:xfrm>
          <a:prstGeom prst="rect">
            <a:avLst/>
          </a:prstGeom>
          <a:noFill/>
          <a:ln w="9525">
            <a:noFill/>
            <a:miter lim="800000"/>
            <a:headEnd/>
            <a:tailEnd/>
          </a:ln>
        </p:spPr>
        <p:txBody>
          <a:bodyPr>
            <a:prstTxWarp prst="textNoShape">
              <a:avLst/>
            </a:prstTxWarp>
            <a:spAutoFit/>
          </a:bodyPr>
          <a:lstStyle/>
          <a:p>
            <a:pPr algn="just" eaLnBrk="0" hangingPunct="0"/>
            <a:r>
              <a:rPr lang="it-IT" sz="2400"/>
              <a:t>Con il termine </a:t>
            </a:r>
            <a:r>
              <a:rPr lang="it-IT" sz="2400" b="1"/>
              <a:t>modellistica</a:t>
            </a:r>
            <a:r>
              <a:rPr lang="it-IT" sz="2400"/>
              <a:t> </a:t>
            </a:r>
            <a:r>
              <a:rPr lang="it-IT" sz="2400" b="1"/>
              <a:t>matematica</a:t>
            </a:r>
            <a:r>
              <a:rPr lang="it-IT" sz="2400"/>
              <a:t> si intende dunque il processo che si sviluppa attraverso l'interpretazione di un determinato problema, la rappresentazione dello stesso problema mediante il linguaggio e le equazioni della </a:t>
            </a:r>
            <a:r>
              <a:rPr lang="it-IT" sz="2400" b="1"/>
              <a:t>matematica</a:t>
            </a:r>
            <a:r>
              <a:rPr lang="it-IT" sz="2400"/>
              <a:t>, l'analisi di tali equazioni, nonché l'individuazione di metodi di simulazione numerica idonei ad approssimarle, e infine, I'implementazione di tali metodi su calcolatore tramite opportuni algoritmi.</a:t>
            </a:r>
          </a:p>
          <a:p>
            <a:pPr algn="just" eaLnBrk="0" hangingPunct="0"/>
            <a:r>
              <a:rPr lang="it-IT" sz="2400"/>
              <a:t>Qualunque ne sia la motivazione, grazie alla </a:t>
            </a:r>
            <a:r>
              <a:rPr lang="it-IT" sz="2400" b="1"/>
              <a:t>modellistica</a:t>
            </a:r>
            <a:r>
              <a:rPr lang="it-IT" sz="2400"/>
              <a:t> </a:t>
            </a:r>
            <a:r>
              <a:rPr lang="it-IT" sz="2400" b="1"/>
              <a:t>matematica </a:t>
            </a:r>
            <a:r>
              <a:rPr lang="it-IT" sz="2400"/>
              <a:t>un problema del mondo reale viene trasferito dall'universo che gli è proprio in un altro habitat in cui può essere analizzato più convenientemente, risolto per via numerica, indi ricondotto al suo ambito originario previa visualizzazione e interpretazione dei risultati ottenuti.  </a:t>
            </a:r>
          </a:p>
        </p:txBody>
      </p:sp>
      <p:sp>
        <p:nvSpPr>
          <p:cNvPr id="110597" name="CasellaDiTesto 5"/>
          <p:cNvSpPr txBox="1">
            <a:spLocks noChangeArrowheads="1"/>
          </p:cNvSpPr>
          <p:nvPr/>
        </p:nvSpPr>
        <p:spPr bwMode="auto">
          <a:xfrm>
            <a:off x="0" y="5467350"/>
            <a:ext cx="9144000" cy="830263"/>
          </a:xfrm>
          <a:prstGeom prst="rect">
            <a:avLst/>
          </a:prstGeom>
          <a:noFill/>
          <a:ln w="9525">
            <a:noFill/>
            <a:miter lim="800000"/>
            <a:headEnd/>
            <a:tailEnd/>
          </a:ln>
        </p:spPr>
        <p:txBody>
          <a:bodyPr>
            <a:prstTxWarp prst="textNoShape">
              <a:avLst/>
            </a:prstTxWarp>
            <a:spAutoFit/>
          </a:bodyPr>
          <a:lstStyle/>
          <a:p>
            <a:pPr algn="just"/>
            <a:r>
              <a:rPr lang="it-IT" sz="1600"/>
              <a:t>Fonte: A. Quarteroni, </a:t>
            </a:r>
            <a:r>
              <a:rPr lang="it-IT" sz="1600" i="1"/>
              <a:t>La modellistica matematica: una sintesi fra teoremi e mondo reale. </a:t>
            </a:r>
            <a:r>
              <a:rPr lang="it-IT" sz="1600"/>
              <a:t>Prolusione tenuta in occasione dell’inaugurazione del 136° anno accademico. Politecnico di Milano, 3 ottobre 1998</a:t>
            </a:r>
          </a:p>
        </p:txBody>
      </p:sp>
    </p:spTree>
  </p:cSld>
  <p:clrMapOvr>
    <a:masterClrMapping/>
  </p:clrMapOvr>
</p:sld>
</file>

<file path=ppt/slides/slide10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1865730" name="Rectangle 1026"/>
          <p:cNvSpPr>
            <a:spLocks noChangeArrowheads="1"/>
          </p:cNvSpPr>
          <p:nvPr/>
        </p:nvSpPr>
        <p:spPr bwMode="auto">
          <a:xfrm>
            <a:off x="354013" y="0"/>
            <a:ext cx="8789987" cy="584200"/>
          </a:xfrm>
          <a:prstGeom prst="rect">
            <a:avLst/>
          </a:prstGeom>
          <a:noFill/>
          <a:ln w="9525">
            <a:noFill/>
            <a:miter lim="800000"/>
            <a:headEnd/>
            <a:tailEnd/>
          </a:ln>
        </p:spPr>
        <p:txBody>
          <a:bodyPr>
            <a:prstTxWarp prst="textNoShape">
              <a:avLst/>
            </a:prstTxWarp>
            <a:spAutoFit/>
          </a:bodyPr>
          <a:lstStyle/>
          <a:p>
            <a:pPr algn="ctr" eaLnBrk="0" fontAlgn="auto" hangingPunct="0">
              <a:spcBef>
                <a:spcPts val="0"/>
              </a:spcBef>
              <a:spcAft>
                <a:spcPts val="0"/>
              </a:spcAft>
              <a:defRPr/>
            </a:pPr>
            <a:r>
              <a:rPr lang="it-IT" sz="3200" b="1" dirty="0">
                <a:latin typeface="+mj-lt"/>
                <a:ea typeface="+mn-ea"/>
                <a:cs typeface="+mn-cs"/>
              </a:rPr>
              <a:t>Rapporto tra il Modello Matematico e la Realtà </a:t>
            </a:r>
          </a:p>
        </p:txBody>
      </p:sp>
      <p:sp>
        <p:nvSpPr>
          <p:cNvPr id="112643" name="Rectangle 1027"/>
          <p:cNvSpPr>
            <a:spLocks noChangeArrowheads="1"/>
          </p:cNvSpPr>
          <p:nvPr/>
        </p:nvSpPr>
        <p:spPr bwMode="auto">
          <a:xfrm>
            <a:off x="0" y="584200"/>
            <a:ext cx="9144000" cy="6881813"/>
          </a:xfrm>
          <a:prstGeom prst="rect">
            <a:avLst/>
          </a:prstGeom>
          <a:noFill/>
          <a:ln w="9525">
            <a:noFill/>
            <a:miter lim="800000"/>
            <a:headEnd/>
            <a:tailEnd/>
          </a:ln>
        </p:spPr>
        <p:txBody>
          <a:bodyPr>
            <a:prstTxWarp prst="textNoShape">
              <a:avLst/>
            </a:prstTxWarp>
            <a:spAutoFit/>
          </a:bodyPr>
          <a:lstStyle/>
          <a:p>
            <a:pPr algn="just" eaLnBrk="0" hangingPunct="0"/>
            <a:r>
              <a:rPr lang="it-IT" sz="2400"/>
              <a:t>Il modello non esprime necessariamente l'intima e reale essenza del problema (la realtà è spesso così complessa da non lasciarsi rappresentare in modo esaustivo con formule matematiche), ma deve fornirne una SINTESI UTILE.</a:t>
            </a:r>
          </a:p>
          <a:p>
            <a:pPr algn="just" eaLnBrk="0" hangingPunct="0"/>
            <a:r>
              <a:rPr lang="it-IT" sz="2400"/>
              <a:t>La matematica aiuta a vedere e a capire la natura intrinseca di un problema, a determinare quali caratteristiche sono rilevanti e quali non lo sono, e, di conseguenza, a sviluppare una rappresentazione che contiene l'essenza del problema stesso.Una caratteristica della sfera d'indagine matematica presente in questo processo è l'ASTRAZIONE, ovvero </a:t>
            </a:r>
            <a:r>
              <a:rPr lang="it-IT" sz="2400" b="1"/>
              <a:t>la capacità di identificare caratteristiche comuni in campi differenti</a:t>
            </a:r>
            <a:r>
              <a:rPr lang="it-IT" sz="2400"/>
              <a:t>, così che idee generali possano essere elaborate a priori e applicate di conseguenza a situazioni fra loro assai diverse.</a:t>
            </a:r>
          </a:p>
          <a:p>
            <a:pPr algn="just" eaLnBrk="0" hangingPunct="0"/>
            <a:endParaRPr lang="it-IT" sz="2400"/>
          </a:p>
          <a:p>
            <a:pPr algn="just" eaLnBrk="0" hangingPunct="0"/>
            <a:endParaRPr lang="it-IT" sz="2400"/>
          </a:p>
          <a:p>
            <a:pPr algn="just" eaLnBrk="0" hangingPunct="0"/>
            <a:endParaRPr lang="it-IT" sz="2400"/>
          </a:p>
          <a:p>
            <a:pPr algn="just" eaLnBrk="0" hangingPunct="0"/>
            <a:endParaRPr lang="it-IT" sz="2400"/>
          </a:p>
        </p:txBody>
      </p:sp>
      <p:sp>
        <p:nvSpPr>
          <p:cNvPr id="112644" name="CasellaDiTesto 3"/>
          <p:cNvSpPr txBox="1">
            <a:spLocks noChangeArrowheads="1"/>
          </p:cNvSpPr>
          <p:nvPr/>
        </p:nvSpPr>
        <p:spPr bwMode="auto">
          <a:xfrm>
            <a:off x="0" y="5797550"/>
            <a:ext cx="9144000" cy="368300"/>
          </a:xfrm>
          <a:prstGeom prst="rect">
            <a:avLst/>
          </a:prstGeom>
          <a:noFill/>
          <a:ln w="9525">
            <a:noFill/>
            <a:miter lim="800000"/>
            <a:headEnd/>
            <a:tailEnd/>
          </a:ln>
        </p:spPr>
        <p:txBody>
          <a:bodyPr>
            <a:prstTxWarp prst="textNoShape">
              <a:avLst/>
            </a:prstTxWarp>
            <a:spAutoFit/>
          </a:bodyPr>
          <a:lstStyle/>
          <a:p>
            <a:r>
              <a:rPr lang="it-IT"/>
              <a:t>Fonte: A. Quarteroni, </a:t>
            </a:r>
            <a:r>
              <a:rPr lang="it-IT" i="1"/>
              <a:t>La modellistica matematica: una sintesi fra teoremi e mondo reale. </a:t>
            </a:r>
            <a:endParaRPr lang="it-IT"/>
          </a:p>
        </p:txBody>
      </p:sp>
    </p:spTree>
  </p:cSld>
  <p:clrMapOvr>
    <a:masterClrMapping/>
  </p:clrMapOvr>
</p:sld>
</file>

<file path=ppt/slides/slide10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114690" name="Rectangle 1026"/>
          <p:cNvSpPr>
            <a:spLocks noChangeArrowheads="1"/>
          </p:cNvSpPr>
          <p:nvPr/>
        </p:nvSpPr>
        <p:spPr bwMode="auto">
          <a:xfrm>
            <a:off x="152400" y="139700"/>
            <a:ext cx="9040813" cy="461963"/>
          </a:xfrm>
          <a:prstGeom prst="rect">
            <a:avLst/>
          </a:prstGeom>
          <a:noFill/>
          <a:ln w="9525">
            <a:noFill/>
            <a:miter lim="800000"/>
            <a:headEnd/>
            <a:tailEnd/>
          </a:ln>
        </p:spPr>
        <p:txBody>
          <a:bodyPr>
            <a:prstTxWarp prst="textNoShape">
              <a:avLst/>
            </a:prstTxWarp>
            <a:spAutoFit/>
          </a:bodyPr>
          <a:lstStyle/>
          <a:p>
            <a:pPr algn="ctr" eaLnBrk="0" hangingPunct="0"/>
            <a:r>
              <a:rPr lang="it-IT" sz="2400" b="1"/>
              <a:t>Carattere interdisciplinare della modellistica matematica</a:t>
            </a:r>
          </a:p>
        </p:txBody>
      </p:sp>
      <p:sp>
        <p:nvSpPr>
          <p:cNvPr id="114691" name="Rectangle 1027"/>
          <p:cNvSpPr>
            <a:spLocks noChangeArrowheads="1"/>
          </p:cNvSpPr>
          <p:nvPr/>
        </p:nvSpPr>
        <p:spPr bwMode="auto">
          <a:xfrm>
            <a:off x="152400" y="882650"/>
            <a:ext cx="8991600" cy="3970338"/>
          </a:xfrm>
          <a:prstGeom prst="rect">
            <a:avLst/>
          </a:prstGeom>
          <a:noFill/>
          <a:ln w="9525">
            <a:noFill/>
            <a:miter lim="800000"/>
            <a:headEnd/>
            <a:tailEnd/>
          </a:ln>
        </p:spPr>
        <p:txBody>
          <a:bodyPr>
            <a:prstTxWarp prst="textNoShape">
              <a:avLst/>
            </a:prstTxWarp>
            <a:spAutoFit/>
          </a:bodyPr>
          <a:lstStyle/>
          <a:p>
            <a:pPr algn="just" eaLnBrk="0" hangingPunct="0"/>
            <a:r>
              <a:rPr lang="it-IT" sz="2800"/>
              <a:t>La presenza di laboratori sperimentali e di gallerie del vento, di specialisti nell’analisi teorica, nell’informatica e nelle scienze fondamentali, quali la fisica e la chimica, e nei settori più spiccatamente tecnologici, e anche nell’architettura, nella grafica avanzata e nel design, è l’elemento distintivo di una CULTURA POLITECNICA e può fungere da elemento catalizzatore e propulsivo di una DISCIPLINA INTERSETTORIALE quale è la modellistica matematica. </a:t>
            </a:r>
          </a:p>
        </p:txBody>
      </p:sp>
      <p:sp>
        <p:nvSpPr>
          <p:cNvPr id="114692" name="CasellaDiTesto 3"/>
          <p:cNvSpPr txBox="1">
            <a:spLocks noChangeArrowheads="1"/>
          </p:cNvSpPr>
          <p:nvPr/>
        </p:nvSpPr>
        <p:spPr bwMode="auto">
          <a:xfrm>
            <a:off x="0" y="5162550"/>
            <a:ext cx="9144000" cy="646113"/>
          </a:xfrm>
          <a:prstGeom prst="rect">
            <a:avLst/>
          </a:prstGeom>
          <a:noFill/>
          <a:ln w="9525">
            <a:noFill/>
            <a:miter lim="800000"/>
            <a:headEnd/>
            <a:tailEnd/>
          </a:ln>
        </p:spPr>
        <p:txBody>
          <a:bodyPr>
            <a:prstTxWarp prst="textNoShape">
              <a:avLst/>
            </a:prstTxWarp>
            <a:spAutoFit/>
          </a:bodyPr>
          <a:lstStyle/>
          <a:p>
            <a:r>
              <a:rPr lang="it-IT"/>
              <a:t>Fonte: A. Quarteroni, </a:t>
            </a:r>
            <a:r>
              <a:rPr lang="it-IT" i="1"/>
              <a:t>La modellistica matematica: una sintesi fra teoremi e mondo reale. </a:t>
            </a:r>
            <a:endParaRPr lang="it-IT"/>
          </a:p>
          <a:p>
            <a:endParaRPr lang="it-IT">
              <a:latin typeface="Calibri" pitchFamily="-107" charset="0"/>
            </a:endParaRPr>
          </a:p>
        </p:txBody>
      </p:sp>
    </p:spTree>
  </p:cSld>
  <p:clrMapOvr>
    <a:masterClrMapping/>
  </p:clrMapOvr>
</p:sld>
</file>

<file path=ppt/slides/slide10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6" name="Segnaposto numero diapositiva 3"/>
          <p:cNvSpPr>
            <a:spLocks noGrp="1"/>
          </p:cNvSpPr>
          <p:nvPr>
            <p:ph type="sldNum" sz="quarter" idx="12"/>
          </p:nvPr>
        </p:nvSpPr>
        <p:spPr/>
        <p:txBody>
          <a:bodyPr/>
          <a:lstStyle/>
          <a:p>
            <a:pPr>
              <a:defRPr/>
            </a:pPr>
            <a:fld id="{7EA467F1-BC4D-F24C-8C0A-7E955B59B147}" type="slidenum">
              <a:rPr lang="it-IT"/>
              <a:pPr>
                <a:defRPr/>
              </a:pPr>
              <a:t>104</a:t>
            </a:fld>
            <a:endParaRPr lang="it-IT"/>
          </a:p>
        </p:txBody>
      </p:sp>
      <p:sp>
        <p:nvSpPr>
          <p:cNvPr id="185347" name="Rectangle 2"/>
          <p:cNvSpPr>
            <a:spLocks noChangeArrowheads="1"/>
          </p:cNvSpPr>
          <p:nvPr/>
        </p:nvSpPr>
        <p:spPr bwMode="auto">
          <a:xfrm>
            <a:off x="323850" y="1076325"/>
            <a:ext cx="8351838" cy="4800600"/>
          </a:xfrm>
          <a:prstGeom prst="rect">
            <a:avLst/>
          </a:prstGeom>
          <a:solidFill>
            <a:srgbClr val="FFFFCC">
              <a:alpha val="29019"/>
            </a:srgbClr>
          </a:solidFill>
          <a:ln w="9525">
            <a:solidFill>
              <a:schemeClr val="tx1"/>
            </a:solidFill>
            <a:prstDash val="sysDot"/>
            <a:miter lim="800000"/>
            <a:headEnd/>
            <a:tailEnd/>
          </a:ln>
        </p:spPr>
        <p:txBody>
          <a:bodyPr wrap="none" anchor="ctr">
            <a:prstTxWarp prst="textNoShape">
              <a:avLst/>
            </a:prstTxWarp>
          </a:bodyPr>
          <a:lstStyle/>
          <a:p>
            <a:endParaRPr lang="it-IT"/>
          </a:p>
        </p:txBody>
      </p:sp>
      <p:sp>
        <p:nvSpPr>
          <p:cNvPr id="135171" name="Rectangle 3"/>
          <p:cNvSpPr>
            <a:spLocks noChangeArrowheads="1"/>
          </p:cNvSpPr>
          <p:nvPr/>
        </p:nvSpPr>
        <p:spPr bwMode="auto">
          <a:xfrm>
            <a:off x="611188" y="1628775"/>
            <a:ext cx="7923212" cy="3724275"/>
          </a:xfrm>
          <a:prstGeom prst="rect">
            <a:avLst/>
          </a:prstGeom>
          <a:noFill/>
          <a:ln w="9525">
            <a:noFill/>
            <a:prstDash val="sysDot"/>
            <a:miter lim="800000"/>
            <a:headEnd/>
            <a:tailEnd/>
          </a:ln>
          <a:effectLst/>
        </p:spPr>
        <p:txBody>
          <a:bodyPr>
            <a:prstTxWarp prst="textNoShape">
              <a:avLst/>
            </a:prstTxWarp>
            <a:spAutoFit/>
          </a:bodyPr>
          <a:lstStyle/>
          <a:p>
            <a:pPr algn="ctr">
              <a:defRPr/>
            </a:pPr>
            <a:r>
              <a:rPr lang="it-IT" sz="5400" b="1" dirty="0" err="1" smtClean="0">
                <a:solidFill>
                  <a:srgbClr val="FF3300"/>
                </a:solidFill>
                <a:effectLst>
                  <a:outerShdw blurRad="38100" dist="38100" dir="2700000" algn="tl">
                    <a:srgbClr val="DDDDDD"/>
                  </a:outerShdw>
                </a:effectLst>
                <a:latin typeface="Verdana" pitchFamily="-84" charset="0"/>
                <a:ea typeface="ＭＳ Ｐゴシック" pitchFamily="-84" charset="-128"/>
                <a:cs typeface="ＭＳ Ｐゴシック" pitchFamily="-84" charset="-128"/>
              </a:rPr>
              <a:t>4</a:t>
            </a:r>
            <a:endParaRPr lang="it-IT" sz="5400" b="1" dirty="0" smtClean="0">
              <a:solidFill>
                <a:srgbClr val="FF3300"/>
              </a:solidFill>
              <a:effectLst>
                <a:outerShdw blurRad="38100" dist="38100" dir="2700000" algn="tl">
                  <a:srgbClr val="DDDDDD"/>
                </a:outerShdw>
              </a:effectLst>
              <a:latin typeface="Verdana" pitchFamily="-84" charset="0"/>
              <a:ea typeface="ＭＳ Ｐゴシック" pitchFamily="-84" charset="-128"/>
              <a:cs typeface="ＭＳ Ｐゴシック" pitchFamily="-84" charset="-128"/>
            </a:endParaRPr>
          </a:p>
          <a:p>
            <a:pPr algn="ctr">
              <a:defRPr/>
            </a:pPr>
            <a:endParaRPr lang="it-IT" sz="4200" b="1" dirty="0">
              <a:effectLst>
                <a:outerShdw blurRad="38100" dist="38100" dir="2700000" algn="tl">
                  <a:srgbClr val="DDDDDD"/>
                </a:outerShdw>
              </a:effectLst>
              <a:latin typeface="Tahoma" pitchFamily="-84" charset="0"/>
              <a:ea typeface="ＭＳ Ｐゴシック" pitchFamily="-84" charset="-128"/>
              <a:cs typeface="ＭＳ Ｐゴシック" pitchFamily="-84" charset="-128"/>
            </a:endParaRPr>
          </a:p>
          <a:p>
            <a:pPr algn="ctr">
              <a:defRPr/>
            </a:pPr>
            <a:r>
              <a:rPr lang="it-IT" sz="6000" dirty="0" err="1">
                <a:latin typeface="Arial" pitchFamily="-84" charset="0"/>
                <a:ea typeface="ＭＳ Ｐゴシック" pitchFamily="-84" charset="-128"/>
                <a:cs typeface="ＭＳ Ｐゴシック" pitchFamily="-84" charset="-128"/>
              </a:rPr>
              <a:t> </a:t>
            </a:r>
            <a:r>
              <a:rPr lang="it-IT" sz="4000" b="1" dirty="0">
                <a:latin typeface="Arial" pitchFamily="-84" charset="0"/>
                <a:ea typeface="ＭＳ Ｐゴシック" pitchFamily="-84" charset="-128"/>
                <a:cs typeface="ＭＳ Ｐゴシック" pitchFamily="-84" charset="-128"/>
              </a:rPr>
              <a:t> «RAGIONARE» </a:t>
            </a:r>
          </a:p>
          <a:p>
            <a:pPr algn="ctr">
              <a:defRPr/>
            </a:pPr>
            <a:r>
              <a:rPr lang="it-IT" sz="4000" b="1" dirty="0">
                <a:latin typeface="Arial" pitchFamily="-84" charset="0"/>
                <a:ea typeface="ＭＳ Ｐゴシック" pitchFamily="-84" charset="-128"/>
                <a:cs typeface="ＭＳ Ｐゴシック" pitchFamily="-84" charset="-128"/>
              </a:rPr>
              <a:t>e </a:t>
            </a:r>
          </a:p>
          <a:p>
            <a:pPr algn="ctr">
              <a:defRPr/>
            </a:pPr>
            <a:r>
              <a:rPr lang="it-IT" sz="4000" b="1" dirty="0">
                <a:latin typeface="Arial" pitchFamily="-84" charset="0"/>
                <a:ea typeface="ＭＳ Ｐゴシック" pitchFamily="-84" charset="-128"/>
                <a:cs typeface="ＭＳ Ｐゴシック" pitchFamily="-84" charset="-128"/>
              </a:rPr>
              <a:t>«ARGOMENTARE»</a:t>
            </a:r>
            <a:endParaRPr lang="it-IT" sz="6000" b="1" dirty="0">
              <a:effectLst>
                <a:outerShdw blurRad="38100" dist="38100" dir="2700000" algn="tl">
                  <a:srgbClr val="DDDDDD"/>
                </a:outerShdw>
              </a:effectLst>
              <a:latin typeface="Arial" pitchFamily="-84" charset="0"/>
              <a:ea typeface="ＭＳ Ｐゴシック" pitchFamily="-84" charset="-128"/>
              <a:cs typeface="ＭＳ Ｐゴシック" pitchFamily="-84" charset="-128"/>
            </a:endParaRPr>
          </a:p>
        </p:txBody>
      </p:sp>
    </p:spTree>
  </p:cSld>
  <p:clrMapOvr>
    <a:masterClrMapping/>
  </p:clrMapOvr>
  <p:timing>
    <p:tnLst>
      <p:par>
        <p:cTn id="1" dur="indefinite" restart="never" nodeType="tmRoot"/>
      </p:par>
    </p:tnLst>
  </p:timing>
</p:sld>
</file>

<file path=ppt/slides/slide10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66562" name="Segnaposto numero diapositiva 5"/>
          <p:cNvSpPr>
            <a:spLocks noGrp="1"/>
          </p:cNvSpPr>
          <p:nvPr>
            <p:ph type="sldNum" sz="quarter" idx="12"/>
          </p:nvPr>
        </p:nvSpPr>
        <p:spPr/>
        <p:txBody>
          <a:bodyPr/>
          <a:lstStyle/>
          <a:p>
            <a:pPr>
              <a:defRPr/>
            </a:pPr>
            <a:fld id="{E51689FD-A8C2-8F46-8D3D-D997BC383BD2}" type="slidenum">
              <a:rPr lang="it-IT" smtClean="0"/>
              <a:pPr>
                <a:defRPr/>
              </a:pPr>
              <a:t>105</a:t>
            </a:fld>
            <a:endParaRPr lang="it-IT" smtClean="0"/>
          </a:p>
        </p:txBody>
      </p:sp>
      <p:sp>
        <p:nvSpPr>
          <p:cNvPr id="187395" name="Rectangle 2"/>
          <p:cNvSpPr>
            <a:spLocks noGrp="1" noChangeArrowheads="1"/>
          </p:cNvSpPr>
          <p:nvPr>
            <p:ph type="ctrTitle"/>
          </p:nvPr>
        </p:nvSpPr>
        <p:spPr>
          <a:xfrm>
            <a:off x="609600" y="76200"/>
            <a:ext cx="7772400" cy="838200"/>
          </a:xfrm>
        </p:spPr>
        <p:txBody>
          <a:bodyPr/>
          <a:lstStyle/>
          <a:p>
            <a:pPr eaLnBrk="1" hangingPunct="1"/>
            <a:r>
              <a:rPr lang="it-IT">
                <a:latin typeface="Arial" pitchFamily="-107" charset="0"/>
                <a:ea typeface="ＭＳ Ｐゴシック" pitchFamily="-107" charset="-128"/>
                <a:cs typeface="ＭＳ Ｐゴシック" pitchFamily="-107" charset="-128"/>
              </a:rPr>
              <a:t>NOTAZIONE SIMBOLICA</a:t>
            </a:r>
          </a:p>
        </p:txBody>
      </p:sp>
      <p:sp>
        <p:nvSpPr>
          <p:cNvPr id="66564" name="Rectangle 3"/>
          <p:cNvSpPr>
            <a:spLocks noGrp="1" noChangeArrowheads="1"/>
          </p:cNvSpPr>
          <p:nvPr>
            <p:ph type="subTitle" idx="1"/>
          </p:nvPr>
        </p:nvSpPr>
        <p:spPr>
          <a:xfrm>
            <a:off x="228600" y="1143000"/>
            <a:ext cx="8686800" cy="4648200"/>
          </a:xfrm>
        </p:spPr>
        <p:txBody>
          <a:bodyPr/>
          <a:lstStyle/>
          <a:p>
            <a:pPr algn="just" eaLnBrk="1" hangingPunct="1">
              <a:buFont typeface="Arial" pitchFamily="-1" charset="0"/>
              <a:buNone/>
              <a:defRPr/>
            </a:pPr>
            <a:r>
              <a:rPr lang="it-IT" sz="2700" dirty="0">
                <a:solidFill>
                  <a:schemeClr val="tx1">
                    <a:lumMod val="85000"/>
                    <a:lumOff val="15000"/>
                  </a:schemeClr>
                </a:solidFill>
              </a:rPr>
              <a:t>Se vogliamo considerare gli enunciati esclusivamente sotto l’aspetto della loro forma logica, è conveniente introdurre un’opportuna notazione simbolica che ci permetta di astrarre dal loro contenuto e di metterne in evidenza unicamente il modo di composizione.</a:t>
            </a:r>
          </a:p>
          <a:p>
            <a:pPr algn="just" eaLnBrk="1" hangingPunct="1">
              <a:buFont typeface="Arial" pitchFamily="-1" charset="0"/>
              <a:buNone/>
              <a:defRPr/>
            </a:pPr>
            <a:r>
              <a:rPr lang="it-IT" sz="2700" dirty="0">
                <a:solidFill>
                  <a:schemeClr val="tx1">
                    <a:lumMod val="85000"/>
                    <a:lumOff val="15000"/>
                  </a:schemeClr>
                </a:solidFill>
              </a:rPr>
              <a:t>A tale scopo, stabiliamo che le lettere corsive minuscole </a:t>
            </a:r>
            <a:r>
              <a:rPr lang="it-IT" sz="2700" i="1" dirty="0" err="1">
                <a:solidFill>
                  <a:schemeClr val="tx1">
                    <a:lumMod val="85000"/>
                    <a:lumOff val="15000"/>
                  </a:schemeClr>
                </a:solidFill>
              </a:rPr>
              <a:t>p</a:t>
            </a:r>
            <a:r>
              <a:rPr lang="it-IT" sz="2700" dirty="0">
                <a:solidFill>
                  <a:schemeClr val="tx1">
                    <a:lumMod val="85000"/>
                    <a:lumOff val="15000"/>
                  </a:schemeClr>
                </a:solidFill>
              </a:rPr>
              <a:t>, </a:t>
            </a:r>
            <a:r>
              <a:rPr lang="it-IT" sz="2700" i="1" dirty="0" err="1">
                <a:solidFill>
                  <a:schemeClr val="tx1">
                    <a:lumMod val="85000"/>
                    <a:lumOff val="15000"/>
                  </a:schemeClr>
                </a:solidFill>
              </a:rPr>
              <a:t>q</a:t>
            </a:r>
            <a:r>
              <a:rPr lang="it-IT" sz="2700" dirty="0">
                <a:solidFill>
                  <a:schemeClr val="tx1">
                    <a:lumMod val="85000"/>
                    <a:lumOff val="15000"/>
                  </a:schemeClr>
                </a:solidFill>
              </a:rPr>
              <a:t>, </a:t>
            </a:r>
            <a:r>
              <a:rPr lang="it-IT" sz="2700" i="1" dirty="0" err="1">
                <a:solidFill>
                  <a:schemeClr val="tx1">
                    <a:lumMod val="85000"/>
                    <a:lumOff val="15000"/>
                  </a:schemeClr>
                </a:solidFill>
              </a:rPr>
              <a:t>r</a:t>
            </a:r>
            <a:r>
              <a:rPr lang="it-IT" sz="2700" dirty="0">
                <a:solidFill>
                  <a:schemeClr val="tx1">
                    <a:lumMod val="85000"/>
                    <a:lumOff val="15000"/>
                  </a:schemeClr>
                </a:solidFill>
              </a:rPr>
              <a:t>, ... stiano ad indicare generici enunciati semplici. Le lettere maiuscole A, </a:t>
            </a:r>
            <a:r>
              <a:rPr lang="it-IT" sz="2700" dirty="0" err="1">
                <a:solidFill>
                  <a:schemeClr val="tx1">
                    <a:lumMod val="85000"/>
                    <a:lumOff val="15000"/>
                  </a:schemeClr>
                </a:solidFill>
              </a:rPr>
              <a:t>B</a:t>
            </a:r>
            <a:r>
              <a:rPr lang="it-IT" sz="2700" dirty="0">
                <a:solidFill>
                  <a:schemeClr val="tx1">
                    <a:lumMod val="85000"/>
                    <a:lumOff val="15000"/>
                  </a:schemeClr>
                </a:solidFill>
              </a:rPr>
              <a:t>, </a:t>
            </a:r>
            <a:r>
              <a:rPr lang="it-IT" sz="2700" dirty="0" err="1">
                <a:solidFill>
                  <a:schemeClr val="tx1">
                    <a:lumMod val="85000"/>
                    <a:lumOff val="15000"/>
                  </a:schemeClr>
                </a:solidFill>
              </a:rPr>
              <a:t>C</a:t>
            </a:r>
            <a:r>
              <a:rPr lang="it-IT" sz="2700" dirty="0">
                <a:solidFill>
                  <a:schemeClr val="tx1">
                    <a:lumMod val="85000"/>
                    <a:lumOff val="15000"/>
                  </a:schemeClr>
                </a:solidFill>
              </a:rPr>
              <a:t>, </a:t>
            </a:r>
            <a:r>
              <a:rPr lang="it-IT" sz="2700" dirty="0" err="1">
                <a:solidFill>
                  <a:schemeClr val="tx1">
                    <a:lumMod val="85000"/>
                    <a:lumOff val="15000"/>
                  </a:schemeClr>
                </a:solidFill>
              </a:rPr>
              <a:t>…</a:t>
            </a:r>
            <a:r>
              <a:rPr lang="it-IT" sz="2700" dirty="0">
                <a:solidFill>
                  <a:schemeClr val="tx1">
                    <a:lumMod val="85000"/>
                    <a:lumOff val="15000"/>
                  </a:schemeClr>
                </a:solidFill>
              </a:rPr>
              <a:t> staranno invece per generici enunciati, semplici o composti. Introduciamo adesso dei simboli per i cinque connettivi che conosciamo.</a:t>
            </a:r>
          </a:p>
          <a:p>
            <a:pPr eaLnBrk="1" hangingPunct="1">
              <a:buFont typeface="Arial" pitchFamily="-1" charset="0"/>
              <a:buNone/>
              <a:defRPr/>
            </a:pPr>
            <a:endParaRPr lang="it-IT" sz="2700" dirty="0"/>
          </a:p>
        </p:txBody>
      </p:sp>
    </p:spTree>
  </p:cSld>
  <p:clrMapOvr>
    <a:masterClrMapping/>
  </p:clrMapOvr>
  <p:timing>
    <p:tnLst>
      <p:par>
        <p:cTn id="1" dur="indefinite" restart="never" nodeType="tmRoot"/>
      </p:par>
    </p:tnLst>
  </p:timing>
</p:sld>
</file>

<file path=ppt/slides/slide10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showMasterPhAnim="0">
  <p:cSld>
    <p:spTree>
      <p:nvGrpSpPr>
        <p:cNvPr id="1" name=""/>
        <p:cNvGrpSpPr/>
        <p:nvPr/>
      </p:nvGrpSpPr>
      <p:grpSpPr>
        <a:xfrm>
          <a:off x="0" y="0"/>
          <a:ext cx="0" cy="0"/>
          <a:chOff x="0" y="0"/>
          <a:chExt cx="0" cy="0"/>
        </a:xfrm>
      </p:grpSpPr>
      <p:sp>
        <p:nvSpPr>
          <p:cNvPr id="19" name="Segnaposto numero diapositiva 7"/>
          <p:cNvSpPr>
            <a:spLocks noGrp="1"/>
          </p:cNvSpPr>
          <p:nvPr>
            <p:ph type="sldNum" sz="quarter" idx="12"/>
          </p:nvPr>
        </p:nvSpPr>
        <p:spPr/>
        <p:txBody>
          <a:bodyPr/>
          <a:lstStyle/>
          <a:p>
            <a:pPr>
              <a:defRPr/>
            </a:pPr>
            <a:fld id="{2E188B3A-62A1-C04D-ACF0-A53425AFA67D}" type="slidenum">
              <a:rPr lang="it-IT"/>
              <a:pPr>
                <a:defRPr/>
              </a:pPr>
              <a:t>106</a:t>
            </a:fld>
            <a:endParaRPr lang="it-IT"/>
          </a:p>
        </p:txBody>
      </p:sp>
      <p:sp>
        <p:nvSpPr>
          <p:cNvPr id="189443" name="AutoShape 2"/>
          <p:cNvSpPr>
            <a:spLocks noChangeArrowheads="1"/>
          </p:cNvSpPr>
          <p:nvPr/>
        </p:nvSpPr>
        <p:spPr bwMode="auto">
          <a:xfrm>
            <a:off x="3563938" y="2492375"/>
            <a:ext cx="503237" cy="431800"/>
          </a:xfrm>
          <a:prstGeom prst="irregularSeal1">
            <a:avLst/>
          </a:prstGeom>
          <a:solidFill>
            <a:srgbClr val="99CC00">
              <a:alpha val="87057"/>
            </a:srgbClr>
          </a:solidFill>
          <a:ln w="9525" cap="rnd">
            <a:solidFill>
              <a:schemeClr val="tx1"/>
            </a:solidFill>
            <a:prstDash val="sysDot"/>
            <a:miter lim="800000"/>
            <a:headEnd/>
            <a:tailEnd/>
          </a:ln>
        </p:spPr>
        <p:txBody>
          <a:bodyPr wrap="none" anchor="ctr">
            <a:prstTxWarp prst="textNoShape">
              <a:avLst/>
            </a:prstTxWarp>
          </a:bodyPr>
          <a:lstStyle/>
          <a:p>
            <a:endParaRPr lang="it-IT"/>
          </a:p>
        </p:txBody>
      </p:sp>
      <p:sp>
        <p:nvSpPr>
          <p:cNvPr id="189444" name="AutoShape 3"/>
          <p:cNvSpPr>
            <a:spLocks noChangeArrowheads="1"/>
          </p:cNvSpPr>
          <p:nvPr/>
        </p:nvSpPr>
        <p:spPr bwMode="auto">
          <a:xfrm>
            <a:off x="8172450" y="2420938"/>
            <a:ext cx="503238" cy="431800"/>
          </a:xfrm>
          <a:prstGeom prst="irregularSeal1">
            <a:avLst/>
          </a:prstGeom>
          <a:solidFill>
            <a:srgbClr val="99CC00">
              <a:alpha val="87057"/>
            </a:srgbClr>
          </a:solidFill>
          <a:ln w="9525" cap="rnd">
            <a:solidFill>
              <a:schemeClr val="tx1"/>
            </a:solidFill>
            <a:prstDash val="sysDot"/>
            <a:miter lim="800000"/>
            <a:headEnd/>
            <a:tailEnd/>
          </a:ln>
        </p:spPr>
        <p:txBody>
          <a:bodyPr wrap="none" anchor="ctr">
            <a:prstTxWarp prst="textNoShape">
              <a:avLst/>
            </a:prstTxWarp>
          </a:bodyPr>
          <a:lstStyle/>
          <a:p>
            <a:endParaRPr lang="it-IT"/>
          </a:p>
        </p:txBody>
      </p:sp>
      <p:sp>
        <p:nvSpPr>
          <p:cNvPr id="189445" name="AutoShape 4"/>
          <p:cNvSpPr>
            <a:spLocks noChangeArrowheads="1"/>
          </p:cNvSpPr>
          <p:nvPr/>
        </p:nvSpPr>
        <p:spPr bwMode="auto">
          <a:xfrm>
            <a:off x="6588125" y="2492375"/>
            <a:ext cx="503238" cy="431800"/>
          </a:xfrm>
          <a:prstGeom prst="irregularSeal1">
            <a:avLst/>
          </a:prstGeom>
          <a:solidFill>
            <a:srgbClr val="99CC00">
              <a:alpha val="87057"/>
            </a:srgbClr>
          </a:solidFill>
          <a:ln w="9525" cap="rnd">
            <a:solidFill>
              <a:schemeClr val="tx1"/>
            </a:solidFill>
            <a:prstDash val="sysDot"/>
            <a:miter lim="800000"/>
            <a:headEnd/>
            <a:tailEnd/>
          </a:ln>
        </p:spPr>
        <p:txBody>
          <a:bodyPr wrap="none" anchor="ctr">
            <a:prstTxWarp prst="textNoShape">
              <a:avLst/>
            </a:prstTxWarp>
          </a:bodyPr>
          <a:lstStyle/>
          <a:p>
            <a:endParaRPr lang="it-IT"/>
          </a:p>
        </p:txBody>
      </p:sp>
      <p:sp>
        <p:nvSpPr>
          <p:cNvPr id="189446" name="AutoShape 5"/>
          <p:cNvSpPr>
            <a:spLocks noChangeArrowheads="1"/>
          </p:cNvSpPr>
          <p:nvPr/>
        </p:nvSpPr>
        <p:spPr bwMode="auto">
          <a:xfrm>
            <a:off x="5148263" y="2420938"/>
            <a:ext cx="503237" cy="431800"/>
          </a:xfrm>
          <a:prstGeom prst="irregularSeal1">
            <a:avLst/>
          </a:prstGeom>
          <a:solidFill>
            <a:srgbClr val="99CC00">
              <a:alpha val="87057"/>
            </a:srgbClr>
          </a:solidFill>
          <a:ln w="9525" cap="rnd">
            <a:solidFill>
              <a:schemeClr val="tx1"/>
            </a:solidFill>
            <a:prstDash val="sysDot"/>
            <a:miter lim="800000"/>
            <a:headEnd/>
            <a:tailEnd/>
          </a:ln>
        </p:spPr>
        <p:txBody>
          <a:bodyPr wrap="none" anchor="ctr">
            <a:prstTxWarp prst="textNoShape">
              <a:avLst/>
            </a:prstTxWarp>
          </a:bodyPr>
          <a:lstStyle/>
          <a:p>
            <a:endParaRPr lang="it-IT"/>
          </a:p>
        </p:txBody>
      </p:sp>
      <p:sp>
        <p:nvSpPr>
          <p:cNvPr id="189447" name="AutoShape 6"/>
          <p:cNvSpPr>
            <a:spLocks noChangeArrowheads="1"/>
          </p:cNvSpPr>
          <p:nvPr/>
        </p:nvSpPr>
        <p:spPr bwMode="auto">
          <a:xfrm>
            <a:off x="5076825" y="4797425"/>
            <a:ext cx="503238" cy="431800"/>
          </a:xfrm>
          <a:prstGeom prst="irregularSeal1">
            <a:avLst/>
          </a:prstGeom>
          <a:solidFill>
            <a:srgbClr val="99CC00">
              <a:alpha val="87057"/>
            </a:srgbClr>
          </a:solidFill>
          <a:ln w="9525" cap="rnd">
            <a:solidFill>
              <a:schemeClr val="tx1"/>
            </a:solidFill>
            <a:prstDash val="sysDot"/>
            <a:miter lim="800000"/>
            <a:headEnd/>
            <a:tailEnd/>
          </a:ln>
        </p:spPr>
        <p:txBody>
          <a:bodyPr wrap="none" anchor="ctr">
            <a:prstTxWarp prst="textNoShape">
              <a:avLst/>
            </a:prstTxWarp>
          </a:bodyPr>
          <a:lstStyle/>
          <a:p>
            <a:endParaRPr lang="it-IT"/>
          </a:p>
        </p:txBody>
      </p:sp>
      <p:sp>
        <p:nvSpPr>
          <p:cNvPr id="189448" name="Rectangle 7"/>
          <p:cNvSpPr>
            <a:spLocks noChangeArrowheads="1"/>
          </p:cNvSpPr>
          <p:nvPr/>
        </p:nvSpPr>
        <p:spPr bwMode="auto">
          <a:xfrm>
            <a:off x="179388" y="3505200"/>
            <a:ext cx="8785225" cy="2605088"/>
          </a:xfrm>
          <a:prstGeom prst="rect">
            <a:avLst/>
          </a:prstGeom>
          <a:solidFill>
            <a:schemeClr val="accent1">
              <a:alpha val="9019"/>
            </a:schemeClr>
          </a:solidFill>
          <a:ln w="9525" cap="rnd">
            <a:solidFill>
              <a:schemeClr val="tx1"/>
            </a:solidFill>
            <a:prstDash val="sysDot"/>
            <a:miter lim="800000"/>
            <a:headEnd/>
            <a:tailEnd/>
          </a:ln>
        </p:spPr>
        <p:txBody>
          <a:bodyPr wrap="none" anchor="ctr">
            <a:prstTxWarp prst="textNoShape">
              <a:avLst/>
            </a:prstTxWarp>
          </a:bodyPr>
          <a:lstStyle/>
          <a:p>
            <a:endParaRPr lang="it-IT"/>
          </a:p>
        </p:txBody>
      </p:sp>
      <p:sp>
        <p:nvSpPr>
          <p:cNvPr id="189449" name="Rectangle 8"/>
          <p:cNvSpPr>
            <a:spLocks noChangeArrowheads="1"/>
          </p:cNvSpPr>
          <p:nvPr/>
        </p:nvSpPr>
        <p:spPr bwMode="auto">
          <a:xfrm>
            <a:off x="179388" y="1268413"/>
            <a:ext cx="8820150" cy="2087562"/>
          </a:xfrm>
          <a:prstGeom prst="rect">
            <a:avLst/>
          </a:prstGeom>
          <a:solidFill>
            <a:schemeClr val="accent1">
              <a:alpha val="9019"/>
            </a:schemeClr>
          </a:solidFill>
          <a:ln w="9525" cap="rnd">
            <a:solidFill>
              <a:schemeClr val="tx1"/>
            </a:solidFill>
            <a:prstDash val="sysDot"/>
            <a:miter lim="800000"/>
            <a:headEnd/>
            <a:tailEnd/>
          </a:ln>
        </p:spPr>
        <p:txBody>
          <a:bodyPr wrap="none" anchor="ctr">
            <a:prstTxWarp prst="textNoShape">
              <a:avLst/>
            </a:prstTxWarp>
          </a:bodyPr>
          <a:lstStyle/>
          <a:p>
            <a:endParaRPr lang="it-IT"/>
          </a:p>
        </p:txBody>
      </p:sp>
      <p:sp>
        <p:nvSpPr>
          <p:cNvPr id="189450" name="Rectangle 9"/>
          <p:cNvSpPr>
            <a:spLocks noGrp="1" noChangeArrowheads="1"/>
          </p:cNvSpPr>
          <p:nvPr>
            <p:ph type="title"/>
          </p:nvPr>
        </p:nvSpPr>
        <p:spPr>
          <a:xfrm>
            <a:off x="457200" y="274638"/>
            <a:ext cx="8229600" cy="490537"/>
          </a:xfrm>
        </p:spPr>
        <p:txBody>
          <a:bodyPr anchor="t">
            <a:normAutofit fontScale="90000"/>
          </a:bodyPr>
          <a:lstStyle/>
          <a:p>
            <a:r>
              <a:rPr lang="it-IT" sz="3200" b="1" smtClean="0">
                <a:latin typeface="Tahoma" pitchFamily="-107" charset="0"/>
                <a:ea typeface="ＭＳ Ｐゴシック" pitchFamily="-107" charset="-128"/>
                <a:cs typeface="ＭＳ Ｐゴシック" pitchFamily="-107" charset="-128"/>
              </a:rPr>
              <a:t>ENUNCIATO E SCHEMA D’ENUNCIATO</a:t>
            </a:r>
          </a:p>
        </p:txBody>
      </p:sp>
      <p:sp>
        <p:nvSpPr>
          <p:cNvPr id="189451" name="Rectangle 10"/>
          <p:cNvSpPr>
            <a:spLocks noGrp="1" noChangeArrowheads="1"/>
          </p:cNvSpPr>
          <p:nvPr>
            <p:ph type="body" sz="half" idx="1"/>
          </p:nvPr>
        </p:nvSpPr>
        <p:spPr>
          <a:xfrm>
            <a:off x="322263" y="4027488"/>
            <a:ext cx="4038600" cy="2220912"/>
          </a:xfrm>
        </p:spPr>
        <p:txBody>
          <a:bodyPr/>
          <a:lstStyle/>
          <a:p>
            <a:pPr>
              <a:buFontTx/>
              <a:buNone/>
            </a:pPr>
            <a:r>
              <a:rPr lang="it-IT" sz="2800" b="1" smtClean="0">
                <a:solidFill>
                  <a:srgbClr val="FF0000"/>
                </a:solidFill>
                <a:latin typeface="Arial" pitchFamily="-107" charset="0"/>
                <a:ea typeface="ＭＳ Ｐゴシック" pitchFamily="-107" charset="-128"/>
                <a:cs typeface="ＭＳ Ｐゴシック" pitchFamily="-107" charset="-128"/>
              </a:rPr>
              <a:t>x, y, z  e www</a:t>
            </a:r>
          </a:p>
          <a:p>
            <a:pPr>
              <a:buFont typeface="Arial" pitchFamily="-107" charset="0"/>
              <a:buNone/>
            </a:pPr>
            <a:r>
              <a:rPr lang="it-IT" sz="2800" b="1" smtClean="0">
                <a:solidFill>
                  <a:srgbClr val="FF0000"/>
                </a:solidFill>
                <a:latin typeface="Arial" pitchFamily="-107" charset="0"/>
                <a:ea typeface="ＭＳ Ｐゴシック" pitchFamily="-107" charset="-128"/>
                <a:cs typeface="ＭＳ Ｐゴシック" pitchFamily="-107" charset="-128"/>
              </a:rPr>
              <a:t>(o Tizio, Caio, </a:t>
            </a:r>
          </a:p>
          <a:p>
            <a:pPr>
              <a:buFont typeface="Arial" pitchFamily="-107" charset="0"/>
              <a:buNone/>
            </a:pPr>
            <a:r>
              <a:rPr lang="it-IT" sz="2800" b="1" smtClean="0">
                <a:solidFill>
                  <a:srgbClr val="FF0000"/>
                </a:solidFill>
                <a:latin typeface="Arial" pitchFamily="-107" charset="0"/>
                <a:ea typeface="ＭＳ Ｐゴシック" pitchFamily="-107" charset="-128"/>
                <a:cs typeface="ＭＳ Ｐゴシック" pitchFamily="-107" charset="-128"/>
              </a:rPr>
              <a:t>Sempronio e la</a:t>
            </a:r>
          </a:p>
          <a:p>
            <a:pPr>
              <a:buFont typeface="Arial" pitchFamily="-107" charset="0"/>
              <a:buNone/>
            </a:pPr>
            <a:r>
              <a:rPr lang="it-IT" sz="2800" b="1" smtClean="0">
                <a:solidFill>
                  <a:srgbClr val="FF0000"/>
                </a:solidFill>
                <a:latin typeface="Arial" pitchFamily="-107" charset="0"/>
                <a:ea typeface="ＭＳ Ｐゴシック" pitchFamily="-107" charset="-128"/>
                <a:cs typeface="ＭＳ Ｐゴシック" pitchFamily="-107" charset="-128"/>
              </a:rPr>
              <a:t>Tale) </a:t>
            </a:r>
            <a:r>
              <a:rPr lang="it-IT" sz="2800" smtClean="0">
                <a:latin typeface="Arial" pitchFamily="-107" charset="0"/>
                <a:ea typeface="ＭＳ Ｐゴシック" pitchFamily="-107" charset="-128"/>
                <a:cs typeface="ＭＳ Ｐゴシック" pitchFamily="-107" charset="-128"/>
              </a:rPr>
              <a:t>mangiano</a:t>
            </a:r>
          </a:p>
          <a:p>
            <a:pPr>
              <a:buFontTx/>
              <a:buNone/>
            </a:pPr>
            <a:endParaRPr lang="it-IT" sz="2800">
              <a:latin typeface="Arial" pitchFamily="-107" charset="0"/>
              <a:ea typeface="ＭＳ Ｐゴシック" pitchFamily="-107" charset="-128"/>
              <a:cs typeface="ＭＳ Ｐゴシック" pitchFamily="-107" charset="-128"/>
            </a:endParaRPr>
          </a:p>
        </p:txBody>
      </p:sp>
      <p:pic>
        <p:nvPicPr>
          <p:cNvPr id="189452" name="Picture 11" descr="FRANZ2"/>
          <p:cNvPicPr>
            <a:picLocks noGrp="1" noChangeAspect="1" noChangeArrowheads="1"/>
          </p:cNvPicPr>
          <p:nvPr>
            <p:ph sz="quarter" idx="3"/>
          </p:nvPr>
        </p:nvPicPr>
        <p:blipFill>
          <a:blip r:embed="rId3">
            <a:clrChange>
              <a:clrFrom>
                <a:srgbClr val="FFFFFF"/>
              </a:clrFrom>
              <a:clrTo>
                <a:srgbClr val="FFFFFF">
                  <a:alpha val="0"/>
                </a:srgbClr>
              </a:clrTo>
            </a:clrChange>
          </a:blip>
          <a:srcRect/>
          <a:stretch>
            <a:fillRect/>
          </a:stretch>
        </p:blipFill>
        <p:spPr>
          <a:xfrm>
            <a:off x="4211638" y="3716338"/>
            <a:ext cx="3816350" cy="2071687"/>
          </a:xfrm>
        </p:spPr>
      </p:pic>
      <p:pic>
        <p:nvPicPr>
          <p:cNvPr id="189453" name="Picture 12" descr="Tutti mangiano"/>
          <p:cNvPicPr>
            <a:picLocks noGrp="1" noChangeAspect="1" noChangeArrowheads="1"/>
          </p:cNvPicPr>
          <p:nvPr>
            <p:ph sz="quarter" idx="2"/>
          </p:nvPr>
        </p:nvPicPr>
        <p:blipFill>
          <a:blip r:embed="rId4">
            <a:clrChange>
              <a:clrFrom>
                <a:srgbClr val="FFFFFF"/>
              </a:clrFrom>
              <a:clrTo>
                <a:srgbClr val="FFFFFF">
                  <a:alpha val="0"/>
                </a:srgbClr>
              </a:clrTo>
            </a:clrChange>
            <a:lum bright="24000" contrast="4000"/>
          </a:blip>
          <a:srcRect/>
          <a:stretch>
            <a:fillRect/>
          </a:stretch>
        </p:blipFill>
        <p:spPr>
          <a:xfrm>
            <a:off x="2914650" y="1412875"/>
            <a:ext cx="3097213" cy="1858963"/>
          </a:xfrm>
        </p:spPr>
      </p:pic>
      <p:pic>
        <p:nvPicPr>
          <p:cNvPr id="189454" name="Picture 13" descr="Tutti mangiano"/>
          <p:cNvPicPr>
            <a:picLocks noChangeAspect="1" noChangeArrowheads="1"/>
          </p:cNvPicPr>
          <p:nvPr/>
        </p:nvPicPr>
        <p:blipFill>
          <a:blip r:embed="rId4">
            <a:clrChange>
              <a:clrFrom>
                <a:srgbClr val="FFFFFF"/>
              </a:clrFrom>
              <a:clrTo>
                <a:srgbClr val="FFFFFF">
                  <a:alpha val="0"/>
                </a:srgbClr>
              </a:clrTo>
            </a:clrChange>
            <a:lum bright="24000" contrast="4000"/>
          </a:blip>
          <a:srcRect/>
          <a:stretch>
            <a:fillRect/>
          </a:stretch>
        </p:blipFill>
        <p:spPr bwMode="auto">
          <a:xfrm>
            <a:off x="5902325" y="1412875"/>
            <a:ext cx="3097213" cy="1858963"/>
          </a:xfrm>
          <a:prstGeom prst="rect">
            <a:avLst/>
          </a:prstGeom>
          <a:noFill/>
          <a:ln w="9525">
            <a:noFill/>
            <a:miter lim="800000"/>
            <a:headEnd/>
            <a:tailEnd/>
          </a:ln>
        </p:spPr>
      </p:pic>
      <p:pic>
        <p:nvPicPr>
          <p:cNvPr id="189455" name="Picture 14" descr="FRANZ2"/>
          <p:cNvPicPr>
            <a:picLocks noChangeAspect="1" noChangeArrowheads="1"/>
          </p:cNvPicPr>
          <p:nvPr/>
        </p:nvPicPr>
        <p:blipFill>
          <a:blip r:embed="rId3">
            <a:clrChange>
              <a:clrFrom>
                <a:srgbClr val="FFFFFF"/>
              </a:clrFrom>
              <a:clrTo>
                <a:srgbClr val="FFFFFF">
                  <a:alpha val="0"/>
                </a:srgbClr>
              </a:clrTo>
            </a:clrChange>
          </a:blip>
          <a:srcRect l="48128" r="6572"/>
          <a:stretch>
            <a:fillRect/>
          </a:stretch>
        </p:blipFill>
        <p:spPr bwMode="auto">
          <a:xfrm>
            <a:off x="2986088" y="3716338"/>
            <a:ext cx="1728787" cy="2071687"/>
          </a:xfrm>
          <a:prstGeom prst="rect">
            <a:avLst/>
          </a:prstGeom>
          <a:noFill/>
          <a:ln w="9525">
            <a:noFill/>
            <a:miter lim="800000"/>
            <a:headEnd/>
            <a:tailEnd/>
          </a:ln>
        </p:spPr>
      </p:pic>
      <p:pic>
        <p:nvPicPr>
          <p:cNvPr id="189456" name="Picture 15" descr="FRANZ2"/>
          <p:cNvPicPr>
            <a:picLocks noChangeAspect="1" noChangeArrowheads="1"/>
          </p:cNvPicPr>
          <p:nvPr/>
        </p:nvPicPr>
        <p:blipFill>
          <a:blip r:embed="rId3">
            <a:clrChange>
              <a:clrFrom>
                <a:srgbClr val="FFFFFF"/>
              </a:clrFrom>
              <a:clrTo>
                <a:srgbClr val="FFFFFF">
                  <a:alpha val="0"/>
                </a:srgbClr>
              </a:clrTo>
            </a:clrChange>
          </a:blip>
          <a:srcRect l="48128" r="14102"/>
          <a:stretch>
            <a:fillRect/>
          </a:stretch>
        </p:blipFill>
        <p:spPr bwMode="auto">
          <a:xfrm>
            <a:off x="7523163" y="3733800"/>
            <a:ext cx="1441450" cy="2071688"/>
          </a:xfrm>
          <a:prstGeom prst="rect">
            <a:avLst/>
          </a:prstGeom>
          <a:noFill/>
          <a:ln w="9525">
            <a:noFill/>
            <a:miter lim="800000"/>
            <a:headEnd/>
            <a:tailEnd/>
          </a:ln>
        </p:spPr>
      </p:pic>
      <p:sp>
        <p:nvSpPr>
          <p:cNvPr id="189457" name="Rectangle 16"/>
          <p:cNvSpPr>
            <a:spLocks noChangeArrowheads="1"/>
          </p:cNvSpPr>
          <p:nvPr/>
        </p:nvSpPr>
        <p:spPr bwMode="auto">
          <a:xfrm>
            <a:off x="250825" y="1682750"/>
            <a:ext cx="4038600" cy="1589088"/>
          </a:xfrm>
          <a:prstGeom prst="rect">
            <a:avLst/>
          </a:prstGeom>
          <a:noFill/>
          <a:ln w="9525">
            <a:noFill/>
            <a:miter lim="800000"/>
            <a:headEnd/>
            <a:tailEnd/>
          </a:ln>
        </p:spPr>
        <p:txBody>
          <a:bodyPr>
            <a:prstTxWarp prst="textNoShape">
              <a:avLst/>
            </a:prstTxWarp>
          </a:bodyPr>
          <a:lstStyle/>
          <a:p>
            <a:pPr marL="342900" indent="-342900">
              <a:spcBef>
                <a:spcPct val="20000"/>
              </a:spcBef>
            </a:pPr>
            <a:r>
              <a:rPr lang="it-IT" sz="2800" b="1">
                <a:solidFill>
                  <a:srgbClr val="FF0000"/>
                </a:solidFill>
                <a:latin typeface="Tahoma" pitchFamily="-107" charset="0"/>
              </a:rPr>
              <a:t>Carlo, Aldo,</a:t>
            </a:r>
          </a:p>
          <a:p>
            <a:pPr marL="342900" indent="-342900">
              <a:spcBef>
                <a:spcPct val="20000"/>
              </a:spcBef>
            </a:pPr>
            <a:r>
              <a:rPr lang="it-IT" sz="2800" b="1">
                <a:solidFill>
                  <a:srgbClr val="FF0000"/>
                </a:solidFill>
                <a:latin typeface="Tahoma" pitchFamily="-107" charset="0"/>
              </a:rPr>
              <a:t>Gino e Maria</a:t>
            </a:r>
          </a:p>
          <a:p>
            <a:pPr marL="342900" indent="-342900">
              <a:spcBef>
                <a:spcPct val="20000"/>
              </a:spcBef>
            </a:pPr>
            <a:r>
              <a:rPr lang="it-IT" sz="2800">
                <a:latin typeface="Tahoma" pitchFamily="-107" charset="0"/>
              </a:rPr>
              <a:t> mangiano</a:t>
            </a:r>
          </a:p>
        </p:txBody>
      </p:sp>
      <p:sp>
        <p:nvSpPr>
          <p:cNvPr id="189458" name="CasellaDiTesto 17"/>
          <p:cNvSpPr txBox="1">
            <a:spLocks noChangeArrowheads="1"/>
          </p:cNvSpPr>
          <p:nvPr/>
        </p:nvSpPr>
        <p:spPr bwMode="auto">
          <a:xfrm>
            <a:off x="457200" y="1268413"/>
            <a:ext cx="2759075" cy="461962"/>
          </a:xfrm>
          <a:prstGeom prst="rect">
            <a:avLst/>
          </a:prstGeom>
          <a:noFill/>
          <a:ln w="9525">
            <a:noFill/>
            <a:miter lim="800000"/>
            <a:headEnd/>
            <a:tailEnd/>
          </a:ln>
        </p:spPr>
        <p:txBody>
          <a:bodyPr>
            <a:prstTxWarp prst="textNoShape">
              <a:avLst/>
            </a:prstTxWarp>
            <a:spAutoFit/>
          </a:bodyPr>
          <a:lstStyle/>
          <a:p>
            <a:r>
              <a:rPr lang="it-IT" sz="2400" b="1">
                <a:latin typeface="Tahoma" pitchFamily="-107" charset="0"/>
              </a:rPr>
              <a:t>ENUNCIATO</a:t>
            </a:r>
          </a:p>
        </p:txBody>
      </p:sp>
      <p:sp>
        <p:nvSpPr>
          <p:cNvPr id="189459" name="CasellaDiTesto 20"/>
          <p:cNvSpPr txBox="1">
            <a:spLocks noChangeArrowheads="1"/>
          </p:cNvSpPr>
          <p:nvPr/>
        </p:nvSpPr>
        <p:spPr bwMode="auto">
          <a:xfrm>
            <a:off x="330200" y="3505200"/>
            <a:ext cx="4564063" cy="522288"/>
          </a:xfrm>
          <a:prstGeom prst="rect">
            <a:avLst/>
          </a:prstGeom>
          <a:noFill/>
          <a:ln w="9525">
            <a:noFill/>
            <a:miter lim="800000"/>
            <a:headEnd/>
            <a:tailEnd/>
          </a:ln>
        </p:spPr>
        <p:txBody>
          <a:bodyPr wrap="none">
            <a:prstTxWarp prst="textNoShape">
              <a:avLst/>
            </a:prstTxWarp>
            <a:spAutoFit/>
          </a:bodyPr>
          <a:lstStyle/>
          <a:p>
            <a:r>
              <a:rPr lang="it-IT" sz="2800" b="1">
                <a:latin typeface="Tahoma" pitchFamily="-107" charset="0"/>
              </a:rPr>
              <a:t>SCHEMA DI ENUNCIATO</a:t>
            </a:r>
          </a:p>
        </p:txBody>
      </p:sp>
    </p:spTree>
  </p:cSld>
  <p:clrMapOvr>
    <a:masterClrMapping/>
  </p:clrMapOvr>
  <p:transition/>
  <p:timing>
    <p:tnLst>
      <p:par>
        <p:cTn id="1" dur="indefinite" restart="never" nodeType="tmRoot"/>
      </p:par>
    </p:tnLst>
  </p:timing>
</p:sld>
</file>

<file path=ppt/slides/slide10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showMasterPhAnim="0">
  <p:cSld>
    <p:spTree>
      <p:nvGrpSpPr>
        <p:cNvPr id="1" name=""/>
        <p:cNvGrpSpPr/>
        <p:nvPr/>
      </p:nvGrpSpPr>
      <p:grpSpPr>
        <a:xfrm>
          <a:off x="0" y="0"/>
          <a:ext cx="0" cy="0"/>
          <a:chOff x="0" y="0"/>
          <a:chExt cx="0" cy="0"/>
        </a:xfrm>
      </p:grpSpPr>
      <p:sp>
        <p:nvSpPr>
          <p:cNvPr id="19" name="Segnaposto numero diapositiva 7"/>
          <p:cNvSpPr>
            <a:spLocks noGrp="1"/>
          </p:cNvSpPr>
          <p:nvPr>
            <p:ph type="sldNum" sz="quarter" idx="12"/>
          </p:nvPr>
        </p:nvSpPr>
        <p:spPr/>
        <p:txBody>
          <a:bodyPr/>
          <a:lstStyle/>
          <a:p>
            <a:pPr>
              <a:defRPr/>
            </a:pPr>
            <a:fld id="{F240F69D-684E-034C-BC04-25F12D75258F}" type="slidenum">
              <a:rPr lang="it-IT"/>
              <a:pPr>
                <a:defRPr/>
              </a:pPr>
              <a:t>107</a:t>
            </a:fld>
            <a:endParaRPr lang="it-IT"/>
          </a:p>
        </p:txBody>
      </p:sp>
      <p:sp>
        <p:nvSpPr>
          <p:cNvPr id="191491" name="AutoShape 2"/>
          <p:cNvSpPr>
            <a:spLocks noChangeArrowheads="1"/>
          </p:cNvSpPr>
          <p:nvPr/>
        </p:nvSpPr>
        <p:spPr bwMode="auto">
          <a:xfrm>
            <a:off x="3563938" y="2492375"/>
            <a:ext cx="503237" cy="431800"/>
          </a:xfrm>
          <a:prstGeom prst="irregularSeal1">
            <a:avLst/>
          </a:prstGeom>
          <a:solidFill>
            <a:srgbClr val="99CC00">
              <a:alpha val="87057"/>
            </a:srgbClr>
          </a:solidFill>
          <a:ln w="9525" cap="rnd">
            <a:solidFill>
              <a:schemeClr val="tx1"/>
            </a:solidFill>
            <a:prstDash val="sysDot"/>
            <a:miter lim="800000"/>
            <a:headEnd/>
            <a:tailEnd/>
          </a:ln>
        </p:spPr>
        <p:txBody>
          <a:bodyPr wrap="none" anchor="ctr">
            <a:prstTxWarp prst="textNoShape">
              <a:avLst/>
            </a:prstTxWarp>
          </a:bodyPr>
          <a:lstStyle/>
          <a:p>
            <a:endParaRPr lang="it-IT"/>
          </a:p>
        </p:txBody>
      </p:sp>
      <p:sp>
        <p:nvSpPr>
          <p:cNvPr id="191492" name="AutoShape 3"/>
          <p:cNvSpPr>
            <a:spLocks noChangeArrowheads="1"/>
          </p:cNvSpPr>
          <p:nvPr/>
        </p:nvSpPr>
        <p:spPr bwMode="auto">
          <a:xfrm>
            <a:off x="8172450" y="2420938"/>
            <a:ext cx="503238" cy="431800"/>
          </a:xfrm>
          <a:prstGeom prst="irregularSeal1">
            <a:avLst/>
          </a:prstGeom>
          <a:solidFill>
            <a:srgbClr val="99CC00">
              <a:alpha val="87057"/>
            </a:srgbClr>
          </a:solidFill>
          <a:ln w="9525" cap="rnd">
            <a:solidFill>
              <a:schemeClr val="tx1"/>
            </a:solidFill>
            <a:prstDash val="sysDot"/>
            <a:miter lim="800000"/>
            <a:headEnd/>
            <a:tailEnd/>
          </a:ln>
        </p:spPr>
        <p:txBody>
          <a:bodyPr wrap="none" anchor="ctr">
            <a:prstTxWarp prst="textNoShape">
              <a:avLst/>
            </a:prstTxWarp>
          </a:bodyPr>
          <a:lstStyle/>
          <a:p>
            <a:endParaRPr lang="it-IT"/>
          </a:p>
        </p:txBody>
      </p:sp>
      <p:sp>
        <p:nvSpPr>
          <p:cNvPr id="191493" name="AutoShape 4"/>
          <p:cNvSpPr>
            <a:spLocks noChangeArrowheads="1"/>
          </p:cNvSpPr>
          <p:nvPr/>
        </p:nvSpPr>
        <p:spPr bwMode="auto">
          <a:xfrm>
            <a:off x="6588125" y="2492375"/>
            <a:ext cx="503238" cy="431800"/>
          </a:xfrm>
          <a:prstGeom prst="irregularSeal1">
            <a:avLst/>
          </a:prstGeom>
          <a:solidFill>
            <a:srgbClr val="99CC00">
              <a:alpha val="87057"/>
            </a:srgbClr>
          </a:solidFill>
          <a:ln w="9525" cap="rnd">
            <a:solidFill>
              <a:schemeClr val="tx1"/>
            </a:solidFill>
            <a:prstDash val="sysDot"/>
            <a:miter lim="800000"/>
            <a:headEnd/>
            <a:tailEnd/>
          </a:ln>
        </p:spPr>
        <p:txBody>
          <a:bodyPr wrap="none" anchor="ctr">
            <a:prstTxWarp prst="textNoShape">
              <a:avLst/>
            </a:prstTxWarp>
          </a:bodyPr>
          <a:lstStyle/>
          <a:p>
            <a:endParaRPr lang="it-IT"/>
          </a:p>
        </p:txBody>
      </p:sp>
      <p:sp>
        <p:nvSpPr>
          <p:cNvPr id="191494" name="AutoShape 5"/>
          <p:cNvSpPr>
            <a:spLocks noChangeArrowheads="1"/>
          </p:cNvSpPr>
          <p:nvPr/>
        </p:nvSpPr>
        <p:spPr bwMode="auto">
          <a:xfrm>
            <a:off x="5148263" y="2420938"/>
            <a:ext cx="503237" cy="431800"/>
          </a:xfrm>
          <a:prstGeom prst="irregularSeal1">
            <a:avLst/>
          </a:prstGeom>
          <a:solidFill>
            <a:srgbClr val="99CC00">
              <a:alpha val="87057"/>
            </a:srgbClr>
          </a:solidFill>
          <a:ln w="9525" cap="rnd">
            <a:solidFill>
              <a:schemeClr val="tx1"/>
            </a:solidFill>
            <a:prstDash val="sysDot"/>
            <a:miter lim="800000"/>
            <a:headEnd/>
            <a:tailEnd/>
          </a:ln>
        </p:spPr>
        <p:txBody>
          <a:bodyPr wrap="none" anchor="ctr">
            <a:prstTxWarp prst="textNoShape">
              <a:avLst/>
            </a:prstTxWarp>
          </a:bodyPr>
          <a:lstStyle/>
          <a:p>
            <a:endParaRPr lang="it-IT"/>
          </a:p>
        </p:txBody>
      </p:sp>
      <p:sp>
        <p:nvSpPr>
          <p:cNvPr id="191495" name="AutoShape 6"/>
          <p:cNvSpPr>
            <a:spLocks noChangeArrowheads="1"/>
          </p:cNvSpPr>
          <p:nvPr/>
        </p:nvSpPr>
        <p:spPr bwMode="auto">
          <a:xfrm>
            <a:off x="5076825" y="4797425"/>
            <a:ext cx="503238" cy="431800"/>
          </a:xfrm>
          <a:prstGeom prst="irregularSeal1">
            <a:avLst/>
          </a:prstGeom>
          <a:solidFill>
            <a:srgbClr val="99CC00">
              <a:alpha val="87057"/>
            </a:srgbClr>
          </a:solidFill>
          <a:ln w="9525" cap="rnd">
            <a:solidFill>
              <a:schemeClr val="tx1"/>
            </a:solidFill>
            <a:prstDash val="sysDot"/>
            <a:miter lim="800000"/>
            <a:headEnd/>
            <a:tailEnd/>
          </a:ln>
        </p:spPr>
        <p:txBody>
          <a:bodyPr wrap="none" anchor="ctr">
            <a:prstTxWarp prst="textNoShape">
              <a:avLst/>
            </a:prstTxWarp>
          </a:bodyPr>
          <a:lstStyle/>
          <a:p>
            <a:endParaRPr lang="it-IT"/>
          </a:p>
        </p:txBody>
      </p:sp>
      <p:sp>
        <p:nvSpPr>
          <p:cNvPr id="191496" name="Rectangle 7"/>
          <p:cNvSpPr>
            <a:spLocks noChangeArrowheads="1"/>
          </p:cNvSpPr>
          <p:nvPr/>
        </p:nvSpPr>
        <p:spPr bwMode="auto">
          <a:xfrm>
            <a:off x="179388" y="3505200"/>
            <a:ext cx="8785225" cy="2605088"/>
          </a:xfrm>
          <a:prstGeom prst="rect">
            <a:avLst/>
          </a:prstGeom>
          <a:solidFill>
            <a:schemeClr val="accent1">
              <a:alpha val="9019"/>
            </a:schemeClr>
          </a:solidFill>
          <a:ln w="9525" cap="rnd">
            <a:solidFill>
              <a:schemeClr val="tx1"/>
            </a:solidFill>
            <a:prstDash val="sysDot"/>
            <a:miter lim="800000"/>
            <a:headEnd/>
            <a:tailEnd/>
          </a:ln>
        </p:spPr>
        <p:txBody>
          <a:bodyPr wrap="none" anchor="ctr">
            <a:prstTxWarp prst="textNoShape">
              <a:avLst/>
            </a:prstTxWarp>
          </a:bodyPr>
          <a:lstStyle/>
          <a:p>
            <a:endParaRPr lang="it-IT"/>
          </a:p>
        </p:txBody>
      </p:sp>
      <p:sp>
        <p:nvSpPr>
          <p:cNvPr id="191497" name="Rectangle 8"/>
          <p:cNvSpPr>
            <a:spLocks noChangeArrowheads="1"/>
          </p:cNvSpPr>
          <p:nvPr/>
        </p:nvSpPr>
        <p:spPr bwMode="auto">
          <a:xfrm>
            <a:off x="179388" y="1268413"/>
            <a:ext cx="8820150" cy="2003425"/>
          </a:xfrm>
          <a:prstGeom prst="rect">
            <a:avLst/>
          </a:prstGeom>
          <a:solidFill>
            <a:schemeClr val="accent1">
              <a:alpha val="9019"/>
            </a:schemeClr>
          </a:solidFill>
          <a:ln w="9525" cap="rnd">
            <a:solidFill>
              <a:schemeClr val="tx1"/>
            </a:solidFill>
            <a:prstDash val="sysDot"/>
            <a:miter lim="800000"/>
            <a:headEnd/>
            <a:tailEnd/>
          </a:ln>
        </p:spPr>
        <p:txBody>
          <a:bodyPr wrap="none" anchor="ctr">
            <a:prstTxWarp prst="textNoShape">
              <a:avLst/>
            </a:prstTxWarp>
          </a:bodyPr>
          <a:lstStyle/>
          <a:p>
            <a:endParaRPr lang="it-IT"/>
          </a:p>
        </p:txBody>
      </p:sp>
      <p:sp>
        <p:nvSpPr>
          <p:cNvPr id="191498" name="Rectangle 9"/>
          <p:cNvSpPr>
            <a:spLocks noGrp="1" noChangeArrowheads="1"/>
          </p:cNvSpPr>
          <p:nvPr>
            <p:ph type="title"/>
          </p:nvPr>
        </p:nvSpPr>
        <p:spPr>
          <a:xfrm>
            <a:off x="0" y="0"/>
            <a:ext cx="8999538" cy="1055688"/>
          </a:xfrm>
        </p:spPr>
        <p:txBody>
          <a:bodyPr anchor="t">
            <a:normAutofit fontScale="90000"/>
          </a:bodyPr>
          <a:lstStyle/>
          <a:p>
            <a:r>
              <a:rPr lang="it-IT" sz="2200" b="1">
                <a:latin typeface="Tahoma" pitchFamily="-107" charset="0"/>
                <a:ea typeface="ＭＳ Ｐゴシック" pitchFamily="-107" charset="-128"/>
                <a:cs typeface="ＭＳ Ｐゴシック" pitchFamily="-107" charset="-128"/>
              </a:rPr>
              <a:t>Per passare dallo schema d’enunciato all’enunciato bisogna  sostituire le variabili  x, y, z e w (o Tizio, Caio, Sempronio e la Tal dei Tali) con le costanti  Carlo, Aldo, Gino e Maria</a:t>
            </a:r>
          </a:p>
        </p:txBody>
      </p:sp>
      <p:sp>
        <p:nvSpPr>
          <p:cNvPr id="191499" name="Rectangle 10"/>
          <p:cNvSpPr>
            <a:spLocks noGrp="1" noChangeArrowheads="1"/>
          </p:cNvSpPr>
          <p:nvPr>
            <p:ph type="body" sz="half" idx="1"/>
          </p:nvPr>
        </p:nvSpPr>
        <p:spPr>
          <a:xfrm>
            <a:off x="322263" y="4027488"/>
            <a:ext cx="4038600" cy="2220912"/>
          </a:xfrm>
        </p:spPr>
        <p:txBody>
          <a:bodyPr/>
          <a:lstStyle/>
          <a:p>
            <a:pPr>
              <a:buFontTx/>
              <a:buNone/>
            </a:pPr>
            <a:r>
              <a:rPr lang="it-IT" sz="2800" b="1" smtClean="0">
                <a:solidFill>
                  <a:srgbClr val="FF0000"/>
                </a:solidFill>
                <a:latin typeface="Arial" pitchFamily="-107" charset="0"/>
                <a:ea typeface="ＭＳ Ｐゴシック" pitchFamily="-107" charset="-128"/>
                <a:cs typeface="ＭＳ Ｐゴシック" pitchFamily="-107" charset="-128"/>
              </a:rPr>
              <a:t>x, y, z  e www</a:t>
            </a:r>
          </a:p>
          <a:p>
            <a:pPr>
              <a:buFont typeface="Arial" pitchFamily="-107" charset="0"/>
              <a:buNone/>
            </a:pPr>
            <a:r>
              <a:rPr lang="it-IT" sz="2800" b="1" smtClean="0">
                <a:solidFill>
                  <a:srgbClr val="FF0000"/>
                </a:solidFill>
                <a:latin typeface="Arial" pitchFamily="-107" charset="0"/>
                <a:ea typeface="ＭＳ Ｐゴシック" pitchFamily="-107" charset="-128"/>
                <a:cs typeface="ＭＳ Ｐゴシック" pitchFamily="-107" charset="-128"/>
              </a:rPr>
              <a:t>(o Tizio, Caio, </a:t>
            </a:r>
          </a:p>
          <a:p>
            <a:pPr>
              <a:buFont typeface="Arial" pitchFamily="-107" charset="0"/>
              <a:buNone/>
            </a:pPr>
            <a:r>
              <a:rPr lang="it-IT" sz="2800" b="1" smtClean="0">
                <a:solidFill>
                  <a:srgbClr val="FF0000"/>
                </a:solidFill>
                <a:latin typeface="Arial" pitchFamily="-107" charset="0"/>
                <a:ea typeface="ＭＳ Ｐゴシック" pitchFamily="-107" charset="-128"/>
                <a:cs typeface="ＭＳ Ｐゴシック" pitchFamily="-107" charset="-128"/>
              </a:rPr>
              <a:t>Sempronio e la</a:t>
            </a:r>
          </a:p>
          <a:p>
            <a:pPr>
              <a:buFont typeface="Arial" pitchFamily="-107" charset="0"/>
              <a:buNone/>
            </a:pPr>
            <a:r>
              <a:rPr lang="it-IT" sz="2800" b="1" smtClean="0">
                <a:solidFill>
                  <a:srgbClr val="FF0000"/>
                </a:solidFill>
                <a:latin typeface="Arial" pitchFamily="-107" charset="0"/>
                <a:ea typeface="ＭＳ Ｐゴシック" pitchFamily="-107" charset="-128"/>
                <a:cs typeface="ＭＳ Ｐゴシック" pitchFamily="-107" charset="-128"/>
              </a:rPr>
              <a:t>Tale) </a:t>
            </a:r>
            <a:r>
              <a:rPr lang="it-IT" sz="2800" smtClean="0">
                <a:latin typeface="Arial" pitchFamily="-107" charset="0"/>
                <a:ea typeface="ＭＳ Ｐゴシック" pitchFamily="-107" charset="-128"/>
                <a:cs typeface="ＭＳ Ｐゴシック" pitchFamily="-107" charset="-128"/>
              </a:rPr>
              <a:t>mangiano</a:t>
            </a:r>
          </a:p>
          <a:p>
            <a:pPr>
              <a:buFontTx/>
              <a:buNone/>
            </a:pPr>
            <a:endParaRPr lang="it-IT" sz="2800">
              <a:latin typeface="Arial" pitchFamily="-107" charset="0"/>
              <a:ea typeface="ＭＳ Ｐゴシック" pitchFamily="-107" charset="-128"/>
              <a:cs typeface="ＭＳ Ｐゴシック" pitchFamily="-107" charset="-128"/>
            </a:endParaRPr>
          </a:p>
        </p:txBody>
      </p:sp>
      <p:pic>
        <p:nvPicPr>
          <p:cNvPr id="191500" name="Picture 11" descr="FRANZ2"/>
          <p:cNvPicPr>
            <a:picLocks noGrp="1" noChangeAspect="1" noChangeArrowheads="1"/>
          </p:cNvPicPr>
          <p:nvPr>
            <p:ph sz="quarter" idx="3"/>
          </p:nvPr>
        </p:nvPicPr>
        <p:blipFill>
          <a:blip r:embed="rId3">
            <a:clrChange>
              <a:clrFrom>
                <a:srgbClr val="FFFFFF"/>
              </a:clrFrom>
              <a:clrTo>
                <a:srgbClr val="FFFFFF">
                  <a:alpha val="0"/>
                </a:srgbClr>
              </a:clrTo>
            </a:clrChange>
          </a:blip>
          <a:srcRect/>
          <a:stretch>
            <a:fillRect/>
          </a:stretch>
        </p:blipFill>
        <p:spPr>
          <a:xfrm>
            <a:off x="4211638" y="3716338"/>
            <a:ext cx="3816350" cy="2071687"/>
          </a:xfrm>
        </p:spPr>
      </p:pic>
      <p:pic>
        <p:nvPicPr>
          <p:cNvPr id="191501" name="Picture 12" descr="Tutti mangiano"/>
          <p:cNvPicPr>
            <a:picLocks noGrp="1" noChangeAspect="1" noChangeArrowheads="1"/>
          </p:cNvPicPr>
          <p:nvPr>
            <p:ph sz="quarter" idx="2"/>
          </p:nvPr>
        </p:nvPicPr>
        <p:blipFill>
          <a:blip r:embed="rId4">
            <a:clrChange>
              <a:clrFrom>
                <a:srgbClr val="FFFFFF"/>
              </a:clrFrom>
              <a:clrTo>
                <a:srgbClr val="FFFFFF">
                  <a:alpha val="0"/>
                </a:srgbClr>
              </a:clrTo>
            </a:clrChange>
            <a:lum bright="24000" contrast="4000"/>
          </a:blip>
          <a:srcRect/>
          <a:stretch>
            <a:fillRect/>
          </a:stretch>
        </p:blipFill>
        <p:spPr>
          <a:xfrm>
            <a:off x="2914650" y="1412875"/>
            <a:ext cx="3097213" cy="1858963"/>
          </a:xfrm>
        </p:spPr>
      </p:pic>
      <p:pic>
        <p:nvPicPr>
          <p:cNvPr id="191502" name="Picture 13" descr="Tutti mangiano"/>
          <p:cNvPicPr>
            <a:picLocks noChangeAspect="1" noChangeArrowheads="1"/>
          </p:cNvPicPr>
          <p:nvPr/>
        </p:nvPicPr>
        <p:blipFill>
          <a:blip r:embed="rId4">
            <a:clrChange>
              <a:clrFrom>
                <a:srgbClr val="FFFFFF"/>
              </a:clrFrom>
              <a:clrTo>
                <a:srgbClr val="FFFFFF">
                  <a:alpha val="0"/>
                </a:srgbClr>
              </a:clrTo>
            </a:clrChange>
            <a:lum bright="24000" contrast="4000"/>
          </a:blip>
          <a:srcRect/>
          <a:stretch>
            <a:fillRect/>
          </a:stretch>
        </p:blipFill>
        <p:spPr bwMode="auto">
          <a:xfrm>
            <a:off x="5902325" y="1412875"/>
            <a:ext cx="3097213" cy="1858963"/>
          </a:xfrm>
          <a:prstGeom prst="rect">
            <a:avLst/>
          </a:prstGeom>
          <a:noFill/>
          <a:ln w="9525">
            <a:noFill/>
            <a:miter lim="800000"/>
            <a:headEnd/>
            <a:tailEnd/>
          </a:ln>
        </p:spPr>
      </p:pic>
      <p:pic>
        <p:nvPicPr>
          <p:cNvPr id="191503" name="Picture 14" descr="FRANZ2"/>
          <p:cNvPicPr>
            <a:picLocks noChangeAspect="1" noChangeArrowheads="1"/>
          </p:cNvPicPr>
          <p:nvPr/>
        </p:nvPicPr>
        <p:blipFill>
          <a:blip r:embed="rId3">
            <a:clrChange>
              <a:clrFrom>
                <a:srgbClr val="FFFFFF"/>
              </a:clrFrom>
              <a:clrTo>
                <a:srgbClr val="FFFFFF">
                  <a:alpha val="0"/>
                </a:srgbClr>
              </a:clrTo>
            </a:clrChange>
          </a:blip>
          <a:srcRect l="48128" r="6572"/>
          <a:stretch>
            <a:fillRect/>
          </a:stretch>
        </p:blipFill>
        <p:spPr bwMode="auto">
          <a:xfrm>
            <a:off x="2986088" y="3716338"/>
            <a:ext cx="1728787" cy="2071687"/>
          </a:xfrm>
          <a:prstGeom prst="rect">
            <a:avLst/>
          </a:prstGeom>
          <a:noFill/>
          <a:ln w="9525">
            <a:noFill/>
            <a:miter lim="800000"/>
            <a:headEnd/>
            <a:tailEnd/>
          </a:ln>
        </p:spPr>
      </p:pic>
      <p:pic>
        <p:nvPicPr>
          <p:cNvPr id="191504" name="Picture 15" descr="FRANZ2"/>
          <p:cNvPicPr>
            <a:picLocks noChangeAspect="1" noChangeArrowheads="1"/>
          </p:cNvPicPr>
          <p:nvPr/>
        </p:nvPicPr>
        <p:blipFill>
          <a:blip r:embed="rId3">
            <a:clrChange>
              <a:clrFrom>
                <a:srgbClr val="FFFFFF"/>
              </a:clrFrom>
              <a:clrTo>
                <a:srgbClr val="FFFFFF">
                  <a:alpha val="0"/>
                </a:srgbClr>
              </a:clrTo>
            </a:clrChange>
          </a:blip>
          <a:srcRect l="48128" r="14102"/>
          <a:stretch>
            <a:fillRect/>
          </a:stretch>
        </p:blipFill>
        <p:spPr bwMode="auto">
          <a:xfrm>
            <a:off x="7523163" y="3733800"/>
            <a:ext cx="1441450" cy="2071688"/>
          </a:xfrm>
          <a:prstGeom prst="rect">
            <a:avLst/>
          </a:prstGeom>
          <a:noFill/>
          <a:ln w="9525">
            <a:noFill/>
            <a:miter lim="800000"/>
            <a:headEnd/>
            <a:tailEnd/>
          </a:ln>
        </p:spPr>
      </p:pic>
      <p:sp>
        <p:nvSpPr>
          <p:cNvPr id="191505" name="Rectangle 16"/>
          <p:cNvSpPr>
            <a:spLocks noChangeArrowheads="1"/>
          </p:cNvSpPr>
          <p:nvPr/>
        </p:nvSpPr>
        <p:spPr bwMode="auto">
          <a:xfrm>
            <a:off x="250825" y="1682750"/>
            <a:ext cx="4038600" cy="1589088"/>
          </a:xfrm>
          <a:prstGeom prst="rect">
            <a:avLst/>
          </a:prstGeom>
          <a:noFill/>
          <a:ln w="9525">
            <a:noFill/>
            <a:miter lim="800000"/>
            <a:headEnd/>
            <a:tailEnd/>
          </a:ln>
        </p:spPr>
        <p:txBody>
          <a:bodyPr>
            <a:prstTxWarp prst="textNoShape">
              <a:avLst/>
            </a:prstTxWarp>
          </a:bodyPr>
          <a:lstStyle/>
          <a:p>
            <a:pPr marL="342900" indent="-342900">
              <a:spcBef>
                <a:spcPct val="20000"/>
              </a:spcBef>
            </a:pPr>
            <a:r>
              <a:rPr lang="it-IT" sz="2800" b="1">
                <a:solidFill>
                  <a:srgbClr val="FF0000"/>
                </a:solidFill>
                <a:latin typeface="Tahoma" pitchFamily="-107" charset="0"/>
              </a:rPr>
              <a:t>Carlo, Aldo,</a:t>
            </a:r>
          </a:p>
          <a:p>
            <a:pPr marL="342900" indent="-342900">
              <a:spcBef>
                <a:spcPct val="20000"/>
              </a:spcBef>
            </a:pPr>
            <a:r>
              <a:rPr lang="it-IT" sz="2800" b="1">
                <a:solidFill>
                  <a:srgbClr val="FF0000"/>
                </a:solidFill>
                <a:latin typeface="Tahoma" pitchFamily="-107" charset="0"/>
              </a:rPr>
              <a:t>Gino e Maria</a:t>
            </a:r>
          </a:p>
          <a:p>
            <a:pPr marL="342900" indent="-342900">
              <a:spcBef>
                <a:spcPct val="20000"/>
              </a:spcBef>
            </a:pPr>
            <a:r>
              <a:rPr lang="it-IT" sz="2800">
                <a:latin typeface="Tahoma" pitchFamily="-107" charset="0"/>
              </a:rPr>
              <a:t> mangiano</a:t>
            </a:r>
          </a:p>
        </p:txBody>
      </p:sp>
      <p:sp>
        <p:nvSpPr>
          <p:cNvPr id="191506" name="CasellaDiTesto 17"/>
          <p:cNvSpPr txBox="1">
            <a:spLocks noChangeArrowheads="1"/>
          </p:cNvSpPr>
          <p:nvPr/>
        </p:nvSpPr>
        <p:spPr bwMode="auto">
          <a:xfrm>
            <a:off x="457200" y="1268413"/>
            <a:ext cx="2759075" cy="461962"/>
          </a:xfrm>
          <a:prstGeom prst="rect">
            <a:avLst/>
          </a:prstGeom>
          <a:noFill/>
          <a:ln w="9525">
            <a:noFill/>
            <a:miter lim="800000"/>
            <a:headEnd/>
            <a:tailEnd/>
          </a:ln>
        </p:spPr>
        <p:txBody>
          <a:bodyPr>
            <a:prstTxWarp prst="textNoShape">
              <a:avLst/>
            </a:prstTxWarp>
            <a:spAutoFit/>
          </a:bodyPr>
          <a:lstStyle/>
          <a:p>
            <a:r>
              <a:rPr lang="it-IT" sz="2400" b="1">
                <a:latin typeface="Tahoma" pitchFamily="-107" charset="0"/>
              </a:rPr>
              <a:t>ENUNCIATO</a:t>
            </a:r>
          </a:p>
        </p:txBody>
      </p:sp>
      <p:sp>
        <p:nvSpPr>
          <p:cNvPr id="191507" name="CasellaDiTesto 20"/>
          <p:cNvSpPr txBox="1">
            <a:spLocks noChangeArrowheads="1"/>
          </p:cNvSpPr>
          <p:nvPr/>
        </p:nvSpPr>
        <p:spPr bwMode="auto">
          <a:xfrm>
            <a:off x="330200" y="3505200"/>
            <a:ext cx="4564063" cy="522288"/>
          </a:xfrm>
          <a:prstGeom prst="rect">
            <a:avLst/>
          </a:prstGeom>
          <a:noFill/>
          <a:ln w="9525">
            <a:noFill/>
            <a:miter lim="800000"/>
            <a:headEnd/>
            <a:tailEnd/>
          </a:ln>
        </p:spPr>
        <p:txBody>
          <a:bodyPr wrap="none">
            <a:prstTxWarp prst="textNoShape">
              <a:avLst/>
            </a:prstTxWarp>
            <a:spAutoFit/>
          </a:bodyPr>
          <a:lstStyle/>
          <a:p>
            <a:r>
              <a:rPr lang="it-IT" sz="2800" b="1">
                <a:latin typeface="Tahoma" pitchFamily="-107" charset="0"/>
              </a:rPr>
              <a:t>SCHEMA DI ENUNCIATO</a:t>
            </a:r>
          </a:p>
        </p:txBody>
      </p:sp>
    </p:spTree>
  </p:cSld>
  <p:clrMapOvr>
    <a:masterClrMapping/>
  </p:clrMapOvr>
  <p:transition/>
  <p:timing>
    <p:tnLst>
      <p:par>
        <p:cTn id="1" dur="indefinite" restart="never" nodeType="tmRoot"/>
      </p:par>
    </p:tnLst>
  </p:timing>
</p:sld>
</file>

<file path=ppt/slides/slide10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68610" name="Segnaposto numero diapositiva 5"/>
          <p:cNvSpPr>
            <a:spLocks noGrp="1"/>
          </p:cNvSpPr>
          <p:nvPr>
            <p:ph type="sldNum" sz="quarter" idx="12"/>
          </p:nvPr>
        </p:nvSpPr>
        <p:spPr/>
        <p:txBody>
          <a:bodyPr/>
          <a:lstStyle/>
          <a:p>
            <a:pPr>
              <a:defRPr/>
            </a:pPr>
            <a:fld id="{F890AAE0-E0C4-0243-AC2C-251E77880EE6}" type="slidenum">
              <a:rPr lang="it-IT" smtClean="0"/>
              <a:pPr>
                <a:defRPr/>
              </a:pPr>
              <a:t>108</a:t>
            </a:fld>
            <a:endParaRPr lang="it-IT" smtClean="0"/>
          </a:p>
        </p:txBody>
      </p:sp>
      <p:sp>
        <p:nvSpPr>
          <p:cNvPr id="193539" name="Rectangle 2"/>
          <p:cNvSpPr>
            <a:spLocks noGrp="1" noChangeArrowheads="1"/>
          </p:cNvSpPr>
          <p:nvPr>
            <p:ph type="title"/>
          </p:nvPr>
        </p:nvSpPr>
        <p:spPr>
          <a:xfrm>
            <a:off x="152400" y="76200"/>
            <a:ext cx="8839200" cy="990600"/>
          </a:xfrm>
        </p:spPr>
        <p:txBody>
          <a:bodyPr/>
          <a:lstStyle/>
          <a:p>
            <a:pPr eaLnBrk="1" hangingPunct="1"/>
            <a:r>
              <a:rPr lang="it-IT" sz="3900">
                <a:latin typeface="Arial" pitchFamily="-107" charset="0"/>
                <a:ea typeface="ＭＳ Ｐゴシック" pitchFamily="-107" charset="-128"/>
                <a:cs typeface="ＭＳ Ｐゴシック" pitchFamily="-107" charset="-128"/>
              </a:rPr>
              <a:t>PRINCIPIO DI VEROFUNZIONALITÀ</a:t>
            </a:r>
            <a:endParaRPr lang="it-IT">
              <a:latin typeface="Arial" pitchFamily="-107" charset="0"/>
              <a:ea typeface="ＭＳ Ｐゴシック" pitchFamily="-107" charset="-128"/>
              <a:cs typeface="ＭＳ Ｐゴシック" pitchFamily="-107" charset="-128"/>
            </a:endParaRPr>
          </a:p>
        </p:txBody>
      </p:sp>
      <p:sp>
        <p:nvSpPr>
          <p:cNvPr id="193540" name="Rectangle 3"/>
          <p:cNvSpPr>
            <a:spLocks noGrp="1" noChangeArrowheads="1"/>
          </p:cNvSpPr>
          <p:nvPr>
            <p:ph type="body" idx="1"/>
          </p:nvPr>
        </p:nvSpPr>
        <p:spPr>
          <a:xfrm>
            <a:off x="304800" y="1219200"/>
            <a:ext cx="8610600" cy="4876800"/>
          </a:xfrm>
        </p:spPr>
        <p:txBody>
          <a:bodyPr/>
          <a:lstStyle/>
          <a:p>
            <a:pPr eaLnBrk="1" hangingPunct="1">
              <a:buFontTx/>
              <a:buNone/>
            </a:pPr>
            <a:r>
              <a:rPr lang="it-IT" sz="2800">
                <a:latin typeface="Times New Roman" pitchFamily="-107" charset="0"/>
                <a:ea typeface="ＭＳ Ｐゴシック" pitchFamily="-107" charset="-128"/>
                <a:cs typeface="ＭＳ Ｐゴシック" pitchFamily="-107" charset="-128"/>
              </a:rPr>
              <a:t>E’ possibile determinare la verità o falsità di un enunciato composto mediante i cinque connettivi da noi studiati conoscendo solo ed esclusivamente il valore degli enunciati semplici che lo compongono (</a:t>
            </a:r>
            <a:r>
              <a:rPr lang="it-IT" sz="2800" i="1">
                <a:latin typeface="Times New Roman" pitchFamily="-107" charset="0"/>
                <a:ea typeface="ＭＳ Ｐゴシック" pitchFamily="-107" charset="-128"/>
                <a:cs typeface="ＭＳ Ｐゴシック" pitchFamily="-107" charset="-128"/>
              </a:rPr>
              <a:t>principio di verofunzionalità</a:t>
            </a:r>
            <a:r>
              <a:rPr lang="it-IT" sz="2800">
                <a:latin typeface="Times New Roman" pitchFamily="-107" charset="0"/>
                <a:ea typeface="ＭＳ Ｐゴシック" pitchFamily="-107" charset="-128"/>
                <a:cs typeface="ＭＳ Ｐゴシック" pitchFamily="-107" charset="-128"/>
              </a:rPr>
              <a:t>: la verit</a:t>
            </a:r>
            <a:r>
              <a:rPr lang="it-IT" sz="2800">
                <a:latin typeface="Lucida Grande" pitchFamily="-107" charset="0"/>
                <a:ea typeface="ＭＳ Ｐゴシック" pitchFamily="-107" charset="-128"/>
                <a:cs typeface="ＭＳ Ｐゴシック" pitchFamily="-107" charset="-128"/>
              </a:rPr>
              <a:t>à</a:t>
            </a:r>
            <a:r>
              <a:rPr lang="it-IT" sz="2800">
                <a:latin typeface="Times New Roman" pitchFamily="-107" charset="0"/>
                <a:ea typeface="ＭＳ Ｐゴシック" pitchFamily="-107" charset="-128"/>
                <a:cs typeface="ＭＳ Ｐゴシック" pitchFamily="-107" charset="-128"/>
              </a:rPr>
              <a:t> o falsit</a:t>
            </a:r>
            <a:r>
              <a:rPr lang="it-IT" sz="2800">
                <a:latin typeface="Lucida Grande" pitchFamily="-107" charset="0"/>
                <a:ea typeface="ＭＳ Ｐゴシック" pitchFamily="-107" charset="-128"/>
                <a:cs typeface="ＭＳ Ｐゴシック" pitchFamily="-107" charset="-128"/>
              </a:rPr>
              <a:t>à</a:t>
            </a:r>
            <a:r>
              <a:rPr lang="it-IT" sz="2800">
                <a:latin typeface="Times New Roman" pitchFamily="-107" charset="0"/>
                <a:ea typeface="ＭＳ Ｐゴシック" pitchFamily="-107" charset="-128"/>
                <a:cs typeface="ＭＳ Ｐゴシック" pitchFamily="-107" charset="-128"/>
              </a:rPr>
              <a:t> di un enunciato composto è </a:t>
            </a:r>
            <a:r>
              <a:rPr lang="it-IT" sz="2800" i="1">
                <a:latin typeface="Times New Roman" pitchFamily="-107" charset="0"/>
                <a:ea typeface="ＭＳ Ｐゴシック" pitchFamily="-107" charset="-128"/>
                <a:cs typeface="ＭＳ Ｐゴシック" pitchFamily="-107" charset="-128"/>
              </a:rPr>
              <a:t>funzione</a:t>
            </a:r>
            <a:r>
              <a:rPr lang="it-IT" sz="2800">
                <a:latin typeface="Times New Roman" pitchFamily="-107" charset="0"/>
                <a:ea typeface="ＭＳ Ｐゴシック" pitchFamily="-107" charset="-128"/>
                <a:cs typeface="ＭＳ Ｐゴシック" pitchFamily="-107" charset="-128"/>
              </a:rPr>
              <a:t> di quella delle sue parti). Anzi, esiste un metodo puramente meccanico per ottenere tale risposta in un numero finito di passi. Tale procedura è detta metodo delle </a:t>
            </a:r>
            <a:r>
              <a:rPr lang="it-IT" sz="2800" i="1">
                <a:latin typeface="Times New Roman" pitchFamily="-107" charset="0"/>
                <a:ea typeface="ＭＳ Ｐゴシック" pitchFamily="-107" charset="-128"/>
                <a:cs typeface="ＭＳ Ｐゴシック" pitchFamily="-107" charset="-128"/>
              </a:rPr>
              <a:t>tavole di verità</a:t>
            </a:r>
            <a:r>
              <a:rPr lang="it-IT" sz="2800">
                <a:latin typeface="Times New Roman" pitchFamily="-107" charset="0"/>
                <a:ea typeface="ＭＳ Ｐゴシック" pitchFamily="-107" charset="-128"/>
                <a:cs typeface="ＭＳ Ｐゴシック" pitchFamily="-107" charset="-128"/>
              </a:rPr>
              <a:t>; vediamo di che cosa si tratta.</a:t>
            </a:r>
          </a:p>
        </p:txBody>
      </p:sp>
    </p:spTree>
  </p:cSld>
  <p:clrMapOvr>
    <a:masterClrMapping/>
  </p:clrMapOvr>
  <p:timing>
    <p:tnLst>
      <p:par>
        <p:cTn id="1" dur="indefinite" restart="never" nodeType="tmRoot"/>
      </p:par>
    </p:tnLst>
  </p:timing>
</p:sld>
</file>

<file path=ppt/slides/slide10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6" name="Segnaposto numero diapositiva 5"/>
          <p:cNvSpPr>
            <a:spLocks noGrp="1"/>
          </p:cNvSpPr>
          <p:nvPr>
            <p:ph type="sldNum" sz="quarter" idx="12"/>
          </p:nvPr>
        </p:nvSpPr>
        <p:spPr/>
        <p:txBody>
          <a:bodyPr/>
          <a:lstStyle/>
          <a:p>
            <a:pPr>
              <a:defRPr/>
            </a:pPr>
            <a:fld id="{CB954941-3B2D-834B-A55E-344DC4FC45ED}" type="slidenum">
              <a:rPr lang="it-IT"/>
              <a:pPr>
                <a:defRPr/>
              </a:pPr>
              <a:t>109</a:t>
            </a:fld>
            <a:endParaRPr lang="it-IT"/>
          </a:p>
        </p:txBody>
      </p:sp>
      <p:sp>
        <p:nvSpPr>
          <p:cNvPr id="195587" name="Rectangle 2"/>
          <p:cNvSpPr>
            <a:spLocks noGrp="1" noChangeArrowheads="1"/>
          </p:cNvSpPr>
          <p:nvPr>
            <p:ph type="title"/>
          </p:nvPr>
        </p:nvSpPr>
        <p:spPr>
          <a:xfrm>
            <a:off x="152400" y="152400"/>
            <a:ext cx="8915400" cy="1066800"/>
          </a:xfrm>
        </p:spPr>
        <p:txBody>
          <a:bodyPr/>
          <a:lstStyle/>
          <a:p>
            <a:r>
              <a:rPr lang="it-IT" sz="3600">
                <a:latin typeface="Arial" pitchFamily="-107" charset="0"/>
                <a:ea typeface="ＭＳ Ｐゴシック" pitchFamily="-107" charset="-128"/>
                <a:cs typeface="ＭＳ Ｐゴシック" pitchFamily="-107" charset="-128"/>
              </a:rPr>
              <a:t>TAVOLA DI VERITÀ DELLA NEGAZIONE</a:t>
            </a:r>
            <a:endParaRPr lang="it-IT">
              <a:latin typeface="Arial" pitchFamily="-107" charset="0"/>
              <a:ea typeface="ＭＳ Ｐゴシック" pitchFamily="-107" charset="-128"/>
              <a:cs typeface="ＭＳ Ｐゴシック" pitchFamily="-107" charset="-128"/>
            </a:endParaRPr>
          </a:p>
        </p:txBody>
      </p:sp>
      <p:sp>
        <p:nvSpPr>
          <p:cNvPr id="195588" name="Rectangle 3"/>
          <p:cNvSpPr>
            <a:spLocks noGrp="1" noChangeArrowheads="1"/>
          </p:cNvSpPr>
          <p:nvPr>
            <p:ph type="body" idx="1"/>
          </p:nvPr>
        </p:nvSpPr>
        <p:spPr>
          <a:xfrm>
            <a:off x="228600" y="1219200"/>
            <a:ext cx="8686800" cy="4114800"/>
          </a:xfrm>
        </p:spPr>
        <p:txBody>
          <a:bodyPr/>
          <a:lstStyle/>
          <a:p>
            <a:pPr algn="just">
              <a:buFontTx/>
              <a:buNone/>
            </a:pPr>
            <a:r>
              <a:rPr lang="it-IT" sz="2800">
                <a:latin typeface="Times New Roman" pitchFamily="-107" charset="0"/>
                <a:ea typeface="ＭＳ Ｐゴシック" pitchFamily="-107" charset="-128"/>
                <a:cs typeface="ＭＳ Ｐゴシック" pitchFamily="-107" charset="-128"/>
              </a:rPr>
              <a:t>Partiamo da un’analisi della negazione. Quand’è che un enunciato della forma </a:t>
            </a:r>
            <a:r>
              <a:rPr lang="it-IT" sz="2800">
                <a:latin typeface="Times New Roman" pitchFamily="-107" charset="0"/>
                <a:ea typeface="ＭＳ Ｐゴシック" pitchFamily="-107" charset="-128"/>
                <a:cs typeface="ＭＳ Ｐゴシック" pitchFamily="-107" charset="-128"/>
                <a:sym typeface="Symbol" pitchFamily="-107" charset="2"/>
              </a:rPr>
              <a:t></a:t>
            </a:r>
            <a:r>
              <a:rPr lang="it-IT" sz="2800">
                <a:latin typeface="Times New Roman" pitchFamily="-107" charset="0"/>
                <a:ea typeface="ＭＳ Ｐゴシック" pitchFamily="-107" charset="-128"/>
                <a:cs typeface="ＭＳ Ｐゴシック" pitchFamily="-107" charset="-128"/>
              </a:rPr>
              <a:t>A </a:t>
            </a:r>
            <a:r>
              <a:rPr lang="it-IT" sz="2800">
                <a:latin typeface="Lucida Grande" pitchFamily="-107" charset="0"/>
                <a:ea typeface="ＭＳ Ｐゴシック" pitchFamily="-107" charset="-128"/>
                <a:cs typeface="ＭＳ Ｐゴシック" pitchFamily="-107" charset="-128"/>
              </a:rPr>
              <a:t>è</a:t>
            </a:r>
            <a:r>
              <a:rPr lang="it-IT" sz="2800">
                <a:latin typeface="Times New Roman" pitchFamily="-107" charset="0"/>
                <a:ea typeface="ＭＳ Ｐゴシック" pitchFamily="-107" charset="-128"/>
                <a:cs typeface="ＭＳ Ｐゴシック" pitchFamily="-107" charset="-128"/>
              </a:rPr>
              <a:t> vero? La risposta </a:t>
            </a:r>
            <a:r>
              <a:rPr lang="it-IT" sz="2800">
                <a:latin typeface="Lucida Grande" pitchFamily="-107" charset="0"/>
                <a:ea typeface="ＭＳ Ｐゴシック" pitchFamily="-107" charset="-128"/>
                <a:cs typeface="ＭＳ Ｐゴシック" pitchFamily="-107" charset="-128"/>
              </a:rPr>
              <a:t>è</a:t>
            </a:r>
            <a:r>
              <a:rPr lang="it-IT" sz="2800">
                <a:latin typeface="Times New Roman" pitchFamily="-107" charset="0"/>
                <a:ea typeface="ＭＳ Ｐゴシック" pitchFamily="-107" charset="-128"/>
                <a:cs typeface="ＭＳ Ｐゴシック" pitchFamily="-107" charset="-128"/>
              </a:rPr>
              <a:t> immediata: quando A </a:t>
            </a:r>
            <a:r>
              <a:rPr lang="it-IT" sz="2800">
                <a:latin typeface="Lucida Grande" pitchFamily="-107" charset="0"/>
                <a:ea typeface="ＭＳ Ｐゴシック" pitchFamily="-107" charset="-128"/>
                <a:cs typeface="ＭＳ Ｐゴシック" pitchFamily="-107" charset="-128"/>
              </a:rPr>
              <a:t>è</a:t>
            </a:r>
            <a:r>
              <a:rPr lang="it-IT" sz="2800">
                <a:latin typeface="Times New Roman" pitchFamily="-107" charset="0"/>
                <a:ea typeface="ＭＳ Ｐゴシック" pitchFamily="-107" charset="-128"/>
                <a:cs typeface="ＭＳ Ｐゴシック" pitchFamily="-107" charset="-128"/>
              </a:rPr>
              <a:t> falso. Viceversa, </a:t>
            </a:r>
            <a:r>
              <a:rPr lang="it-IT" sz="2800">
                <a:latin typeface="Times New Roman" pitchFamily="-107" charset="0"/>
                <a:ea typeface="ＭＳ Ｐゴシック" pitchFamily="-107" charset="-128"/>
                <a:cs typeface="ＭＳ Ｐゴシック" pitchFamily="-107" charset="-128"/>
                <a:sym typeface="Symbol" pitchFamily="-107" charset="2"/>
              </a:rPr>
              <a:t></a:t>
            </a:r>
            <a:r>
              <a:rPr lang="it-IT" sz="2800">
                <a:latin typeface="Times New Roman" pitchFamily="-107" charset="0"/>
                <a:ea typeface="ＭＳ Ｐゴシック" pitchFamily="-107" charset="-128"/>
                <a:cs typeface="ＭＳ Ｐゴシック" pitchFamily="-107" charset="-128"/>
              </a:rPr>
              <a:t>A </a:t>
            </a:r>
            <a:r>
              <a:rPr lang="it-IT" sz="2800">
                <a:latin typeface="Lucida Grande" pitchFamily="-107" charset="0"/>
                <a:ea typeface="ＭＳ Ｐゴシック" pitchFamily="-107" charset="-128"/>
                <a:cs typeface="ＭＳ Ｐゴシック" pitchFamily="-107" charset="-128"/>
              </a:rPr>
              <a:t>è</a:t>
            </a:r>
            <a:r>
              <a:rPr lang="it-IT" sz="2800">
                <a:latin typeface="Times New Roman" pitchFamily="-107" charset="0"/>
                <a:ea typeface="ＭＳ Ｐゴシック" pitchFamily="-107" charset="-128"/>
                <a:cs typeface="ＭＳ Ｐゴシック" pitchFamily="-107" charset="-128"/>
              </a:rPr>
              <a:t> falso quando A </a:t>
            </a:r>
            <a:r>
              <a:rPr lang="it-IT" sz="2800">
                <a:latin typeface="Lucida Grande" pitchFamily="-107" charset="0"/>
                <a:ea typeface="ＭＳ Ｐゴシック" pitchFamily="-107" charset="-128"/>
                <a:cs typeface="ＭＳ Ｐゴシック" pitchFamily="-107" charset="-128"/>
              </a:rPr>
              <a:t>è</a:t>
            </a:r>
            <a:r>
              <a:rPr lang="it-IT" sz="2800">
                <a:latin typeface="Times New Roman" pitchFamily="-107" charset="0"/>
                <a:ea typeface="ＭＳ Ｐゴシック" pitchFamily="-107" charset="-128"/>
                <a:cs typeface="ＭＳ Ｐゴシック" pitchFamily="-107" charset="-128"/>
              </a:rPr>
              <a:t> vero. Queste informazioni possono essere riassunte in una </a:t>
            </a:r>
            <a:r>
              <a:rPr lang="it-IT" sz="2800" i="1">
                <a:latin typeface="Times New Roman" pitchFamily="-107" charset="0"/>
                <a:ea typeface="ＭＳ Ｐゴシック" pitchFamily="-107" charset="-128"/>
                <a:cs typeface="ＭＳ Ｐゴシック" pitchFamily="-107" charset="-128"/>
              </a:rPr>
              <a:t>tavola di verità per la negazione</a:t>
            </a:r>
            <a:r>
              <a:rPr lang="it-IT" sz="2800">
                <a:latin typeface="Times New Roman" pitchFamily="-107" charset="0"/>
                <a:ea typeface="ＭＳ Ｐゴシック" pitchFamily="-107" charset="-128"/>
                <a:cs typeface="ＭＳ Ｐゴシック" pitchFamily="-107" charset="-128"/>
              </a:rPr>
              <a:t>, che riportiamo qui sotto:</a:t>
            </a:r>
          </a:p>
          <a:p>
            <a:pPr algn="ctr"/>
            <a:endParaRPr lang="it-IT" sz="2800">
              <a:latin typeface="Times New Roman" pitchFamily="-107" charset="0"/>
              <a:ea typeface="ＭＳ Ｐゴシック" pitchFamily="-107" charset="-128"/>
              <a:cs typeface="ＭＳ Ｐゴシック" pitchFamily="-107" charset="-128"/>
            </a:endParaRPr>
          </a:p>
          <a:p>
            <a:pPr>
              <a:buFontTx/>
              <a:buNone/>
            </a:pPr>
            <a:endParaRPr lang="it-IT" sz="2800">
              <a:latin typeface="Arial" pitchFamily="-107" charset="0"/>
              <a:ea typeface="ＭＳ Ｐゴシック" pitchFamily="-107" charset="-128"/>
              <a:cs typeface="ＭＳ Ｐゴシック" pitchFamily="-107" charset="-128"/>
            </a:endParaRPr>
          </a:p>
        </p:txBody>
      </p:sp>
    </p:spTree>
  </p:cSld>
  <p:clrMapOvr>
    <a:masterClrMapping/>
  </p:clrMapOvr>
  <p:timing>
    <p:tnLst>
      <p:par>
        <p:cTn id="1" dur="indefinite" restart="never" nodeType="tmRoot"/>
      </p:par>
    </p:tnLst>
  </p:timing>
</p:sld>
</file>

<file path=ppt/slides/slide1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3" name="Segnaposto numero diapositiva 5"/>
          <p:cNvSpPr>
            <a:spLocks noGrp="1"/>
          </p:cNvSpPr>
          <p:nvPr>
            <p:ph type="sldNum" sz="quarter" idx="12"/>
          </p:nvPr>
        </p:nvSpPr>
        <p:spPr/>
        <p:txBody>
          <a:bodyPr/>
          <a:lstStyle/>
          <a:p>
            <a:pPr>
              <a:defRPr/>
            </a:pPr>
            <a:fld id="{752372DB-067C-354E-957B-6EB38FC9A153}" type="slidenum">
              <a:rPr lang="it-IT"/>
              <a:pPr>
                <a:defRPr/>
              </a:pPr>
              <a:t>110</a:t>
            </a:fld>
            <a:endParaRPr lang="it-IT"/>
          </a:p>
        </p:txBody>
      </p:sp>
      <p:sp>
        <p:nvSpPr>
          <p:cNvPr id="197635" name="Rectangle 2"/>
          <p:cNvSpPr>
            <a:spLocks noGrp="1" noChangeArrowheads="1"/>
          </p:cNvSpPr>
          <p:nvPr>
            <p:ph type="title"/>
          </p:nvPr>
        </p:nvSpPr>
        <p:spPr>
          <a:xfrm>
            <a:off x="762000" y="0"/>
            <a:ext cx="7772400" cy="838200"/>
          </a:xfrm>
        </p:spPr>
        <p:txBody>
          <a:bodyPr/>
          <a:lstStyle/>
          <a:p>
            <a:r>
              <a:rPr lang="it-IT">
                <a:latin typeface="Arial" pitchFamily="-107" charset="0"/>
                <a:ea typeface="ＭＳ Ｐゴシック" pitchFamily="-107" charset="-128"/>
                <a:cs typeface="ＭＳ Ｐゴシック" pitchFamily="-107" charset="-128"/>
              </a:rPr>
              <a:t>NEGAZIONE</a:t>
            </a:r>
          </a:p>
        </p:txBody>
      </p:sp>
      <p:sp>
        <p:nvSpPr>
          <p:cNvPr id="197636" name="Rectangle 3"/>
          <p:cNvSpPr>
            <a:spLocks noGrp="1" noChangeArrowheads="1"/>
          </p:cNvSpPr>
          <p:nvPr>
            <p:ph type="body" idx="1"/>
          </p:nvPr>
        </p:nvSpPr>
        <p:spPr>
          <a:xfrm>
            <a:off x="152400" y="990600"/>
            <a:ext cx="8991600" cy="4114800"/>
          </a:xfrm>
        </p:spPr>
        <p:txBody>
          <a:bodyPr/>
          <a:lstStyle/>
          <a:p>
            <a:pPr>
              <a:buFontTx/>
              <a:buNone/>
            </a:pPr>
            <a:r>
              <a:rPr lang="it-IT" sz="2800">
                <a:latin typeface="Arial" pitchFamily="-107" charset="0"/>
                <a:ea typeface="ＭＳ Ｐゴシック" pitchFamily="-107" charset="-128"/>
                <a:cs typeface="ＭＳ Ｐゴシック" pitchFamily="-107" charset="-128"/>
              </a:rPr>
              <a:t>La negazione e' un'operazione </a:t>
            </a:r>
            <a:r>
              <a:rPr lang="it-IT" sz="2800" b="1">
                <a:latin typeface="Arial" pitchFamily="-107" charset="0"/>
                <a:ea typeface="ＭＳ Ｐゴシック" pitchFamily="-107" charset="-128"/>
                <a:cs typeface="ＭＳ Ｐゴシック" pitchFamily="-107" charset="-128"/>
              </a:rPr>
              <a:t>unaria</a:t>
            </a:r>
            <a:r>
              <a:rPr lang="it-IT" sz="2800">
                <a:latin typeface="Arial" pitchFamily="-107" charset="0"/>
                <a:ea typeface="ＭＳ Ｐゴシック" pitchFamily="-107" charset="-128"/>
                <a:cs typeface="ＭＳ Ｐゴシック" pitchFamily="-107" charset="-128"/>
              </a:rPr>
              <a:t> perche' si applica su una sola proposizione ed e' definita come l'operazione che applicata ad </a:t>
            </a:r>
            <a:r>
              <a:rPr lang="it-IT" sz="2800" b="1">
                <a:latin typeface="Arial" pitchFamily="-107" charset="0"/>
                <a:ea typeface="ＭＳ Ｐゴシック" pitchFamily="-107" charset="-128"/>
                <a:cs typeface="ＭＳ Ｐゴシック" pitchFamily="-107" charset="-128"/>
              </a:rPr>
              <a:t>A</a:t>
            </a:r>
            <a:r>
              <a:rPr lang="it-IT" sz="2800">
                <a:latin typeface="Arial" pitchFamily="-107" charset="0"/>
                <a:ea typeface="ＭＳ Ｐゴシック" pitchFamily="-107" charset="-128"/>
                <a:cs typeface="ＭＳ Ｐゴシック" pitchFamily="-107" charset="-128"/>
              </a:rPr>
              <a:t> restituisce il valore di verita' contrario di </a:t>
            </a:r>
            <a:r>
              <a:rPr lang="it-IT" sz="2800" b="1">
                <a:latin typeface="Arial" pitchFamily="-107" charset="0"/>
                <a:ea typeface="ＭＳ Ｐゴシック" pitchFamily="-107" charset="-128"/>
                <a:cs typeface="ＭＳ Ｐゴシック" pitchFamily="-107" charset="-128"/>
              </a:rPr>
              <a:t>A.</a:t>
            </a:r>
            <a:r>
              <a:rPr lang="it-IT" sz="2800">
                <a:latin typeface="Arial" pitchFamily="-107" charset="0"/>
                <a:ea typeface="ＭＳ Ｐゴシック" pitchFamily="-107" charset="-128"/>
                <a:cs typeface="ＭＳ Ｐゴシック" pitchFamily="-107" charset="-128"/>
              </a:rPr>
              <a:t> Analogamente alla simbologia usata negli </a:t>
            </a:r>
            <a:r>
              <a:rPr lang="it-IT" sz="2800" u="sng">
                <a:solidFill>
                  <a:srgbClr val="0000EE"/>
                </a:solidFill>
                <a:latin typeface="Arial" pitchFamily="-107" charset="0"/>
                <a:ea typeface="ＭＳ Ｐゴシック" pitchFamily="-107" charset="-128"/>
                <a:cs typeface="ＭＳ Ｐゴシック" pitchFamily="-107" charset="-128"/>
                <a:hlinkClick r:id="rId3"/>
              </a:rPr>
              <a:t>insiemi complementari</a:t>
            </a:r>
            <a:r>
              <a:rPr lang="it-IT" sz="2800">
                <a:latin typeface="Arial" pitchFamily="-107" charset="0"/>
                <a:ea typeface="ＭＳ Ｐゴシック" pitchFamily="-107" charset="-128"/>
                <a:cs typeface="ＭＳ Ｐゴシック" pitchFamily="-107" charset="-128"/>
              </a:rPr>
              <a:t> indicheremo la negazione di </a:t>
            </a:r>
            <a:r>
              <a:rPr lang="it-IT" sz="2800" b="1">
                <a:latin typeface="Arial" pitchFamily="-107" charset="0"/>
                <a:ea typeface="ＭＳ Ｐゴシック" pitchFamily="-107" charset="-128"/>
                <a:cs typeface="ＭＳ Ｐゴシック" pitchFamily="-107" charset="-128"/>
              </a:rPr>
              <a:t>A</a:t>
            </a:r>
            <a:r>
              <a:rPr lang="it-IT" sz="2800">
                <a:latin typeface="Arial" pitchFamily="-107" charset="0"/>
                <a:ea typeface="ＭＳ Ｐゴシック" pitchFamily="-107" charset="-128"/>
                <a:cs typeface="ＭＳ Ｐゴシック" pitchFamily="-107" charset="-128"/>
              </a:rPr>
              <a:t> con il simbolo </a:t>
            </a:r>
            <a:r>
              <a:rPr lang="it-IT" sz="2800">
                <a:latin typeface="Times New Roman" pitchFamily="-107" charset="0"/>
                <a:ea typeface="ＭＳ Ｐゴシック" pitchFamily="-107" charset="-128"/>
                <a:cs typeface="ＭＳ Ｐゴシック" pitchFamily="-107" charset="-128"/>
                <a:sym typeface="Symbol" pitchFamily="-107" charset="2"/>
              </a:rPr>
              <a:t> </a:t>
            </a:r>
            <a:r>
              <a:rPr lang="it-IT" sz="2800" b="1">
                <a:latin typeface="Arial" pitchFamily="-107" charset="0"/>
                <a:ea typeface="ＭＳ Ｐゴシック" pitchFamily="-107" charset="-128"/>
                <a:cs typeface="ＭＳ Ｐゴシック" pitchFamily="-107" charset="-128"/>
              </a:rPr>
              <a:t>A.</a:t>
            </a:r>
            <a:r>
              <a:rPr lang="it-IT" sz="2800">
                <a:latin typeface="Arial" pitchFamily="-107" charset="0"/>
                <a:ea typeface="ＭＳ Ｐゴシック" pitchFamily="-107" charset="-128"/>
                <a:cs typeface="ＭＳ Ｐゴシック" pitchFamily="-107" charset="-128"/>
              </a:rPr>
              <a:t> Cioè  avremo:</a:t>
            </a:r>
          </a:p>
          <a:p>
            <a:pPr>
              <a:buFontTx/>
              <a:buNone/>
            </a:pPr>
            <a:r>
              <a:rPr lang="it-IT" sz="2800">
                <a:latin typeface="Times New Roman" pitchFamily="-107" charset="0"/>
                <a:ea typeface="ＭＳ Ｐゴシック" pitchFamily="-107" charset="-128"/>
                <a:cs typeface="ＭＳ Ｐゴシック" pitchFamily="-107" charset="-128"/>
                <a:sym typeface="Symbol" pitchFamily="-107" charset="2"/>
              </a:rPr>
              <a:t> </a:t>
            </a:r>
            <a:r>
              <a:rPr lang="it-IT" sz="2800" b="1">
                <a:latin typeface="Arial" pitchFamily="-107" charset="0"/>
                <a:ea typeface="ＭＳ Ｐゴシック" pitchFamily="-107" charset="-128"/>
                <a:cs typeface="ＭＳ Ｐゴシック" pitchFamily="-107" charset="-128"/>
              </a:rPr>
              <a:t>A</a:t>
            </a:r>
            <a:r>
              <a:rPr lang="it-IT" sz="2800">
                <a:latin typeface="Arial" pitchFamily="-107" charset="0"/>
                <a:ea typeface="ＭＳ Ｐゴシック" pitchFamily="-107" charset="-128"/>
                <a:cs typeface="ＭＳ Ｐゴシック" pitchFamily="-107" charset="-128"/>
              </a:rPr>
              <a:t> = </a:t>
            </a:r>
            <a:r>
              <a:rPr lang="it-IT" sz="2800" b="1">
                <a:latin typeface="Arial" pitchFamily="-107" charset="0"/>
                <a:ea typeface="ＭＳ Ｐゴシック" pitchFamily="-107" charset="-128"/>
                <a:cs typeface="ＭＳ Ｐゴシック" pitchFamily="-107" charset="-128"/>
              </a:rPr>
              <a:t>non A</a:t>
            </a:r>
            <a:r>
              <a:rPr lang="it-IT" sz="2800">
                <a:latin typeface="Arial" pitchFamily="-107" charset="0"/>
                <a:ea typeface="ＭＳ Ｐゴシック" pitchFamily="-107" charset="-128"/>
                <a:cs typeface="ＭＳ Ｐゴシック" pitchFamily="-107" charset="-128"/>
              </a:rPr>
              <a:t> </a:t>
            </a:r>
          </a:p>
          <a:p>
            <a:pPr>
              <a:buFontTx/>
              <a:buNone/>
            </a:pPr>
            <a:r>
              <a:rPr lang="it-IT" sz="2800">
                <a:latin typeface="Arial" pitchFamily="-107" charset="0"/>
                <a:ea typeface="ＭＳ Ｐゴシック" pitchFamily="-107" charset="-128"/>
                <a:cs typeface="ＭＳ Ｐゴシック" pitchFamily="-107" charset="-128"/>
              </a:rPr>
              <a:t>Avremo quindi la tavola di verita':</a:t>
            </a:r>
          </a:p>
        </p:txBody>
      </p:sp>
      <p:sp>
        <p:nvSpPr>
          <p:cNvPr id="197637" name="Rectangle 22"/>
          <p:cNvSpPr>
            <a:spLocks noChangeArrowheads="1"/>
          </p:cNvSpPr>
          <p:nvPr/>
        </p:nvSpPr>
        <p:spPr bwMode="auto">
          <a:xfrm>
            <a:off x="777875" y="2047875"/>
            <a:ext cx="327025" cy="579438"/>
          </a:xfrm>
          <a:prstGeom prst="rect">
            <a:avLst/>
          </a:prstGeom>
          <a:noFill/>
          <a:ln w="9525">
            <a:noFill/>
            <a:miter lim="800000"/>
            <a:headEnd/>
            <a:tailEnd/>
          </a:ln>
        </p:spPr>
        <p:txBody>
          <a:bodyPr wrap="none">
            <a:prstTxWarp prst="textNoShape">
              <a:avLst/>
            </a:prstTxWarp>
            <a:spAutoFit/>
          </a:bodyPr>
          <a:lstStyle/>
          <a:p>
            <a:pPr>
              <a:spcBef>
                <a:spcPct val="20000"/>
              </a:spcBef>
              <a:buFontTx/>
              <a:buChar char="•"/>
            </a:pPr>
            <a:endParaRPr lang="it-IT" sz="3200"/>
          </a:p>
        </p:txBody>
      </p:sp>
      <p:sp>
        <p:nvSpPr>
          <p:cNvPr id="197638" name="Rectangle 23"/>
          <p:cNvSpPr>
            <a:spLocks noChangeArrowheads="1"/>
          </p:cNvSpPr>
          <p:nvPr/>
        </p:nvSpPr>
        <p:spPr bwMode="auto">
          <a:xfrm>
            <a:off x="668338" y="4948238"/>
            <a:ext cx="184150" cy="457200"/>
          </a:xfrm>
          <a:prstGeom prst="rect">
            <a:avLst/>
          </a:prstGeom>
          <a:noFill/>
          <a:ln w="9525">
            <a:noFill/>
            <a:miter lim="800000"/>
            <a:headEnd/>
            <a:tailEnd/>
          </a:ln>
        </p:spPr>
        <p:txBody>
          <a:bodyPr wrap="none">
            <a:prstTxWarp prst="textNoShape">
              <a:avLst/>
            </a:prstTxWarp>
            <a:spAutoFit/>
          </a:bodyPr>
          <a:lstStyle/>
          <a:p>
            <a:endParaRPr lang="it-IT"/>
          </a:p>
        </p:txBody>
      </p:sp>
      <p:graphicFrame>
        <p:nvGraphicFramePr>
          <p:cNvPr id="333866" name="Group 42"/>
          <p:cNvGraphicFramePr>
            <a:graphicFrameLocks noGrp="1"/>
          </p:cNvGraphicFramePr>
          <p:nvPr/>
        </p:nvGraphicFramePr>
        <p:xfrm>
          <a:off x="1143000" y="4876800"/>
          <a:ext cx="2590800" cy="1558607"/>
        </p:xfrm>
        <a:graphic>
          <a:graphicData uri="http://schemas.openxmlformats.org/drawingml/2006/table">
            <a:tbl>
              <a:tblPr/>
              <a:tblGrid>
                <a:gridCol w="1295400"/>
                <a:gridCol w="1295400"/>
              </a:tblGrid>
              <a:tr h="522288">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it-IT" sz="2800" b="1" i="0" u="none" strike="noStrike" cap="none" normalizeH="0" baseline="0">
                          <a:ln>
                            <a:noFill/>
                          </a:ln>
                          <a:solidFill>
                            <a:schemeClr val="tx1"/>
                          </a:solidFill>
                          <a:effectLst/>
                          <a:latin typeface="Arial" pitchFamily="-84" charset="0"/>
                          <a:ea typeface="ＭＳ Ｐゴシック" pitchFamily="-84" charset="-128"/>
                          <a:cs typeface="ＭＳ Ｐゴシック" pitchFamily="-84" charset="-128"/>
                        </a:rPr>
                        <a:t>    A</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it-IT" sz="2800" b="0" i="0" u="none" strike="noStrike" cap="none" normalizeH="0" baseline="0">
                          <a:ln>
                            <a:noFill/>
                          </a:ln>
                          <a:solidFill>
                            <a:schemeClr val="tx1"/>
                          </a:solidFill>
                          <a:effectLst/>
                          <a:latin typeface="Times New Roman" pitchFamily="-84" charset="0"/>
                          <a:ea typeface="ＭＳ Ｐゴシック" pitchFamily="-84" charset="-128"/>
                          <a:cs typeface="ＭＳ Ｐゴシック" pitchFamily="-84" charset="-128"/>
                          <a:sym typeface="Symbol" pitchFamily="-84" charset="2"/>
                        </a:rPr>
                        <a:t>   </a:t>
                      </a:r>
                      <a:r>
                        <a:rPr kumimoji="0" lang="it-IT" sz="2800" b="1" i="0" u="none" strike="noStrike" cap="none" normalizeH="0" baseline="0">
                          <a:ln>
                            <a:noFill/>
                          </a:ln>
                          <a:solidFill>
                            <a:schemeClr val="tx1"/>
                          </a:solidFill>
                          <a:effectLst/>
                          <a:latin typeface="Arial" pitchFamily="-84" charset="0"/>
                          <a:ea typeface="ＭＳ Ｐゴシック" pitchFamily="-84" charset="-128"/>
                          <a:cs typeface="ＭＳ Ｐゴシック" pitchFamily="-84" charset="-128"/>
                        </a:rPr>
                        <a:t>A</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366713">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it-IT" sz="2800" b="0" i="0" u="none" strike="noStrike" cap="none" normalizeH="0" baseline="0">
                          <a:ln>
                            <a:noFill/>
                          </a:ln>
                          <a:solidFill>
                            <a:schemeClr val="tx1"/>
                          </a:solidFill>
                          <a:effectLst/>
                          <a:latin typeface="Arial" pitchFamily="-84" charset="0"/>
                          <a:ea typeface="ＭＳ Ｐゴシック" pitchFamily="-84" charset="-128"/>
                          <a:cs typeface="ＭＳ Ｐゴシック" pitchFamily="-84" charset="-128"/>
                        </a:rPr>
                        <a:t>     v</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it-IT" sz="2800" b="0" i="0" u="none" strike="noStrike" cap="none" normalizeH="0" baseline="0">
                          <a:ln>
                            <a:noFill/>
                          </a:ln>
                          <a:solidFill>
                            <a:schemeClr val="tx1"/>
                          </a:solidFill>
                          <a:effectLst/>
                          <a:latin typeface="Arial" pitchFamily="-84" charset="0"/>
                          <a:ea typeface="ＭＳ Ｐゴシック" pitchFamily="-84" charset="-128"/>
                          <a:cs typeface="ＭＳ Ｐゴシック" pitchFamily="-84" charset="-128"/>
                        </a:rPr>
                        <a:t>    f</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368300">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it-IT" sz="2800" b="0" i="0" u="none" strike="noStrike" cap="none" normalizeH="0" baseline="0">
                          <a:ln>
                            <a:noFill/>
                          </a:ln>
                          <a:solidFill>
                            <a:schemeClr val="tx1"/>
                          </a:solidFill>
                          <a:effectLst/>
                          <a:latin typeface="Arial" pitchFamily="-84" charset="0"/>
                          <a:ea typeface="ＭＳ Ｐゴシック" pitchFamily="-84" charset="-128"/>
                          <a:cs typeface="ＭＳ Ｐゴシック" pitchFamily="-84" charset="-128"/>
                        </a:rPr>
                        <a:t>     f</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it-IT" sz="2800" b="0" i="0" u="none" strike="noStrike" cap="none" normalizeH="0" baseline="0">
                          <a:ln>
                            <a:noFill/>
                          </a:ln>
                          <a:solidFill>
                            <a:schemeClr val="tx1"/>
                          </a:solidFill>
                          <a:effectLst/>
                          <a:latin typeface="Arial" pitchFamily="-84" charset="0"/>
                          <a:ea typeface="ＭＳ Ｐゴシック" pitchFamily="-84" charset="-128"/>
                          <a:cs typeface="ＭＳ Ｐゴシック" pitchFamily="-84" charset="-128"/>
                        </a:rPr>
                        <a:t>    v</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r>
            </a:tbl>
          </a:graphicData>
        </a:graphic>
      </p:graphicFrame>
      <p:sp>
        <p:nvSpPr>
          <p:cNvPr id="197653" name="Rectangle 43"/>
          <p:cNvSpPr>
            <a:spLocks noChangeArrowheads="1"/>
          </p:cNvSpPr>
          <p:nvPr/>
        </p:nvSpPr>
        <p:spPr bwMode="auto">
          <a:xfrm>
            <a:off x="4038600" y="4876800"/>
            <a:ext cx="4976813" cy="1311275"/>
          </a:xfrm>
          <a:prstGeom prst="rect">
            <a:avLst/>
          </a:prstGeom>
          <a:noFill/>
          <a:ln w="9525">
            <a:noFill/>
            <a:miter lim="800000"/>
            <a:headEnd/>
            <a:tailEnd/>
          </a:ln>
        </p:spPr>
        <p:txBody>
          <a:bodyPr wrap="none">
            <a:prstTxWarp prst="textNoShape">
              <a:avLst/>
            </a:prstTxWarp>
            <a:spAutoFit/>
          </a:bodyPr>
          <a:lstStyle/>
          <a:p>
            <a:r>
              <a:rPr lang="it-IT"/>
              <a:t>Cioè:</a:t>
            </a:r>
          </a:p>
          <a:p>
            <a:r>
              <a:rPr lang="it-IT"/>
              <a:t>Se </a:t>
            </a:r>
            <a:r>
              <a:rPr lang="it-IT" sz="2800" b="1"/>
              <a:t>A è vera allora </a:t>
            </a:r>
            <a:r>
              <a:rPr lang="it-IT" sz="2800">
                <a:latin typeface="Times New Roman" pitchFamily="-107" charset="0"/>
                <a:sym typeface="Symbol" pitchFamily="-107" charset="2"/>
              </a:rPr>
              <a:t> </a:t>
            </a:r>
            <a:r>
              <a:rPr lang="it-IT" sz="2800" b="1"/>
              <a:t>A è falsa</a:t>
            </a:r>
          </a:p>
          <a:p>
            <a:r>
              <a:rPr lang="it-IT"/>
              <a:t>Se </a:t>
            </a:r>
            <a:r>
              <a:rPr lang="it-IT" sz="2800" b="1"/>
              <a:t>A è falsa allora </a:t>
            </a:r>
            <a:r>
              <a:rPr lang="it-IT" sz="2800">
                <a:latin typeface="Times New Roman" pitchFamily="-107" charset="0"/>
                <a:sym typeface="Symbol" pitchFamily="-107" charset="2"/>
              </a:rPr>
              <a:t> </a:t>
            </a:r>
            <a:r>
              <a:rPr lang="it-IT" sz="2800" b="1"/>
              <a:t>A è vera</a:t>
            </a:r>
          </a:p>
        </p:txBody>
      </p:sp>
    </p:spTree>
  </p:cSld>
  <p:clrMapOvr>
    <a:masterClrMapping/>
  </p:clrMapOvr>
  <p:timing>
    <p:tnLst>
      <p:par>
        <p:cTn id="1" dur="indefinite" restart="never" nodeType="tmRoot"/>
      </p:par>
    </p:tnLst>
  </p:timing>
</p:sld>
</file>

<file path=ppt/slides/slide1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33" name="Segnaposto numero diapositiva 5"/>
          <p:cNvSpPr>
            <a:spLocks noGrp="1"/>
          </p:cNvSpPr>
          <p:nvPr>
            <p:ph type="sldNum" sz="quarter" idx="12"/>
          </p:nvPr>
        </p:nvSpPr>
        <p:spPr/>
        <p:txBody>
          <a:bodyPr/>
          <a:lstStyle/>
          <a:p>
            <a:pPr>
              <a:defRPr/>
            </a:pPr>
            <a:fld id="{5012F693-3B7C-C54A-B978-3534E602DDE5}" type="slidenum">
              <a:rPr lang="it-IT"/>
              <a:pPr>
                <a:defRPr/>
              </a:pPr>
              <a:t>111</a:t>
            </a:fld>
            <a:endParaRPr lang="it-IT"/>
          </a:p>
        </p:txBody>
      </p:sp>
      <p:sp>
        <p:nvSpPr>
          <p:cNvPr id="334850" name="Rectangle 2"/>
          <p:cNvSpPr>
            <a:spLocks noGrp="1" noChangeArrowheads="1"/>
          </p:cNvSpPr>
          <p:nvPr>
            <p:ph type="title"/>
          </p:nvPr>
        </p:nvSpPr>
        <p:spPr>
          <a:xfrm>
            <a:off x="685800" y="152400"/>
            <a:ext cx="7772400" cy="685800"/>
          </a:xfrm>
        </p:spPr>
        <p:txBody>
          <a:bodyPr>
            <a:normAutofit fontScale="90000"/>
          </a:bodyPr>
          <a:lstStyle/>
          <a:p>
            <a:pPr>
              <a:defRPr/>
            </a:pPr>
            <a:r>
              <a:rPr lang="it-IT"/>
              <a:t>CONGIUNZIONE LOGICA</a:t>
            </a:r>
          </a:p>
        </p:txBody>
      </p:sp>
      <p:sp>
        <p:nvSpPr>
          <p:cNvPr id="199684" name="Rectangle 3"/>
          <p:cNvSpPr>
            <a:spLocks noGrp="1" noChangeArrowheads="1"/>
          </p:cNvSpPr>
          <p:nvPr>
            <p:ph type="body" idx="1"/>
          </p:nvPr>
        </p:nvSpPr>
        <p:spPr>
          <a:xfrm>
            <a:off x="152400" y="990600"/>
            <a:ext cx="8839200" cy="4419600"/>
          </a:xfrm>
        </p:spPr>
        <p:txBody>
          <a:bodyPr/>
          <a:lstStyle/>
          <a:p>
            <a:pPr>
              <a:buFontTx/>
              <a:buNone/>
            </a:pPr>
            <a:r>
              <a:rPr lang="it-IT">
                <a:latin typeface="Arial" pitchFamily="-107" charset="0"/>
                <a:ea typeface="ＭＳ Ｐゴシック" pitchFamily="-107" charset="-128"/>
                <a:cs typeface="ＭＳ Ｐゴシック" pitchFamily="-107" charset="-128"/>
              </a:rPr>
              <a:t>La congiunzione logica (</a:t>
            </a:r>
            <a:r>
              <a:rPr lang="it-IT" b="1">
                <a:latin typeface="Arial" pitchFamily="-107" charset="0"/>
                <a:ea typeface="ＭＳ Ｐゴシック" pitchFamily="-107" charset="-128"/>
                <a:cs typeface="ＭＳ Ｐゴシック" pitchFamily="-107" charset="-128"/>
                <a:sym typeface="Symbol" pitchFamily="-107" charset="2"/>
              </a:rPr>
              <a:t></a:t>
            </a:r>
            <a:r>
              <a:rPr lang="it-IT">
                <a:latin typeface="Arial" pitchFamily="-107" charset="0"/>
                <a:ea typeface="ＭＳ Ｐゴシック" pitchFamily="-107" charset="-128"/>
                <a:cs typeface="ＭＳ Ｐゴシック" pitchFamily="-107" charset="-128"/>
              </a:rPr>
              <a:t>) è un'operazione </a:t>
            </a:r>
            <a:r>
              <a:rPr lang="it-IT" b="1">
                <a:latin typeface="Arial" pitchFamily="-107" charset="0"/>
                <a:ea typeface="ＭＳ Ｐゴシック" pitchFamily="-107" charset="-128"/>
                <a:cs typeface="ＭＳ Ｐゴシック" pitchFamily="-107" charset="-128"/>
              </a:rPr>
              <a:t>binaria</a:t>
            </a:r>
            <a:r>
              <a:rPr lang="it-IT">
                <a:latin typeface="Arial" pitchFamily="-107" charset="0"/>
                <a:ea typeface="ＭＳ Ｐゴシック" pitchFamily="-107" charset="-128"/>
                <a:cs typeface="ＭＳ Ｐゴシック" pitchFamily="-107" charset="-128"/>
              </a:rPr>
              <a:t> perche' si applica su due proposizioni ed e' definita come l'operazione che applicata ad </a:t>
            </a:r>
            <a:r>
              <a:rPr lang="it-IT" b="1">
                <a:latin typeface="Arial" pitchFamily="-107" charset="0"/>
                <a:ea typeface="ＭＳ Ｐゴシック" pitchFamily="-107" charset="-128"/>
                <a:cs typeface="ＭＳ Ｐゴシック" pitchFamily="-107" charset="-128"/>
              </a:rPr>
              <a:t>A</a:t>
            </a:r>
            <a:r>
              <a:rPr lang="it-IT">
                <a:latin typeface="Arial" pitchFamily="-107" charset="0"/>
                <a:ea typeface="ＭＳ Ｐゴシック" pitchFamily="-107" charset="-128"/>
                <a:cs typeface="ＭＳ Ｐゴシック" pitchFamily="-107" charset="-128"/>
              </a:rPr>
              <a:t> e </a:t>
            </a:r>
            <a:r>
              <a:rPr lang="it-IT" b="1">
                <a:latin typeface="Arial" pitchFamily="-107" charset="0"/>
                <a:ea typeface="ＭＳ Ｐゴシック" pitchFamily="-107" charset="-128"/>
                <a:cs typeface="ＭＳ Ｐゴシック" pitchFamily="-107" charset="-128"/>
              </a:rPr>
              <a:t>B</a:t>
            </a:r>
            <a:r>
              <a:rPr lang="it-IT">
                <a:latin typeface="Arial" pitchFamily="-107" charset="0"/>
                <a:ea typeface="ＭＳ Ｐゴシック" pitchFamily="-107" charset="-128"/>
                <a:cs typeface="ＭＳ Ｐゴシック" pitchFamily="-107" charset="-128"/>
              </a:rPr>
              <a:t> restituisce i seguenti valori di verità:</a:t>
            </a:r>
          </a:p>
        </p:txBody>
      </p:sp>
      <p:sp>
        <p:nvSpPr>
          <p:cNvPr id="199685" name="Rectangle 4"/>
          <p:cNvSpPr>
            <a:spLocks noChangeArrowheads="1"/>
          </p:cNvSpPr>
          <p:nvPr/>
        </p:nvSpPr>
        <p:spPr bwMode="auto">
          <a:xfrm>
            <a:off x="2030413" y="3635375"/>
            <a:ext cx="184150" cy="457200"/>
          </a:xfrm>
          <a:prstGeom prst="rect">
            <a:avLst/>
          </a:prstGeom>
          <a:noFill/>
          <a:ln w="9525">
            <a:noFill/>
            <a:miter lim="800000"/>
            <a:headEnd/>
            <a:tailEnd/>
          </a:ln>
        </p:spPr>
        <p:txBody>
          <a:bodyPr wrap="none">
            <a:prstTxWarp prst="textNoShape">
              <a:avLst/>
            </a:prstTxWarp>
            <a:spAutoFit/>
          </a:bodyPr>
          <a:lstStyle/>
          <a:p>
            <a:endParaRPr lang="it-IT"/>
          </a:p>
        </p:txBody>
      </p:sp>
      <p:graphicFrame>
        <p:nvGraphicFramePr>
          <p:cNvPr id="334889" name="Group 41"/>
          <p:cNvGraphicFramePr>
            <a:graphicFrameLocks noGrp="1"/>
          </p:cNvGraphicFramePr>
          <p:nvPr/>
        </p:nvGraphicFramePr>
        <p:xfrm>
          <a:off x="2514600" y="3352800"/>
          <a:ext cx="3429000" cy="3281998"/>
        </p:xfrm>
        <a:graphic>
          <a:graphicData uri="http://schemas.openxmlformats.org/drawingml/2006/table">
            <a:tbl>
              <a:tblPr/>
              <a:tblGrid>
                <a:gridCol w="1143000"/>
                <a:gridCol w="1143000"/>
                <a:gridCol w="1143000"/>
              </a:tblGrid>
              <a:tr h="177800">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it-IT" sz="2800" b="1" i="0" u="none" strike="noStrike" cap="none" normalizeH="0" baseline="0">
                          <a:ln>
                            <a:noFill/>
                          </a:ln>
                          <a:solidFill>
                            <a:schemeClr val="tx1"/>
                          </a:solidFill>
                          <a:effectLst/>
                          <a:latin typeface="Arial" pitchFamily="-84" charset="0"/>
                          <a:ea typeface="ＭＳ Ｐゴシック" pitchFamily="-84" charset="-128"/>
                          <a:cs typeface="ＭＳ Ｐゴシック" pitchFamily="-84" charset="-128"/>
                        </a:rPr>
                        <a:t>   A</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it-IT" sz="2800" b="1" i="0" u="none" strike="noStrike" cap="none" normalizeH="0" baseline="0">
                          <a:ln>
                            <a:noFill/>
                          </a:ln>
                          <a:solidFill>
                            <a:schemeClr val="tx1"/>
                          </a:solidFill>
                          <a:effectLst/>
                          <a:latin typeface="Arial" pitchFamily="-84" charset="0"/>
                          <a:ea typeface="ＭＳ Ｐゴシック" pitchFamily="-84" charset="-128"/>
                          <a:cs typeface="ＭＳ Ｐゴシック" pitchFamily="-84" charset="-128"/>
                        </a:rPr>
                        <a:t>   B</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it-IT" sz="2800" b="1" i="0" u="none" strike="noStrike" cap="none" normalizeH="0" baseline="0">
                          <a:ln>
                            <a:noFill/>
                          </a:ln>
                          <a:solidFill>
                            <a:schemeClr val="tx1"/>
                          </a:solidFill>
                          <a:effectLst/>
                          <a:latin typeface="Arial" pitchFamily="-84" charset="0"/>
                          <a:ea typeface="ＭＳ Ｐゴシック" pitchFamily="-84" charset="-128"/>
                          <a:cs typeface="ＭＳ Ｐゴシック" pitchFamily="-84" charset="-128"/>
                        </a:rPr>
                        <a:t>A</a:t>
                      </a:r>
                      <a:r>
                        <a:rPr kumimoji="0" lang="it-IT" sz="2800" b="0" i="0" u="none" strike="noStrike" cap="none" normalizeH="0" baseline="0">
                          <a:ln>
                            <a:noFill/>
                          </a:ln>
                          <a:solidFill>
                            <a:schemeClr val="tx1"/>
                          </a:solidFill>
                          <a:effectLst/>
                          <a:latin typeface="Arial" pitchFamily="-84" charset="0"/>
                          <a:ea typeface="ＭＳ Ｐゴシック" pitchFamily="-84" charset="-128"/>
                          <a:cs typeface="ＭＳ Ｐゴシック" pitchFamily="-84" charset="-128"/>
                        </a:rPr>
                        <a:t> </a:t>
                      </a:r>
                      <a:r>
                        <a:rPr kumimoji="0" lang="it-IT" sz="2800" b="1" i="0" u="none" strike="noStrike" cap="none" normalizeH="0" baseline="0">
                          <a:ln>
                            <a:noFill/>
                          </a:ln>
                          <a:solidFill>
                            <a:schemeClr val="tx1"/>
                          </a:solidFill>
                          <a:effectLst/>
                          <a:latin typeface="Arial" pitchFamily="-84" charset="0"/>
                          <a:ea typeface="ＭＳ Ｐゴシック" pitchFamily="-84" charset="-128"/>
                          <a:cs typeface="ＭＳ Ｐゴシック" pitchFamily="-84" charset="-128"/>
                          <a:sym typeface="Symbol" pitchFamily="-84" charset="2"/>
                        </a:rPr>
                        <a:t></a:t>
                      </a:r>
                      <a:r>
                        <a:rPr kumimoji="0" lang="it-IT" sz="2800" b="0" i="0" u="none" strike="noStrike" cap="none" normalizeH="0" baseline="0">
                          <a:ln>
                            <a:noFill/>
                          </a:ln>
                          <a:solidFill>
                            <a:schemeClr val="tx1"/>
                          </a:solidFill>
                          <a:effectLst/>
                          <a:latin typeface="Arial" pitchFamily="-84" charset="0"/>
                          <a:ea typeface="ＭＳ Ｐゴシック" pitchFamily="-84" charset="-128"/>
                          <a:cs typeface="ＭＳ Ｐゴシック" pitchFamily="-84" charset="-128"/>
                        </a:rPr>
                        <a:t> </a:t>
                      </a:r>
                      <a:r>
                        <a:rPr kumimoji="0" lang="it-IT" sz="2800" b="1" i="0" u="none" strike="noStrike" cap="none" normalizeH="0" baseline="0">
                          <a:ln>
                            <a:noFill/>
                          </a:ln>
                          <a:solidFill>
                            <a:schemeClr val="tx1"/>
                          </a:solidFill>
                          <a:effectLst/>
                          <a:latin typeface="Arial" pitchFamily="-84" charset="0"/>
                          <a:ea typeface="ＭＳ Ｐゴシック" pitchFamily="-84" charset="-128"/>
                          <a:cs typeface="ＭＳ Ｐゴシック" pitchFamily="-84" charset="-128"/>
                        </a:rPr>
                        <a:t>B</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690563">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it-IT" sz="2800" b="0" i="0" u="none" strike="noStrike" cap="none" normalizeH="0" baseline="0">
                          <a:ln>
                            <a:noFill/>
                          </a:ln>
                          <a:solidFill>
                            <a:schemeClr val="tx1"/>
                          </a:solidFill>
                          <a:effectLst/>
                          <a:latin typeface="Arial" pitchFamily="-84" charset="0"/>
                          <a:ea typeface="ＭＳ Ｐゴシック" pitchFamily="-84" charset="-128"/>
                          <a:cs typeface="ＭＳ Ｐゴシック" pitchFamily="-84" charset="-128"/>
                        </a:rPr>
                        <a:t>   v  </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it-IT" sz="2800" b="0" i="0" u="none" strike="noStrike" cap="none" normalizeH="0" baseline="0">
                          <a:ln>
                            <a:noFill/>
                          </a:ln>
                          <a:solidFill>
                            <a:schemeClr val="tx1"/>
                          </a:solidFill>
                          <a:effectLst/>
                          <a:latin typeface="Arial" pitchFamily="-84" charset="0"/>
                          <a:ea typeface="ＭＳ Ｐゴシック" pitchFamily="-84" charset="-128"/>
                          <a:cs typeface="ＭＳ Ｐゴシック" pitchFamily="-84" charset="-128"/>
                        </a:rPr>
                        <a:t>   v  </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it-IT" sz="2800" b="0" i="0" u="none" strike="noStrike" cap="none" normalizeH="0" baseline="0">
                          <a:ln>
                            <a:noFill/>
                          </a:ln>
                          <a:solidFill>
                            <a:schemeClr val="tx1"/>
                          </a:solidFill>
                          <a:effectLst/>
                          <a:latin typeface="Arial" pitchFamily="-84" charset="0"/>
                          <a:ea typeface="ＭＳ Ｐゴシック" pitchFamily="-84" charset="-128"/>
                          <a:cs typeface="ＭＳ Ｐゴシック" pitchFamily="-84" charset="-128"/>
                        </a:rPr>
                        <a:t>   v</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692150">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it-IT" sz="2800" b="0" i="0" u="none" strike="noStrike" cap="none" normalizeH="0" baseline="0">
                          <a:ln>
                            <a:noFill/>
                          </a:ln>
                          <a:solidFill>
                            <a:schemeClr val="tx1"/>
                          </a:solidFill>
                          <a:effectLst/>
                          <a:latin typeface="Arial" pitchFamily="-84" charset="0"/>
                          <a:ea typeface="ＭＳ Ｐゴシック" pitchFamily="-84" charset="-128"/>
                          <a:cs typeface="ＭＳ Ｐゴシック" pitchFamily="-84" charset="-128"/>
                        </a:rPr>
                        <a:t>   v</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it-IT" sz="2800" b="0" i="0" u="none" strike="noStrike" cap="none" normalizeH="0" baseline="0">
                          <a:ln>
                            <a:noFill/>
                          </a:ln>
                          <a:solidFill>
                            <a:schemeClr val="tx1"/>
                          </a:solidFill>
                          <a:effectLst/>
                          <a:latin typeface="Arial" pitchFamily="-84" charset="0"/>
                          <a:ea typeface="ＭＳ Ｐゴシック" pitchFamily="-84" charset="-128"/>
                          <a:cs typeface="ＭＳ Ｐゴシック" pitchFamily="-84" charset="-128"/>
                        </a:rPr>
                        <a:t>   f</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it-IT" sz="2800" b="0" i="0" u="none" strike="noStrike" cap="none" normalizeH="0" baseline="0">
                          <a:ln>
                            <a:noFill/>
                          </a:ln>
                          <a:solidFill>
                            <a:schemeClr val="tx1"/>
                          </a:solidFill>
                          <a:effectLst/>
                          <a:latin typeface="Arial" pitchFamily="-84" charset="0"/>
                          <a:ea typeface="ＭＳ Ｐゴシック" pitchFamily="-84" charset="-128"/>
                          <a:cs typeface="ＭＳ Ｐゴシック" pitchFamily="-84" charset="-128"/>
                        </a:rPr>
                        <a:t>   f</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690563">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it-IT" sz="2800" b="0" i="0" u="none" strike="noStrike" cap="none" normalizeH="0" baseline="0">
                          <a:ln>
                            <a:noFill/>
                          </a:ln>
                          <a:solidFill>
                            <a:schemeClr val="tx1"/>
                          </a:solidFill>
                          <a:effectLst/>
                          <a:latin typeface="Arial" pitchFamily="-84" charset="0"/>
                          <a:ea typeface="ＭＳ Ｐゴシック" pitchFamily="-84" charset="-128"/>
                          <a:cs typeface="ＭＳ Ｐゴシック" pitchFamily="-84" charset="-128"/>
                        </a:rPr>
                        <a:t>   f</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it-IT" sz="2800" b="0" i="0" u="none" strike="noStrike" cap="none" normalizeH="0" baseline="0">
                          <a:ln>
                            <a:noFill/>
                          </a:ln>
                          <a:solidFill>
                            <a:schemeClr val="tx1"/>
                          </a:solidFill>
                          <a:effectLst/>
                          <a:latin typeface="Arial" pitchFamily="-84" charset="0"/>
                          <a:ea typeface="ＭＳ Ｐゴシック" pitchFamily="-84" charset="-128"/>
                          <a:cs typeface="ＭＳ Ｐゴシック" pitchFamily="-84" charset="-128"/>
                        </a:rPr>
                        <a:t>   v</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it-IT" sz="2800" b="0" i="0" u="none" strike="noStrike" cap="none" normalizeH="0" baseline="0">
                          <a:ln>
                            <a:noFill/>
                          </a:ln>
                          <a:solidFill>
                            <a:schemeClr val="tx1"/>
                          </a:solidFill>
                          <a:effectLst/>
                          <a:latin typeface="Arial" pitchFamily="-84" charset="0"/>
                          <a:ea typeface="ＭＳ Ｐゴシック" pitchFamily="-84" charset="-128"/>
                          <a:cs typeface="ＭＳ Ｐゴシック" pitchFamily="-84" charset="-128"/>
                        </a:rPr>
                        <a:t>   f</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690563">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it-IT" sz="2800" b="0" i="0" u="none" strike="noStrike" cap="none" normalizeH="0" baseline="0">
                          <a:ln>
                            <a:noFill/>
                          </a:ln>
                          <a:solidFill>
                            <a:schemeClr val="tx1"/>
                          </a:solidFill>
                          <a:effectLst/>
                          <a:latin typeface="Arial" pitchFamily="-84" charset="0"/>
                          <a:ea typeface="ＭＳ Ｐゴシック" pitchFamily="-84" charset="-128"/>
                          <a:cs typeface="ＭＳ Ｐゴシック" pitchFamily="-84" charset="-128"/>
                        </a:rPr>
                        <a:t>   f</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it-IT" sz="2800" b="0" i="0" u="none" strike="noStrike" cap="none" normalizeH="0" baseline="0">
                          <a:ln>
                            <a:noFill/>
                          </a:ln>
                          <a:solidFill>
                            <a:schemeClr val="tx1"/>
                          </a:solidFill>
                          <a:effectLst/>
                          <a:latin typeface="Arial" pitchFamily="-84" charset="0"/>
                          <a:ea typeface="ＭＳ Ｐゴシック" pitchFamily="-84" charset="-128"/>
                          <a:cs typeface="ＭＳ Ｐゴシック" pitchFamily="-84" charset="-128"/>
                        </a:rPr>
                        <a:t>   f</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it-IT" sz="2800" b="0" i="0" u="none" strike="noStrike" cap="none" normalizeH="0" baseline="0">
                          <a:ln>
                            <a:noFill/>
                          </a:ln>
                          <a:solidFill>
                            <a:schemeClr val="tx1"/>
                          </a:solidFill>
                          <a:effectLst/>
                          <a:latin typeface="Arial" pitchFamily="-84" charset="0"/>
                          <a:ea typeface="ＭＳ Ｐゴシック" pitchFamily="-84" charset="-128"/>
                          <a:cs typeface="ＭＳ Ｐゴシック" pitchFamily="-84" charset="-128"/>
                        </a:rPr>
                        <a:t>   f</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r>
            </a:tbl>
          </a:graphicData>
        </a:graphic>
      </p:graphicFrame>
    </p:spTree>
  </p:cSld>
  <p:clrMapOvr>
    <a:masterClrMapping/>
  </p:clrMapOvr>
  <p:timing>
    <p:tnLst>
      <p:par>
        <p:cTn id="1" dur="indefinite" restart="never" nodeType="tmRoot"/>
      </p:par>
    </p:tnLst>
  </p:timing>
</p:sld>
</file>

<file path=ppt/slides/slide11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33" name="Segnaposto numero diapositiva 3"/>
          <p:cNvSpPr>
            <a:spLocks noGrp="1"/>
          </p:cNvSpPr>
          <p:nvPr>
            <p:ph type="sldNum" sz="quarter" idx="12"/>
          </p:nvPr>
        </p:nvSpPr>
        <p:spPr/>
        <p:txBody>
          <a:bodyPr/>
          <a:lstStyle/>
          <a:p>
            <a:pPr>
              <a:defRPr/>
            </a:pPr>
            <a:fld id="{F4149D03-58C5-414C-A745-5BC21E5AE869}" type="slidenum">
              <a:rPr lang="it-IT"/>
              <a:pPr>
                <a:defRPr/>
              </a:pPr>
              <a:t>112</a:t>
            </a:fld>
            <a:endParaRPr lang="it-IT"/>
          </a:p>
        </p:txBody>
      </p:sp>
      <p:sp>
        <p:nvSpPr>
          <p:cNvPr id="201731" name="Rectangle 4"/>
          <p:cNvSpPr>
            <a:spLocks noChangeArrowheads="1"/>
          </p:cNvSpPr>
          <p:nvPr/>
        </p:nvSpPr>
        <p:spPr bwMode="auto">
          <a:xfrm>
            <a:off x="685800" y="152400"/>
            <a:ext cx="7772400" cy="685800"/>
          </a:xfrm>
          <a:prstGeom prst="rect">
            <a:avLst/>
          </a:prstGeom>
          <a:noFill/>
          <a:ln w="9525">
            <a:noFill/>
            <a:miter lim="800000"/>
            <a:headEnd/>
            <a:tailEnd/>
          </a:ln>
        </p:spPr>
        <p:txBody>
          <a:bodyPr anchor="ctr">
            <a:prstTxWarp prst="textNoShape">
              <a:avLst/>
            </a:prstTxWarp>
          </a:bodyPr>
          <a:lstStyle/>
          <a:p>
            <a:pPr algn="ctr"/>
            <a:r>
              <a:rPr lang="it-IT" sz="4400">
                <a:solidFill>
                  <a:schemeClr val="tx2"/>
                </a:solidFill>
              </a:rPr>
              <a:t>DISGIUNZIONE LOGICA</a:t>
            </a:r>
          </a:p>
        </p:txBody>
      </p:sp>
      <p:sp>
        <p:nvSpPr>
          <p:cNvPr id="201732" name="Rectangle 5"/>
          <p:cNvSpPr>
            <a:spLocks noChangeArrowheads="1"/>
          </p:cNvSpPr>
          <p:nvPr/>
        </p:nvSpPr>
        <p:spPr bwMode="auto">
          <a:xfrm>
            <a:off x="152400" y="990600"/>
            <a:ext cx="8839200" cy="4419600"/>
          </a:xfrm>
          <a:prstGeom prst="rect">
            <a:avLst/>
          </a:prstGeom>
          <a:noFill/>
          <a:ln w="9525">
            <a:noFill/>
            <a:miter lim="800000"/>
            <a:headEnd/>
            <a:tailEnd/>
          </a:ln>
        </p:spPr>
        <p:txBody>
          <a:bodyPr>
            <a:prstTxWarp prst="textNoShape">
              <a:avLst/>
            </a:prstTxWarp>
          </a:bodyPr>
          <a:lstStyle/>
          <a:p>
            <a:pPr marL="342900" indent="-342900" algn="just">
              <a:spcBef>
                <a:spcPct val="20000"/>
              </a:spcBef>
            </a:pPr>
            <a:r>
              <a:rPr lang="it-IT" sz="3200"/>
              <a:t>Un enunciato della forma </a:t>
            </a:r>
            <a:r>
              <a:rPr lang="it-IT" sz="3200" b="1"/>
              <a:t>A</a:t>
            </a:r>
            <a:r>
              <a:rPr lang="it-IT" sz="3200"/>
              <a:t> </a:t>
            </a:r>
            <a:r>
              <a:rPr lang="it-IT" sz="3200" b="1"/>
              <a:t>v</a:t>
            </a:r>
            <a:r>
              <a:rPr lang="it-IT" sz="3200"/>
              <a:t> </a:t>
            </a:r>
            <a:r>
              <a:rPr lang="it-IT" sz="3200" b="1"/>
              <a:t>B</a:t>
            </a:r>
            <a:r>
              <a:rPr lang="it-IT" sz="3200"/>
              <a:t>, laddove la disgiunzione è interpretata in senso </a:t>
            </a:r>
            <a:r>
              <a:rPr lang="it-IT" sz="3200" i="1"/>
              <a:t>inclusivo</a:t>
            </a:r>
            <a:r>
              <a:rPr lang="it-IT" sz="3200"/>
              <a:t>, sarà invece falso quando A e B sono entrambi falsi, vero in ogni altro caso:</a:t>
            </a:r>
            <a:endParaRPr lang="it-IT" sz="3200">
              <a:latin typeface="Times New Roman" pitchFamily="-107" charset="0"/>
            </a:endParaRPr>
          </a:p>
        </p:txBody>
      </p:sp>
      <p:sp>
        <p:nvSpPr>
          <p:cNvPr id="201733" name="Rectangle 6"/>
          <p:cNvSpPr>
            <a:spLocks noChangeArrowheads="1"/>
          </p:cNvSpPr>
          <p:nvPr/>
        </p:nvSpPr>
        <p:spPr bwMode="auto">
          <a:xfrm>
            <a:off x="2030413" y="3635375"/>
            <a:ext cx="184150" cy="457200"/>
          </a:xfrm>
          <a:prstGeom prst="rect">
            <a:avLst/>
          </a:prstGeom>
          <a:noFill/>
          <a:ln w="9525">
            <a:noFill/>
            <a:miter lim="800000"/>
            <a:headEnd/>
            <a:tailEnd/>
          </a:ln>
        </p:spPr>
        <p:txBody>
          <a:bodyPr wrap="none">
            <a:prstTxWarp prst="textNoShape">
              <a:avLst/>
            </a:prstTxWarp>
            <a:spAutoFit/>
          </a:bodyPr>
          <a:lstStyle/>
          <a:p>
            <a:endParaRPr lang="it-IT"/>
          </a:p>
        </p:txBody>
      </p:sp>
      <p:graphicFrame>
        <p:nvGraphicFramePr>
          <p:cNvPr id="336930" name="Group 34"/>
          <p:cNvGraphicFramePr>
            <a:graphicFrameLocks noGrp="1"/>
          </p:cNvGraphicFramePr>
          <p:nvPr/>
        </p:nvGraphicFramePr>
        <p:xfrm>
          <a:off x="2514600" y="3352800"/>
          <a:ext cx="3429000" cy="3281998"/>
        </p:xfrm>
        <a:graphic>
          <a:graphicData uri="http://schemas.openxmlformats.org/drawingml/2006/table">
            <a:tbl>
              <a:tblPr/>
              <a:tblGrid>
                <a:gridCol w="1143000"/>
                <a:gridCol w="1143000"/>
                <a:gridCol w="1143000"/>
              </a:tblGrid>
              <a:tr h="177800">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it-IT" sz="2800" b="1" i="0" u="none" strike="noStrike" cap="none" normalizeH="0" baseline="0">
                          <a:ln>
                            <a:noFill/>
                          </a:ln>
                          <a:solidFill>
                            <a:schemeClr val="tx1"/>
                          </a:solidFill>
                          <a:effectLst/>
                          <a:latin typeface="Arial" pitchFamily="-84" charset="0"/>
                          <a:ea typeface="ＭＳ Ｐゴシック" pitchFamily="-84" charset="-128"/>
                          <a:cs typeface="ＭＳ Ｐゴシック" pitchFamily="-84" charset="-128"/>
                        </a:rPr>
                        <a:t>   A</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it-IT" sz="2800" b="1" i="0" u="none" strike="noStrike" cap="none" normalizeH="0" baseline="0">
                          <a:ln>
                            <a:noFill/>
                          </a:ln>
                          <a:solidFill>
                            <a:schemeClr val="tx1"/>
                          </a:solidFill>
                          <a:effectLst/>
                          <a:latin typeface="Arial" pitchFamily="-84" charset="0"/>
                          <a:ea typeface="ＭＳ Ｐゴシック" pitchFamily="-84" charset="-128"/>
                          <a:cs typeface="ＭＳ Ｐゴシック" pitchFamily="-84" charset="-128"/>
                        </a:rPr>
                        <a:t>   B</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it-IT" sz="2800" b="1" i="0" u="none" strike="noStrike" cap="none" normalizeH="0" baseline="0">
                          <a:ln>
                            <a:noFill/>
                          </a:ln>
                          <a:solidFill>
                            <a:schemeClr val="tx1"/>
                          </a:solidFill>
                          <a:effectLst/>
                          <a:latin typeface="Arial" pitchFamily="-84" charset="0"/>
                          <a:ea typeface="ＭＳ Ｐゴシック" pitchFamily="-84" charset="-128"/>
                          <a:cs typeface="ＭＳ Ｐゴシック" pitchFamily="-84" charset="-128"/>
                        </a:rPr>
                        <a:t>A</a:t>
                      </a:r>
                      <a:r>
                        <a:rPr kumimoji="0" lang="it-IT" sz="2800" b="0" i="0" u="none" strike="noStrike" cap="none" normalizeH="0" baseline="0">
                          <a:ln>
                            <a:noFill/>
                          </a:ln>
                          <a:solidFill>
                            <a:schemeClr val="tx1"/>
                          </a:solidFill>
                          <a:effectLst/>
                          <a:latin typeface="Arial" pitchFamily="-84" charset="0"/>
                          <a:ea typeface="ＭＳ Ｐゴシック" pitchFamily="-84" charset="-128"/>
                          <a:cs typeface="ＭＳ Ｐゴシック" pitchFamily="-84" charset="-128"/>
                        </a:rPr>
                        <a:t> </a:t>
                      </a:r>
                      <a:r>
                        <a:rPr kumimoji="0" lang="it-IT" sz="2800" b="1" i="0" u="none" strike="noStrike" cap="none" normalizeH="0" baseline="0">
                          <a:ln>
                            <a:noFill/>
                          </a:ln>
                          <a:solidFill>
                            <a:schemeClr val="tx1"/>
                          </a:solidFill>
                          <a:effectLst/>
                          <a:latin typeface="Arial" pitchFamily="-84" charset="0"/>
                          <a:ea typeface="ＭＳ Ｐゴシック" pitchFamily="-84" charset="-128"/>
                          <a:cs typeface="ＭＳ Ｐゴシック" pitchFamily="-84" charset="-128"/>
                          <a:sym typeface="Symbol" pitchFamily="-84" charset="2"/>
                        </a:rPr>
                        <a:t>v</a:t>
                      </a:r>
                      <a:r>
                        <a:rPr kumimoji="0" lang="it-IT" sz="2800" b="0" i="0" u="none" strike="noStrike" cap="none" normalizeH="0" baseline="0">
                          <a:ln>
                            <a:noFill/>
                          </a:ln>
                          <a:solidFill>
                            <a:schemeClr val="tx1"/>
                          </a:solidFill>
                          <a:effectLst/>
                          <a:latin typeface="Arial" pitchFamily="-84" charset="0"/>
                          <a:ea typeface="ＭＳ Ｐゴシック" pitchFamily="-84" charset="-128"/>
                          <a:cs typeface="ＭＳ Ｐゴシック" pitchFamily="-84" charset="-128"/>
                        </a:rPr>
                        <a:t> </a:t>
                      </a:r>
                      <a:r>
                        <a:rPr kumimoji="0" lang="it-IT" sz="2800" b="1" i="0" u="none" strike="noStrike" cap="none" normalizeH="0" baseline="0">
                          <a:ln>
                            <a:noFill/>
                          </a:ln>
                          <a:solidFill>
                            <a:schemeClr val="tx1"/>
                          </a:solidFill>
                          <a:effectLst/>
                          <a:latin typeface="Arial" pitchFamily="-84" charset="0"/>
                          <a:ea typeface="ＭＳ Ｐゴシック" pitchFamily="-84" charset="-128"/>
                          <a:cs typeface="ＭＳ Ｐゴシック" pitchFamily="-84" charset="-128"/>
                        </a:rPr>
                        <a:t>B</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690563">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it-IT" sz="2800" b="0" i="0" u="none" strike="noStrike" cap="none" normalizeH="0" baseline="0">
                          <a:ln>
                            <a:noFill/>
                          </a:ln>
                          <a:solidFill>
                            <a:schemeClr val="tx1"/>
                          </a:solidFill>
                          <a:effectLst/>
                          <a:latin typeface="Arial" pitchFamily="-84" charset="0"/>
                          <a:ea typeface="ＭＳ Ｐゴシック" pitchFamily="-84" charset="-128"/>
                          <a:cs typeface="ＭＳ Ｐゴシック" pitchFamily="-84" charset="-128"/>
                        </a:rPr>
                        <a:t>   v  </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it-IT" sz="2800" b="0" i="0" u="none" strike="noStrike" cap="none" normalizeH="0" baseline="0">
                          <a:ln>
                            <a:noFill/>
                          </a:ln>
                          <a:solidFill>
                            <a:schemeClr val="tx1"/>
                          </a:solidFill>
                          <a:effectLst/>
                          <a:latin typeface="Arial" pitchFamily="-84" charset="0"/>
                          <a:ea typeface="ＭＳ Ｐゴシック" pitchFamily="-84" charset="-128"/>
                          <a:cs typeface="ＭＳ Ｐゴシック" pitchFamily="-84" charset="-128"/>
                        </a:rPr>
                        <a:t>   v  </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it-IT" sz="2800" b="0" i="0" u="none" strike="noStrike" cap="none" normalizeH="0" baseline="0">
                          <a:ln>
                            <a:noFill/>
                          </a:ln>
                          <a:solidFill>
                            <a:schemeClr val="tx1"/>
                          </a:solidFill>
                          <a:effectLst/>
                          <a:latin typeface="Arial" pitchFamily="-84" charset="0"/>
                          <a:ea typeface="ＭＳ Ｐゴシック" pitchFamily="-84" charset="-128"/>
                          <a:cs typeface="ＭＳ Ｐゴシック" pitchFamily="-84" charset="-128"/>
                        </a:rPr>
                        <a:t>   v</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692150">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it-IT" sz="2800" b="0" i="0" u="none" strike="noStrike" cap="none" normalizeH="0" baseline="0">
                          <a:ln>
                            <a:noFill/>
                          </a:ln>
                          <a:solidFill>
                            <a:schemeClr val="tx1"/>
                          </a:solidFill>
                          <a:effectLst/>
                          <a:latin typeface="Arial" pitchFamily="-84" charset="0"/>
                          <a:ea typeface="ＭＳ Ｐゴシック" pitchFamily="-84" charset="-128"/>
                          <a:cs typeface="ＭＳ Ｐゴシック" pitchFamily="-84" charset="-128"/>
                        </a:rPr>
                        <a:t>   v</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it-IT" sz="2800" b="0" i="0" u="none" strike="noStrike" cap="none" normalizeH="0" baseline="0">
                          <a:ln>
                            <a:noFill/>
                          </a:ln>
                          <a:solidFill>
                            <a:schemeClr val="tx1"/>
                          </a:solidFill>
                          <a:effectLst/>
                          <a:latin typeface="Arial" pitchFamily="-84" charset="0"/>
                          <a:ea typeface="ＭＳ Ｐゴシック" pitchFamily="-84" charset="-128"/>
                          <a:cs typeface="ＭＳ Ｐゴシック" pitchFamily="-84" charset="-128"/>
                        </a:rPr>
                        <a:t>   f</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it-IT" sz="2800" b="0" i="0" u="none" strike="noStrike" cap="none" normalizeH="0" baseline="0">
                          <a:ln>
                            <a:noFill/>
                          </a:ln>
                          <a:solidFill>
                            <a:schemeClr val="tx1"/>
                          </a:solidFill>
                          <a:effectLst/>
                          <a:latin typeface="Arial" pitchFamily="-84" charset="0"/>
                          <a:ea typeface="ＭＳ Ｐゴシック" pitchFamily="-84" charset="-128"/>
                          <a:cs typeface="ＭＳ Ｐゴシック" pitchFamily="-84" charset="-128"/>
                        </a:rPr>
                        <a:t>   v</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690563">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it-IT" sz="2800" b="0" i="0" u="none" strike="noStrike" cap="none" normalizeH="0" baseline="0">
                          <a:ln>
                            <a:noFill/>
                          </a:ln>
                          <a:solidFill>
                            <a:schemeClr val="tx1"/>
                          </a:solidFill>
                          <a:effectLst/>
                          <a:latin typeface="Arial" pitchFamily="-84" charset="0"/>
                          <a:ea typeface="ＭＳ Ｐゴシック" pitchFamily="-84" charset="-128"/>
                          <a:cs typeface="ＭＳ Ｐゴシック" pitchFamily="-84" charset="-128"/>
                        </a:rPr>
                        <a:t>   f</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it-IT" sz="2800" b="0" i="0" u="none" strike="noStrike" cap="none" normalizeH="0" baseline="0">
                          <a:ln>
                            <a:noFill/>
                          </a:ln>
                          <a:solidFill>
                            <a:schemeClr val="tx1"/>
                          </a:solidFill>
                          <a:effectLst/>
                          <a:latin typeface="Arial" pitchFamily="-84" charset="0"/>
                          <a:ea typeface="ＭＳ Ｐゴシック" pitchFamily="-84" charset="-128"/>
                          <a:cs typeface="ＭＳ Ｐゴシック" pitchFamily="-84" charset="-128"/>
                        </a:rPr>
                        <a:t>   v</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it-IT" sz="2800" b="0" i="0" u="none" strike="noStrike" cap="none" normalizeH="0" baseline="0">
                          <a:ln>
                            <a:noFill/>
                          </a:ln>
                          <a:solidFill>
                            <a:schemeClr val="tx1"/>
                          </a:solidFill>
                          <a:effectLst/>
                          <a:latin typeface="Arial" pitchFamily="-84" charset="0"/>
                          <a:ea typeface="ＭＳ Ｐゴシック" pitchFamily="-84" charset="-128"/>
                          <a:cs typeface="ＭＳ Ｐゴシック" pitchFamily="-84" charset="-128"/>
                        </a:rPr>
                        <a:t>   v</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690563">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it-IT" sz="2800" b="0" i="0" u="none" strike="noStrike" cap="none" normalizeH="0" baseline="0">
                          <a:ln>
                            <a:noFill/>
                          </a:ln>
                          <a:solidFill>
                            <a:schemeClr val="tx1"/>
                          </a:solidFill>
                          <a:effectLst/>
                          <a:latin typeface="Arial" pitchFamily="-84" charset="0"/>
                          <a:ea typeface="ＭＳ Ｐゴシック" pitchFamily="-84" charset="-128"/>
                          <a:cs typeface="ＭＳ Ｐゴシック" pitchFamily="-84" charset="-128"/>
                        </a:rPr>
                        <a:t>   f</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it-IT" sz="2800" b="0" i="0" u="none" strike="noStrike" cap="none" normalizeH="0" baseline="0">
                          <a:ln>
                            <a:noFill/>
                          </a:ln>
                          <a:solidFill>
                            <a:schemeClr val="tx1"/>
                          </a:solidFill>
                          <a:effectLst/>
                          <a:latin typeface="Arial" pitchFamily="-84" charset="0"/>
                          <a:ea typeface="ＭＳ Ｐゴシック" pitchFamily="-84" charset="-128"/>
                          <a:cs typeface="ＭＳ Ｐゴシック" pitchFamily="-84" charset="-128"/>
                        </a:rPr>
                        <a:t>   f</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it-IT" sz="2800" b="0" i="0" u="none" strike="noStrike" cap="none" normalizeH="0" baseline="0">
                          <a:ln>
                            <a:noFill/>
                          </a:ln>
                          <a:solidFill>
                            <a:schemeClr val="tx1"/>
                          </a:solidFill>
                          <a:effectLst/>
                          <a:latin typeface="Arial" pitchFamily="-84" charset="0"/>
                          <a:ea typeface="ＭＳ Ｐゴシック" pitchFamily="-84" charset="-128"/>
                          <a:cs typeface="ＭＳ Ｐゴシック" pitchFamily="-84" charset="-128"/>
                        </a:rPr>
                        <a:t>   f</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r>
            </a:tbl>
          </a:graphicData>
        </a:graphic>
      </p:graphicFrame>
    </p:spTree>
  </p:cSld>
  <p:clrMapOvr>
    <a:masterClrMapping/>
  </p:clrMapOvr>
  <p:timing>
    <p:tnLst>
      <p:par>
        <p:cTn id="1" dur="indefinite" restart="never" nodeType="tmRoot"/>
      </p:par>
    </p:tnLst>
  </p:timing>
</p:sld>
</file>

<file path=ppt/slides/slide11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6" name="Segnaposto numero diapositiva 3"/>
          <p:cNvSpPr>
            <a:spLocks noGrp="1"/>
          </p:cNvSpPr>
          <p:nvPr>
            <p:ph type="sldNum" sz="quarter" idx="12"/>
          </p:nvPr>
        </p:nvSpPr>
        <p:spPr/>
        <p:txBody>
          <a:bodyPr/>
          <a:lstStyle/>
          <a:p>
            <a:pPr>
              <a:defRPr/>
            </a:pPr>
            <a:fld id="{6C3C381F-88E2-0F45-82F5-A696342C161B}" type="slidenum">
              <a:rPr lang="it-IT"/>
              <a:pPr>
                <a:defRPr/>
              </a:pPr>
              <a:t>113</a:t>
            </a:fld>
            <a:endParaRPr lang="it-IT"/>
          </a:p>
        </p:txBody>
      </p:sp>
      <p:sp>
        <p:nvSpPr>
          <p:cNvPr id="203779" name="Rectangle 2"/>
          <p:cNvSpPr>
            <a:spLocks noChangeArrowheads="1"/>
          </p:cNvSpPr>
          <p:nvPr/>
        </p:nvSpPr>
        <p:spPr bwMode="auto">
          <a:xfrm>
            <a:off x="1066800" y="76200"/>
            <a:ext cx="6394450" cy="762000"/>
          </a:xfrm>
          <a:prstGeom prst="rect">
            <a:avLst/>
          </a:prstGeom>
          <a:noFill/>
          <a:ln w="9525">
            <a:noFill/>
            <a:miter lim="800000"/>
            <a:headEnd/>
            <a:tailEnd/>
          </a:ln>
        </p:spPr>
        <p:txBody>
          <a:bodyPr wrap="none">
            <a:prstTxWarp prst="textNoShape">
              <a:avLst/>
            </a:prstTxWarp>
            <a:spAutoFit/>
          </a:bodyPr>
          <a:lstStyle/>
          <a:p>
            <a:r>
              <a:rPr lang="it-IT" sz="4400">
                <a:solidFill>
                  <a:schemeClr val="tx2"/>
                </a:solidFill>
              </a:rPr>
              <a:t>IMPLICAZIONE LOGICA</a:t>
            </a:r>
          </a:p>
        </p:txBody>
      </p:sp>
      <p:sp>
        <p:nvSpPr>
          <p:cNvPr id="203780" name="Rectangle 3"/>
          <p:cNvSpPr>
            <a:spLocks noChangeArrowheads="1"/>
          </p:cNvSpPr>
          <p:nvPr/>
        </p:nvSpPr>
        <p:spPr bwMode="auto">
          <a:xfrm>
            <a:off x="152400" y="931863"/>
            <a:ext cx="8839200" cy="5453062"/>
          </a:xfrm>
          <a:prstGeom prst="rect">
            <a:avLst/>
          </a:prstGeom>
          <a:noFill/>
          <a:ln w="9525">
            <a:noFill/>
            <a:miter lim="800000"/>
            <a:headEnd/>
            <a:tailEnd/>
          </a:ln>
        </p:spPr>
        <p:txBody>
          <a:bodyPr>
            <a:prstTxWarp prst="textNoShape">
              <a:avLst/>
            </a:prstTxWarp>
            <a:spAutoFit/>
          </a:bodyPr>
          <a:lstStyle/>
          <a:p>
            <a:r>
              <a:rPr lang="it-IT" sz="3200"/>
              <a:t>Riguardo agli enunciati della forma A </a:t>
            </a:r>
            <a:r>
              <a:rPr lang="it-IT" sz="3200" b="1">
                <a:sym typeface="Symbol" pitchFamily="-107" charset="2"/>
              </a:rPr>
              <a:t></a:t>
            </a:r>
            <a:r>
              <a:rPr lang="it-IT" sz="3200"/>
              <a:t> B</a:t>
            </a:r>
          </a:p>
          <a:p>
            <a:r>
              <a:rPr lang="it-IT" sz="3200"/>
              <a:t>è difficile trovare un’intuizione informale che metta tutti d’accordo; anzi per molti autori l’implicazione non obbedisce al principio di verofunzionalità. Intuitivamente, un enunciato della forma A </a:t>
            </a:r>
            <a:r>
              <a:rPr lang="it-IT" sz="3200" b="1">
                <a:sym typeface="Symbol" pitchFamily="-107" charset="2"/>
              </a:rPr>
              <a:t></a:t>
            </a:r>
            <a:r>
              <a:rPr lang="it-IT" sz="3200"/>
              <a:t> B ci sta dicendo che se si verifica A, allora deve verificarsi anche B, e che quindi quando A è vero B non dev’essere falso. Se quindi A è vero e B falso, A </a:t>
            </a:r>
            <a:r>
              <a:rPr lang="it-IT" sz="3200" b="1">
                <a:sym typeface="Symbol" pitchFamily="-107" charset="2"/>
              </a:rPr>
              <a:t></a:t>
            </a:r>
            <a:r>
              <a:rPr lang="it-IT" sz="3200"/>
              <a:t> B sarà falso. Assumiamo che questo sia l’unico caso in cui </a:t>
            </a:r>
          </a:p>
          <a:p>
            <a:r>
              <a:rPr lang="it-IT" sz="3200"/>
              <a:t>A </a:t>
            </a:r>
            <a:r>
              <a:rPr lang="it-IT" sz="3200" b="1">
                <a:sym typeface="Symbol" pitchFamily="-107" charset="2"/>
              </a:rPr>
              <a:t></a:t>
            </a:r>
            <a:r>
              <a:rPr lang="it-IT" sz="3200"/>
              <a:t> B è falso. </a:t>
            </a:r>
          </a:p>
        </p:txBody>
      </p:sp>
    </p:spTree>
  </p:cSld>
  <p:clrMapOvr>
    <a:masterClrMapping/>
  </p:clrMapOvr>
  <p:timing>
    <p:tnLst>
      <p:par>
        <p:cTn id="1" dur="indefinite" restart="never" nodeType="tmRoot"/>
      </p:par>
    </p:tnLst>
  </p:timing>
</p:sld>
</file>

<file path=ppt/slides/slide11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33" name="Segnaposto numero diapositiva 3"/>
          <p:cNvSpPr>
            <a:spLocks noGrp="1"/>
          </p:cNvSpPr>
          <p:nvPr>
            <p:ph type="sldNum" sz="quarter" idx="12"/>
          </p:nvPr>
        </p:nvSpPr>
        <p:spPr/>
        <p:txBody>
          <a:bodyPr/>
          <a:lstStyle/>
          <a:p>
            <a:pPr>
              <a:defRPr/>
            </a:pPr>
            <a:fld id="{6709CAA5-9C20-964A-A623-213C5B8B4BDC}" type="slidenum">
              <a:rPr lang="it-IT"/>
              <a:pPr>
                <a:defRPr/>
              </a:pPr>
              <a:t>114</a:t>
            </a:fld>
            <a:endParaRPr lang="it-IT"/>
          </a:p>
        </p:txBody>
      </p:sp>
      <p:sp>
        <p:nvSpPr>
          <p:cNvPr id="205827" name="Rectangle 2"/>
          <p:cNvSpPr>
            <a:spLocks noChangeArrowheads="1"/>
          </p:cNvSpPr>
          <p:nvPr/>
        </p:nvSpPr>
        <p:spPr bwMode="auto">
          <a:xfrm>
            <a:off x="685800" y="152400"/>
            <a:ext cx="7772400" cy="685800"/>
          </a:xfrm>
          <a:prstGeom prst="rect">
            <a:avLst/>
          </a:prstGeom>
          <a:noFill/>
          <a:ln w="9525">
            <a:noFill/>
            <a:miter lim="800000"/>
            <a:headEnd/>
            <a:tailEnd/>
          </a:ln>
        </p:spPr>
        <p:txBody>
          <a:bodyPr anchor="ctr">
            <a:prstTxWarp prst="textNoShape">
              <a:avLst/>
            </a:prstTxWarp>
          </a:bodyPr>
          <a:lstStyle/>
          <a:p>
            <a:pPr algn="ctr"/>
            <a:r>
              <a:rPr lang="it-IT" sz="4400">
                <a:solidFill>
                  <a:schemeClr val="tx2"/>
                </a:solidFill>
              </a:rPr>
              <a:t>IMPLICAZIONE LOGICA</a:t>
            </a:r>
          </a:p>
        </p:txBody>
      </p:sp>
      <p:sp>
        <p:nvSpPr>
          <p:cNvPr id="205828" name="Rectangle 3"/>
          <p:cNvSpPr>
            <a:spLocks noChangeArrowheads="1"/>
          </p:cNvSpPr>
          <p:nvPr/>
        </p:nvSpPr>
        <p:spPr bwMode="auto">
          <a:xfrm>
            <a:off x="152400" y="990600"/>
            <a:ext cx="8839200" cy="4419600"/>
          </a:xfrm>
          <a:prstGeom prst="rect">
            <a:avLst/>
          </a:prstGeom>
          <a:noFill/>
          <a:ln w="9525">
            <a:noFill/>
            <a:miter lim="800000"/>
            <a:headEnd/>
            <a:tailEnd/>
          </a:ln>
        </p:spPr>
        <p:txBody>
          <a:bodyPr>
            <a:prstTxWarp prst="textNoShape">
              <a:avLst/>
            </a:prstTxWarp>
          </a:bodyPr>
          <a:lstStyle/>
          <a:p>
            <a:pPr marL="342900" indent="-342900" algn="just">
              <a:spcBef>
                <a:spcPct val="20000"/>
              </a:spcBef>
            </a:pPr>
            <a:r>
              <a:rPr lang="it-IT" sz="3200"/>
              <a:t>Un enunciato della forma </a:t>
            </a:r>
            <a:r>
              <a:rPr lang="it-IT" sz="3200" b="1"/>
              <a:t>A</a:t>
            </a:r>
            <a:r>
              <a:rPr lang="it-IT" sz="3200"/>
              <a:t> </a:t>
            </a:r>
            <a:r>
              <a:rPr lang="it-IT" sz="3200" b="1">
                <a:sym typeface="Symbol" pitchFamily="-107" charset="2"/>
              </a:rPr>
              <a:t></a:t>
            </a:r>
            <a:r>
              <a:rPr lang="it-IT" sz="3200"/>
              <a:t> </a:t>
            </a:r>
            <a:r>
              <a:rPr lang="it-IT" sz="3200" b="1"/>
              <a:t>B </a:t>
            </a:r>
            <a:r>
              <a:rPr lang="it-IT" sz="3200"/>
              <a:t>ha dunque la seguente tavola di verità:</a:t>
            </a:r>
          </a:p>
          <a:p>
            <a:pPr marL="342900" indent="-342900" algn="just">
              <a:spcBef>
                <a:spcPct val="20000"/>
              </a:spcBef>
            </a:pPr>
            <a:endParaRPr lang="it-IT" sz="3200"/>
          </a:p>
        </p:txBody>
      </p:sp>
      <p:sp>
        <p:nvSpPr>
          <p:cNvPr id="205829" name="Rectangle 4"/>
          <p:cNvSpPr>
            <a:spLocks noChangeArrowheads="1"/>
          </p:cNvSpPr>
          <p:nvPr/>
        </p:nvSpPr>
        <p:spPr bwMode="auto">
          <a:xfrm>
            <a:off x="2030413" y="3635375"/>
            <a:ext cx="184150" cy="457200"/>
          </a:xfrm>
          <a:prstGeom prst="rect">
            <a:avLst/>
          </a:prstGeom>
          <a:noFill/>
          <a:ln w="9525">
            <a:noFill/>
            <a:miter lim="800000"/>
            <a:headEnd/>
            <a:tailEnd/>
          </a:ln>
        </p:spPr>
        <p:txBody>
          <a:bodyPr wrap="none">
            <a:prstTxWarp prst="textNoShape">
              <a:avLst/>
            </a:prstTxWarp>
            <a:spAutoFit/>
          </a:bodyPr>
          <a:lstStyle/>
          <a:p>
            <a:endParaRPr lang="it-IT"/>
          </a:p>
        </p:txBody>
      </p:sp>
      <p:graphicFrame>
        <p:nvGraphicFramePr>
          <p:cNvPr id="342021" name="Group 5"/>
          <p:cNvGraphicFramePr>
            <a:graphicFrameLocks noGrp="1"/>
          </p:cNvGraphicFramePr>
          <p:nvPr/>
        </p:nvGraphicFramePr>
        <p:xfrm>
          <a:off x="2514600" y="2209800"/>
          <a:ext cx="3886200" cy="3886201"/>
        </p:xfrm>
        <a:graphic>
          <a:graphicData uri="http://schemas.openxmlformats.org/drawingml/2006/table">
            <a:tbl>
              <a:tblPr/>
              <a:tblGrid>
                <a:gridCol w="1295400"/>
                <a:gridCol w="1295400"/>
                <a:gridCol w="1295400"/>
              </a:tblGrid>
              <a:tr h="838200">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it-IT" sz="2800" b="1" i="0" u="none" strike="noStrike" cap="none" normalizeH="0" baseline="0">
                          <a:ln>
                            <a:noFill/>
                          </a:ln>
                          <a:solidFill>
                            <a:schemeClr val="tx1"/>
                          </a:solidFill>
                          <a:effectLst/>
                          <a:latin typeface="Arial" pitchFamily="-84" charset="0"/>
                          <a:ea typeface="ＭＳ Ｐゴシック" pitchFamily="-84" charset="-128"/>
                          <a:cs typeface="ＭＳ Ｐゴシック" pitchFamily="-84" charset="-128"/>
                        </a:rPr>
                        <a:t>   A</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it-IT" sz="2800" b="1" i="0" u="none" strike="noStrike" cap="none" normalizeH="0" baseline="0">
                          <a:ln>
                            <a:noFill/>
                          </a:ln>
                          <a:solidFill>
                            <a:schemeClr val="tx1"/>
                          </a:solidFill>
                          <a:effectLst/>
                          <a:latin typeface="Arial" pitchFamily="-84" charset="0"/>
                          <a:ea typeface="ＭＳ Ｐゴシック" pitchFamily="-84" charset="-128"/>
                          <a:cs typeface="ＭＳ Ｐゴシック" pitchFamily="-84" charset="-128"/>
                        </a:rPr>
                        <a:t>   B</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it-IT" sz="2800" b="1" i="0" u="none" strike="noStrike" cap="none" normalizeH="0" baseline="0">
                          <a:ln>
                            <a:noFill/>
                          </a:ln>
                          <a:solidFill>
                            <a:schemeClr val="tx1"/>
                          </a:solidFill>
                          <a:effectLst/>
                          <a:latin typeface="Arial" pitchFamily="-84" charset="0"/>
                          <a:ea typeface="ＭＳ Ｐゴシック" pitchFamily="-84" charset="-128"/>
                          <a:cs typeface="ＭＳ Ｐゴシック" pitchFamily="-84" charset="-128"/>
                        </a:rPr>
                        <a:t>A</a:t>
                      </a:r>
                      <a:r>
                        <a:rPr kumimoji="0" lang="it-IT" sz="2800" b="0" i="0" u="none" strike="noStrike" cap="none" normalizeH="0" baseline="0">
                          <a:ln>
                            <a:noFill/>
                          </a:ln>
                          <a:solidFill>
                            <a:schemeClr val="tx1"/>
                          </a:solidFill>
                          <a:effectLst/>
                          <a:latin typeface="Arial" pitchFamily="-84" charset="0"/>
                          <a:ea typeface="ＭＳ Ｐゴシック" pitchFamily="-84" charset="-128"/>
                          <a:cs typeface="ＭＳ Ｐゴシック" pitchFamily="-84" charset="-128"/>
                        </a:rPr>
                        <a:t> </a:t>
                      </a:r>
                      <a:r>
                        <a:rPr kumimoji="0" lang="it-IT" sz="2800" b="1" i="0" u="none" strike="noStrike" cap="none" normalizeH="0" baseline="0">
                          <a:ln>
                            <a:noFill/>
                          </a:ln>
                          <a:solidFill>
                            <a:schemeClr val="tx1"/>
                          </a:solidFill>
                          <a:effectLst/>
                          <a:latin typeface="Arial" pitchFamily="-84" charset="0"/>
                          <a:ea typeface="ＭＳ Ｐゴシック" pitchFamily="-84" charset="-128"/>
                          <a:cs typeface="ＭＳ Ｐゴシック" pitchFamily="-84" charset="-128"/>
                          <a:sym typeface="Symbol" pitchFamily="-84" charset="2"/>
                        </a:rPr>
                        <a:t></a:t>
                      </a:r>
                      <a:r>
                        <a:rPr kumimoji="0" lang="it-IT" sz="2800" b="0" i="0" u="none" strike="noStrike" cap="none" normalizeH="0" baseline="0">
                          <a:ln>
                            <a:noFill/>
                          </a:ln>
                          <a:solidFill>
                            <a:schemeClr val="tx1"/>
                          </a:solidFill>
                          <a:effectLst/>
                          <a:latin typeface="Arial" pitchFamily="-84" charset="0"/>
                          <a:ea typeface="ＭＳ Ｐゴシック" pitchFamily="-84" charset="-128"/>
                          <a:cs typeface="ＭＳ Ｐゴシック" pitchFamily="-84" charset="-128"/>
                        </a:rPr>
                        <a:t> </a:t>
                      </a:r>
                      <a:r>
                        <a:rPr kumimoji="0" lang="it-IT" sz="2800" b="1" i="0" u="none" strike="noStrike" cap="none" normalizeH="0" baseline="0">
                          <a:ln>
                            <a:noFill/>
                          </a:ln>
                          <a:solidFill>
                            <a:schemeClr val="tx1"/>
                          </a:solidFill>
                          <a:effectLst/>
                          <a:latin typeface="Arial" pitchFamily="-84" charset="0"/>
                          <a:ea typeface="ＭＳ Ｐゴシック" pitchFamily="-84" charset="-128"/>
                          <a:cs typeface="ＭＳ Ｐゴシック" pitchFamily="-84" charset="-128"/>
                        </a:rPr>
                        <a:t>B</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760413">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it-IT" sz="2800" b="0" i="0" u="none" strike="noStrike" cap="none" normalizeH="0" baseline="0">
                          <a:ln>
                            <a:noFill/>
                          </a:ln>
                          <a:solidFill>
                            <a:schemeClr val="tx1"/>
                          </a:solidFill>
                          <a:effectLst/>
                          <a:latin typeface="Arial" pitchFamily="-84" charset="0"/>
                          <a:ea typeface="ＭＳ Ｐゴシック" pitchFamily="-84" charset="-128"/>
                          <a:cs typeface="ＭＳ Ｐゴシック" pitchFamily="-84" charset="-128"/>
                        </a:rPr>
                        <a:t>   v  </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it-IT" sz="2800" b="0" i="0" u="none" strike="noStrike" cap="none" normalizeH="0" baseline="0">
                          <a:ln>
                            <a:noFill/>
                          </a:ln>
                          <a:solidFill>
                            <a:schemeClr val="tx1"/>
                          </a:solidFill>
                          <a:effectLst/>
                          <a:latin typeface="Arial" pitchFamily="-84" charset="0"/>
                          <a:ea typeface="ＭＳ Ｐゴシック" pitchFamily="-84" charset="-128"/>
                          <a:cs typeface="ＭＳ Ｐゴシック" pitchFamily="-84" charset="-128"/>
                        </a:rPr>
                        <a:t>   v  </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it-IT" sz="2800" b="0" i="0" u="none" strike="noStrike" cap="none" normalizeH="0" baseline="0">
                          <a:ln>
                            <a:noFill/>
                          </a:ln>
                          <a:solidFill>
                            <a:schemeClr val="tx1"/>
                          </a:solidFill>
                          <a:effectLst/>
                          <a:latin typeface="Arial" pitchFamily="-84" charset="0"/>
                          <a:ea typeface="ＭＳ Ｐゴシック" pitchFamily="-84" charset="-128"/>
                          <a:cs typeface="ＭＳ Ｐゴシック" pitchFamily="-84" charset="-128"/>
                        </a:rPr>
                        <a:t>   v</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765175">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it-IT" sz="2800" b="0" i="0" u="none" strike="noStrike" cap="none" normalizeH="0" baseline="0">
                          <a:ln>
                            <a:noFill/>
                          </a:ln>
                          <a:solidFill>
                            <a:schemeClr val="tx1"/>
                          </a:solidFill>
                          <a:effectLst/>
                          <a:latin typeface="Arial" pitchFamily="-84" charset="0"/>
                          <a:ea typeface="ＭＳ Ｐゴシック" pitchFamily="-84" charset="-128"/>
                          <a:cs typeface="ＭＳ Ｐゴシック" pitchFamily="-84" charset="-128"/>
                        </a:rPr>
                        <a:t>   v</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it-IT" sz="2800" b="0" i="0" u="none" strike="noStrike" cap="none" normalizeH="0" baseline="0">
                          <a:ln>
                            <a:noFill/>
                          </a:ln>
                          <a:solidFill>
                            <a:schemeClr val="tx1"/>
                          </a:solidFill>
                          <a:effectLst/>
                          <a:latin typeface="Arial" pitchFamily="-84" charset="0"/>
                          <a:ea typeface="ＭＳ Ｐゴシック" pitchFamily="-84" charset="-128"/>
                          <a:cs typeface="ＭＳ Ｐゴシック" pitchFamily="-84" charset="-128"/>
                        </a:rPr>
                        <a:t>   f</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it-IT" sz="2800" b="0" i="0" u="none" strike="noStrike" cap="none" normalizeH="0" baseline="0">
                          <a:ln>
                            <a:noFill/>
                          </a:ln>
                          <a:solidFill>
                            <a:schemeClr val="tx1"/>
                          </a:solidFill>
                          <a:effectLst/>
                          <a:latin typeface="Arial" pitchFamily="-84" charset="0"/>
                          <a:ea typeface="ＭＳ Ｐゴシック" pitchFamily="-84" charset="-128"/>
                          <a:cs typeface="ＭＳ Ｐゴシック" pitchFamily="-84" charset="-128"/>
                        </a:rPr>
                        <a:t>   f</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760413">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it-IT" sz="2800" b="0" i="0" u="none" strike="noStrike" cap="none" normalizeH="0" baseline="0">
                          <a:ln>
                            <a:noFill/>
                          </a:ln>
                          <a:solidFill>
                            <a:schemeClr val="tx1"/>
                          </a:solidFill>
                          <a:effectLst/>
                          <a:latin typeface="Arial" pitchFamily="-84" charset="0"/>
                          <a:ea typeface="ＭＳ Ｐゴシック" pitchFamily="-84" charset="-128"/>
                          <a:cs typeface="ＭＳ Ｐゴシック" pitchFamily="-84" charset="-128"/>
                        </a:rPr>
                        <a:t>   f</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it-IT" sz="2800" b="0" i="0" u="none" strike="noStrike" cap="none" normalizeH="0" baseline="0">
                          <a:ln>
                            <a:noFill/>
                          </a:ln>
                          <a:solidFill>
                            <a:schemeClr val="tx1"/>
                          </a:solidFill>
                          <a:effectLst/>
                          <a:latin typeface="Arial" pitchFamily="-84" charset="0"/>
                          <a:ea typeface="ＭＳ Ｐゴシック" pitchFamily="-84" charset="-128"/>
                          <a:cs typeface="ＭＳ Ｐゴシック" pitchFamily="-84" charset="-128"/>
                        </a:rPr>
                        <a:t>   v</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it-IT" sz="2800" b="0" i="0" u="none" strike="noStrike" cap="none" normalizeH="0" baseline="0">
                          <a:ln>
                            <a:noFill/>
                          </a:ln>
                          <a:solidFill>
                            <a:schemeClr val="tx1"/>
                          </a:solidFill>
                          <a:effectLst/>
                          <a:latin typeface="Arial" pitchFamily="-84" charset="0"/>
                          <a:ea typeface="ＭＳ Ｐゴシック" pitchFamily="-84" charset="-128"/>
                          <a:cs typeface="ＭＳ Ｐゴシック" pitchFamily="-84" charset="-128"/>
                        </a:rPr>
                        <a:t>   v</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762000">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it-IT" sz="2800" b="0" i="0" u="none" strike="noStrike" cap="none" normalizeH="0" baseline="0">
                          <a:ln>
                            <a:noFill/>
                          </a:ln>
                          <a:solidFill>
                            <a:schemeClr val="tx1"/>
                          </a:solidFill>
                          <a:effectLst/>
                          <a:latin typeface="Arial" pitchFamily="-84" charset="0"/>
                          <a:ea typeface="ＭＳ Ｐゴシック" pitchFamily="-84" charset="-128"/>
                          <a:cs typeface="ＭＳ Ｐゴシック" pitchFamily="-84" charset="-128"/>
                        </a:rPr>
                        <a:t>   f</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it-IT" sz="2800" b="0" i="0" u="none" strike="noStrike" cap="none" normalizeH="0" baseline="0">
                          <a:ln>
                            <a:noFill/>
                          </a:ln>
                          <a:solidFill>
                            <a:schemeClr val="tx1"/>
                          </a:solidFill>
                          <a:effectLst/>
                          <a:latin typeface="Arial" pitchFamily="-84" charset="0"/>
                          <a:ea typeface="ＭＳ Ｐゴシック" pitchFamily="-84" charset="-128"/>
                          <a:cs typeface="ＭＳ Ｐゴシック" pitchFamily="-84" charset="-128"/>
                        </a:rPr>
                        <a:t>   f</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it-IT" sz="2800" b="0" i="0" u="none" strike="noStrike" cap="none" normalizeH="0" baseline="0">
                          <a:ln>
                            <a:noFill/>
                          </a:ln>
                          <a:solidFill>
                            <a:schemeClr val="tx1"/>
                          </a:solidFill>
                          <a:effectLst/>
                          <a:latin typeface="Arial" pitchFamily="-84" charset="0"/>
                          <a:ea typeface="ＭＳ Ｐゴシック" pitchFamily="-84" charset="-128"/>
                          <a:cs typeface="ＭＳ Ｐゴシック" pitchFamily="-84" charset="-128"/>
                        </a:rPr>
                        <a:t>   v</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r>
            </a:tbl>
          </a:graphicData>
        </a:graphic>
      </p:graphicFrame>
    </p:spTree>
  </p:cSld>
  <p:clrMapOvr>
    <a:masterClrMapping/>
  </p:clrMapOvr>
  <p:timing>
    <p:tnLst>
      <p:par>
        <p:cTn id="1" dur="indefinite" restart="never" nodeType="tmRoot"/>
      </p:par>
    </p:tnLst>
  </p:timing>
</p:sld>
</file>

<file path=ppt/slides/slide11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33" name="Segnaposto numero diapositiva 3"/>
          <p:cNvSpPr>
            <a:spLocks noGrp="1"/>
          </p:cNvSpPr>
          <p:nvPr>
            <p:ph type="sldNum" sz="quarter" idx="12"/>
          </p:nvPr>
        </p:nvSpPr>
        <p:spPr/>
        <p:txBody>
          <a:bodyPr/>
          <a:lstStyle/>
          <a:p>
            <a:pPr>
              <a:defRPr/>
            </a:pPr>
            <a:fld id="{8D755AB0-1BCC-8442-BB13-A2DEEC3B8616}" type="slidenum">
              <a:rPr lang="it-IT"/>
              <a:pPr>
                <a:defRPr/>
              </a:pPr>
              <a:t>115</a:t>
            </a:fld>
            <a:endParaRPr lang="it-IT"/>
          </a:p>
        </p:txBody>
      </p:sp>
      <p:sp>
        <p:nvSpPr>
          <p:cNvPr id="207875" name="Rectangle 2"/>
          <p:cNvSpPr>
            <a:spLocks noChangeArrowheads="1"/>
          </p:cNvSpPr>
          <p:nvPr/>
        </p:nvSpPr>
        <p:spPr bwMode="auto">
          <a:xfrm>
            <a:off x="76200" y="152400"/>
            <a:ext cx="8915400" cy="685800"/>
          </a:xfrm>
          <a:prstGeom prst="rect">
            <a:avLst/>
          </a:prstGeom>
          <a:noFill/>
          <a:ln w="9525">
            <a:noFill/>
            <a:miter lim="800000"/>
            <a:headEnd/>
            <a:tailEnd/>
          </a:ln>
        </p:spPr>
        <p:txBody>
          <a:bodyPr anchor="ctr">
            <a:prstTxWarp prst="textNoShape">
              <a:avLst/>
            </a:prstTxWarp>
          </a:bodyPr>
          <a:lstStyle/>
          <a:p>
            <a:pPr algn="ctr"/>
            <a:r>
              <a:rPr lang="it-IT" sz="4400">
                <a:solidFill>
                  <a:schemeClr val="tx2"/>
                </a:solidFill>
              </a:rPr>
              <a:t>DOPPIA IMPLICAZIONE LOGICA</a:t>
            </a:r>
          </a:p>
        </p:txBody>
      </p:sp>
      <p:sp>
        <p:nvSpPr>
          <p:cNvPr id="207876" name="Rectangle 3"/>
          <p:cNvSpPr>
            <a:spLocks noChangeArrowheads="1"/>
          </p:cNvSpPr>
          <p:nvPr/>
        </p:nvSpPr>
        <p:spPr bwMode="auto">
          <a:xfrm>
            <a:off x="76200" y="1143000"/>
            <a:ext cx="9067800" cy="4038600"/>
          </a:xfrm>
          <a:prstGeom prst="rect">
            <a:avLst/>
          </a:prstGeom>
          <a:noFill/>
          <a:ln w="9525">
            <a:noFill/>
            <a:miter lim="800000"/>
            <a:headEnd/>
            <a:tailEnd/>
          </a:ln>
        </p:spPr>
        <p:txBody>
          <a:bodyPr>
            <a:prstTxWarp prst="textNoShape">
              <a:avLst/>
            </a:prstTxWarp>
          </a:bodyPr>
          <a:lstStyle/>
          <a:p>
            <a:pPr marL="342900" indent="-342900" algn="just">
              <a:spcBef>
                <a:spcPct val="20000"/>
              </a:spcBef>
            </a:pPr>
            <a:r>
              <a:rPr lang="it-IT" sz="2500"/>
              <a:t>Intuitivamente un enunciato della forma </a:t>
            </a:r>
            <a:r>
              <a:rPr lang="it-IT" sz="2500" b="1"/>
              <a:t>A</a:t>
            </a:r>
            <a:r>
              <a:rPr lang="it-IT" sz="2500"/>
              <a:t> </a:t>
            </a:r>
            <a:r>
              <a:rPr lang="it-IT" sz="2500" b="1">
                <a:sym typeface="Symbol" pitchFamily="-107" charset="2"/>
              </a:rPr>
              <a:t></a:t>
            </a:r>
            <a:r>
              <a:rPr lang="it-IT" sz="2500"/>
              <a:t> </a:t>
            </a:r>
            <a:r>
              <a:rPr lang="it-IT" sz="2500" b="1"/>
              <a:t>B  ci sta dicendo che A e B hanno lo stesso valore di verità. </a:t>
            </a:r>
            <a:r>
              <a:rPr lang="it-IT" sz="2500"/>
              <a:t>Quindi sembra plausibile assegnare alla doppia implicazione   la seguente tavola di verità:</a:t>
            </a:r>
          </a:p>
          <a:p>
            <a:pPr marL="342900" indent="-342900" algn="just">
              <a:spcBef>
                <a:spcPct val="20000"/>
              </a:spcBef>
            </a:pPr>
            <a:endParaRPr lang="it-IT" sz="2200"/>
          </a:p>
          <a:p>
            <a:pPr marL="342900" indent="-342900" algn="just">
              <a:spcBef>
                <a:spcPct val="20000"/>
              </a:spcBef>
            </a:pPr>
            <a:endParaRPr lang="it-IT" sz="3200"/>
          </a:p>
        </p:txBody>
      </p:sp>
      <p:sp>
        <p:nvSpPr>
          <p:cNvPr id="207877" name="Rectangle 4"/>
          <p:cNvSpPr>
            <a:spLocks noChangeArrowheads="1"/>
          </p:cNvSpPr>
          <p:nvPr/>
        </p:nvSpPr>
        <p:spPr bwMode="auto">
          <a:xfrm>
            <a:off x="2030413" y="3635375"/>
            <a:ext cx="184150" cy="457200"/>
          </a:xfrm>
          <a:prstGeom prst="rect">
            <a:avLst/>
          </a:prstGeom>
          <a:noFill/>
          <a:ln w="9525">
            <a:noFill/>
            <a:miter lim="800000"/>
            <a:headEnd/>
            <a:tailEnd/>
          </a:ln>
        </p:spPr>
        <p:txBody>
          <a:bodyPr wrap="none">
            <a:prstTxWarp prst="textNoShape">
              <a:avLst/>
            </a:prstTxWarp>
            <a:spAutoFit/>
          </a:bodyPr>
          <a:lstStyle/>
          <a:p>
            <a:endParaRPr lang="it-IT"/>
          </a:p>
        </p:txBody>
      </p:sp>
      <p:graphicFrame>
        <p:nvGraphicFramePr>
          <p:cNvPr id="339007" name="Group 63"/>
          <p:cNvGraphicFramePr>
            <a:graphicFrameLocks noGrp="1"/>
          </p:cNvGraphicFramePr>
          <p:nvPr/>
        </p:nvGraphicFramePr>
        <p:xfrm>
          <a:off x="2438400" y="3048000"/>
          <a:ext cx="3886200" cy="3566160"/>
        </p:xfrm>
        <a:graphic>
          <a:graphicData uri="http://schemas.openxmlformats.org/drawingml/2006/table">
            <a:tbl>
              <a:tblPr/>
              <a:tblGrid>
                <a:gridCol w="1295400"/>
                <a:gridCol w="1295400"/>
                <a:gridCol w="1295400"/>
              </a:tblGrid>
              <a:tr h="304800">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it-IT" sz="2800" b="1" i="0" u="none" strike="noStrike" cap="none" normalizeH="0" baseline="0">
                          <a:ln>
                            <a:noFill/>
                          </a:ln>
                          <a:solidFill>
                            <a:schemeClr val="tx1"/>
                          </a:solidFill>
                          <a:effectLst/>
                          <a:latin typeface="Arial" pitchFamily="-84" charset="0"/>
                          <a:ea typeface="ＭＳ Ｐゴシック" pitchFamily="-84" charset="-128"/>
                          <a:cs typeface="ＭＳ Ｐゴシック" pitchFamily="-84" charset="-128"/>
                        </a:rPr>
                        <a:t>   A</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it-IT" sz="2800" b="1" i="0" u="none" strike="noStrike" cap="none" normalizeH="0" baseline="0">
                          <a:ln>
                            <a:noFill/>
                          </a:ln>
                          <a:solidFill>
                            <a:schemeClr val="tx1"/>
                          </a:solidFill>
                          <a:effectLst/>
                          <a:latin typeface="Arial" pitchFamily="-84" charset="0"/>
                          <a:ea typeface="ＭＳ Ｐゴシック" pitchFamily="-84" charset="-128"/>
                          <a:cs typeface="ＭＳ Ｐゴシック" pitchFamily="-84" charset="-128"/>
                        </a:rPr>
                        <a:t>   B</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it-IT" sz="2800" b="1" i="0" u="none" strike="noStrike" cap="none" normalizeH="0" baseline="0">
                          <a:ln>
                            <a:noFill/>
                          </a:ln>
                          <a:solidFill>
                            <a:schemeClr val="tx1"/>
                          </a:solidFill>
                          <a:effectLst/>
                          <a:latin typeface="Arial" pitchFamily="-84" charset="0"/>
                          <a:ea typeface="ＭＳ Ｐゴシック" pitchFamily="-84" charset="-128"/>
                          <a:cs typeface="ＭＳ Ｐゴシック" pitchFamily="-84" charset="-128"/>
                        </a:rPr>
                        <a:t>A</a:t>
                      </a:r>
                      <a:r>
                        <a:rPr kumimoji="0" lang="it-IT" sz="2800" b="0" i="0" u="none" strike="noStrike" cap="none" normalizeH="0" baseline="0">
                          <a:ln>
                            <a:noFill/>
                          </a:ln>
                          <a:solidFill>
                            <a:schemeClr val="tx1"/>
                          </a:solidFill>
                          <a:effectLst/>
                          <a:latin typeface="Arial" pitchFamily="-84" charset="0"/>
                          <a:ea typeface="ＭＳ Ｐゴシック" pitchFamily="-84" charset="-128"/>
                          <a:cs typeface="ＭＳ Ｐゴシック" pitchFamily="-84" charset="-128"/>
                        </a:rPr>
                        <a:t> </a:t>
                      </a:r>
                      <a:r>
                        <a:rPr kumimoji="0" lang="it-IT" sz="2800" b="1" i="0" u="none" strike="noStrike" cap="none" normalizeH="0" baseline="0">
                          <a:ln>
                            <a:noFill/>
                          </a:ln>
                          <a:solidFill>
                            <a:schemeClr val="tx1"/>
                          </a:solidFill>
                          <a:effectLst/>
                          <a:latin typeface="Arial" pitchFamily="-84" charset="0"/>
                          <a:ea typeface="ＭＳ Ｐゴシック" pitchFamily="-84" charset="-128"/>
                          <a:cs typeface="ＭＳ Ｐゴシック" pitchFamily="-84" charset="-128"/>
                          <a:sym typeface="Symbol" pitchFamily="-84" charset="2"/>
                        </a:rPr>
                        <a:t></a:t>
                      </a:r>
                      <a:r>
                        <a:rPr kumimoji="0" lang="it-IT" sz="2800" b="0" i="0" u="none" strike="noStrike" cap="none" normalizeH="0" baseline="0">
                          <a:ln>
                            <a:noFill/>
                          </a:ln>
                          <a:solidFill>
                            <a:schemeClr val="tx1"/>
                          </a:solidFill>
                          <a:effectLst/>
                          <a:latin typeface="Arial" pitchFamily="-84" charset="0"/>
                          <a:ea typeface="ＭＳ Ｐゴシック" pitchFamily="-84" charset="-128"/>
                          <a:cs typeface="ＭＳ Ｐゴシック" pitchFamily="-84" charset="-128"/>
                        </a:rPr>
                        <a:t> </a:t>
                      </a:r>
                      <a:r>
                        <a:rPr kumimoji="0" lang="it-IT" sz="2800" b="1" i="0" u="none" strike="noStrike" cap="none" normalizeH="0" baseline="0">
                          <a:ln>
                            <a:noFill/>
                          </a:ln>
                          <a:solidFill>
                            <a:schemeClr val="tx1"/>
                          </a:solidFill>
                          <a:effectLst/>
                          <a:latin typeface="Arial" pitchFamily="-84" charset="0"/>
                          <a:ea typeface="ＭＳ Ｐゴシック" pitchFamily="-84" charset="-128"/>
                          <a:cs typeface="ＭＳ Ｐゴシック" pitchFamily="-84" charset="-128"/>
                        </a:rPr>
                        <a:t>B</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760413">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it-IT" sz="2800" b="0" i="0" u="none" strike="noStrike" cap="none" normalizeH="0" baseline="0">
                          <a:ln>
                            <a:noFill/>
                          </a:ln>
                          <a:solidFill>
                            <a:schemeClr val="tx1"/>
                          </a:solidFill>
                          <a:effectLst/>
                          <a:latin typeface="Arial" pitchFamily="-84" charset="0"/>
                          <a:ea typeface="ＭＳ Ｐゴシック" pitchFamily="-84" charset="-128"/>
                          <a:cs typeface="ＭＳ Ｐゴシック" pitchFamily="-84" charset="-128"/>
                        </a:rPr>
                        <a:t>   v  </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it-IT" sz="2800" b="0" i="0" u="none" strike="noStrike" cap="none" normalizeH="0" baseline="0">
                          <a:ln>
                            <a:noFill/>
                          </a:ln>
                          <a:solidFill>
                            <a:schemeClr val="tx1"/>
                          </a:solidFill>
                          <a:effectLst/>
                          <a:latin typeface="Arial" pitchFamily="-84" charset="0"/>
                          <a:ea typeface="ＭＳ Ｐゴシック" pitchFamily="-84" charset="-128"/>
                          <a:cs typeface="ＭＳ Ｐゴシック" pitchFamily="-84" charset="-128"/>
                        </a:rPr>
                        <a:t>   v  </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it-IT" sz="2800" b="0" i="0" u="none" strike="noStrike" cap="none" normalizeH="0" baseline="0">
                          <a:ln>
                            <a:noFill/>
                          </a:ln>
                          <a:solidFill>
                            <a:schemeClr val="tx1"/>
                          </a:solidFill>
                          <a:effectLst/>
                          <a:latin typeface="Arial" pitchFamily="-84" charset="0"/>
                          <a:ea typeface="ＭＳ Ｐゴシック" pitchFamily="-84" charset="-128"/>
                          <a:cs typeface="ＭＳ Ｐゴシック" pitchFamily="-84" charset="-128"/>
                        </a:rPr>
                        <a:t>    v</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765175">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it-IT" sz="2800" b="0" i="0" u="none" strike="noStrike" cap="none" normalizeH="0" baseline="0">
                          <a:ln>
                            <a:noFill/>
                          </a:ln>
                          <a:solidFill>
                            <a:schemeClr val="tx1"/>
                          </a:solidFill>
                          <a:effectLst/>
                          <a:latin typeface="Arial" pitchFamily="-84" charset="0"/>
                          <a:ea typeface="ＭＳ Ｐゴシック" pitchFamily="-84" charset="-128"/>
                          <a:cs typeface="ＭＳ Ｐゴシック" pitchFamily="-84" charset="-128"/>
                        </a:rPr>
                        <a:t>   v</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it-IT" sz="2800" b="0" i="0" u="none" strike="noStrike" cap="none" normalizeH="0" baseline="0">
                          <a:ln>
                            <a:noFill/>
                          </a:ln>
                          <a:solidFill>
                            <a:schemeClr val="tx1"/>
                          </a:solidFill>
                          <a:effectLst/>
                          <a:latin typeface="Arial" pitchFamily="-84" charset="0"/>
                          <a:ea typeface="ＭＳ Ｐゴシック" pitchFamily="-84" charset="-128"/>
                          <a:cs typeface="ＭＳ Ｐゴシック" pitchFamily="-84" charset="-128"/>
                        </a:rPr>
                        <a:t>   f</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it-IT" sz="2800" b="0" i="0" u="none" strike="noStrike" cap="none" normalizeH="0" baseline="0">
                          <a:ln>
                            <a:noFill/>
                          </a:ln>
                          <a:solidFill>
                            <a:schemeClr val="tx1"/>
                          </a:solidFill>
                          <a:effectLst/>
                          <a:latin typeface="Arial" pitchFamily="-84" charset="0"/>
                          <a:ea typeface="ＭＳ Ｐゴシック" pitchFamily="-84" charset="-128"/>
                          <a:cs typeface="ＭＳ Ｐゴシック" pitchFamily="-84" charset="-128"/>
                        </a:rPr>
                        <a:t>    f</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760413">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it-IT" sz="2800" b="0" i="0" u="none" strike="noStrike" cap="none" normalizeH="0" baseline="0">
                          <a:ln>
                            <a:noFill/>
                          </a:ln>
                          <a:solidFill>
                            <a:schemeClr val="tx1"/>
                          </a:solidFill>
                          <a:effectLst/>
                          <a:latin typeface="Arial" pitchFamily="-84" charset="0"/>
                          <a:ea typeface="ＭＳ Ｐゴシック" pitchFamily="-84" charset="-128"/>
                          <a:cs typeface="ＭＳ Ｐゴシック" pitchFamily="-84" charset="-128"/>
                        </a:rPr>
                        <a:t>   f</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it-IT" sz="2800" b="0" i="0" u="none" strike="noStrike" cap="none" normalizeH="0" baseline="0">
                          <a:ln>
                            <a:noFill/>
                          </a:ln>
                          <a:solidFill>
                            <a:schemeClr val="tx1"/>
                          </a:solidFill>
                          <a:effectLst/>
                          <a:latin typeface="Arial" pitchFamily="-84" charset="0"/>
                          <a:ea typeface="ＭＳ Ｐゴシック" pitchFamily="-84" charset="-128"/>
                          <a:cs typeface="ＭＳ Ｐゴシック" pitchFamily="-84" charset="-128"/>
                        </a:rPr>
                        <a:t>   v</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it-IT" sz="2800" b="0" i="0" u="none" strike="noStrike" cap="none" normalizeH="0" baseline="0">
                          <a:ln>
                            <a:noFill/>
                          </a:ln>
                          <a:solidFill>
                            <a:schemeClr val="tx1"/>
                          </a:solidFill>
                          <a:effectLst/>
                          <a:latin typeface="Arial" pitchFamily="-84" charset="0"/>
                          <a:ea typeface="ＭＳ Ｐゴシック" pitchFamily="-84" charset="-128"/>
                          <a:cs typeface="ＭＳ Ｐゴシック" pitchFamily="-84" charset="-128"/>
                        </a:rPr>
                        <a:t>    v</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762000">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it-IT" sz="2800" b="0" i="0" u="none" strike="noStrike" cap="none" normalizeH="0" baseline="0">
                          <a:ln>
                            <a:noFill/>
                          </a:ln>
                          <a:solidFill>
                            <a:schemeClr val="tx1"/>
                          </a:solidFill>
                          <a:effectLst/>
                          <a:latin typeface="Arial" pitchFamily="-84" charset="0"/>
                          <a:ea typeface="ＭＳ Ｐゴシック" pitchFamily="-84" charset="-128"/>
                          <a:cs typeface="ＭＳ Ｐゴシック" pitchFamily="-84" charset="-128"/>
                        </a:rPr>
                        <a:t>   f</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it-IT" sz="2800" b="0" i="0" u="none" strike="noStrike" cap="none" normalizeH="0" baseline="0">
                          <a:ln>
                            <a:noFill/>
                          </a:ln>
                          <a:solidFill>
                            <a:schemeClr val="tx1"/>
                          </a:solidFill>
                          <a:effectLst/>
                          <a:latin typeface="Arial" pitchFamily="-84" charset="0"/>
                          <a:ea typeface="ＭＳ Ｐゴシック" pitchFamily="-84" charset="-128"/>
                          <a:cs typeface="ＭＳ Ｐゴシック" pitchFamily="-84" charset="-128"/>
                        </a:rPr>
                        <a:t>   f</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it-IT" sz="2800" b="0" i="0" u="none" strike="noStrike" cap="none" normalizeH="0" baseline="0">
                          <a:ln>
                            <a:noFill/>
                          </a:ln>
                          <a:solidFill>
                            <a:schemeClr val="tx1"/>
                          </a:solidFill>
                          <a:effectLst/>
                          <a:latin typeface="Arial" pitchFamily="-84" charset="0"/>
                          <a:ea typeface="ＭＳ Ｐゴシック" pitchFamily="-84" charset="-128"/>
                          <a:cs typeface="ＭＳ Ｐゴシック" pitchFamily="-84" charset="-128"/>
                        </a:rPr>
                        <a:t>    v</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r>
            </a:tbl>
          </a:graphicData>
        </a:graphic>
      </p:graphicFrame>
    </p:spTree>
  </p:cSld>
  <p:clrMapOvr>
    <a:masterClrMapping/>
  </p:clrMapOvr>
  <p:timing>
    <p:tnLst>
      <p:par>
        <p:cTn id="1" dur="indefinite" restart="never" nodeType="tmRoot"/>
      </p:par>
    </p:tnLst>
  </p:timing>
</p:sld>
</file>

<file path=ppt/slides/slide11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13" name="Segnaposto numero diapositiva 5"/>
          <p:cNvSpPr>
            <a:spLocks noGrp="1"/>
          </p:cNvSpPr>
          <p:nvPr>
            <p:ph type="sldNum" sz="quarter" idx="12"/>
          </p:nvPr>
        </p:nvSpPr>
        <p:spPr/>
        <p:txBody>
          <a:bodyPr/>
          <a:lstStyle/>
          <a:p>
            <a:pPr>
              <a:defRPr/>
            </a:pPr>
            <a:fld id="{E3A438E7-7987-204F-BC11-F81A28D6206C}" type="slidenum">
              <a:rPr lang="it-IT"/>
              <a:pPr>
                <a:defRPr/>
              </a:pPr>
              <a:t>116</a:t>
            </a:fld>
            <a:endParaRPr lang="it-IT"/>
          </a:p>
        </p:txBody>
      </p:sp>
      <p:sp>
        <p:nvSpPr>
          <p:cNvPr id="49154" name="Rectangle 2"/>
          <p:cNvSpPr>
            <a:spLocks noGrp="1" noChangeArrowheads="1"/>
          </p:cNvSpPr>
          <p:nvPr>
            <p:ph type="ctrTitle"/>
          </p:nvPr>
        </p:nvSpPr>
        <p:spPr>
          <a:xfrm>
            <a:off x="144463" y="188913"/>
            <a:ext cx="8964612" cy="576262"/>
          </a:xfrm>
        </p:spPr>
        <p:txBody>
          <a:bodyPr>
            <a:normAutofit fontScale="90000"/>
          </a:bodyPr>
          <a:lstStyle/>
          <a:p>
            <a:pPr>
              <a:defRPr/>
            </a:pPr>
            <a:r>
              <a:rPr lang="it-IT" sz="3200" b="1">
                <a:latin typeface="Verdana" pitchFamily="-84" charset="0"/>
              </a:rPr>
              <a:t>Possibili esiti di una tavola di verità</a:t>
            </a:r>
          </a:p>
        </p:txBody>
      </p:sp>
      <p:sp>
        <p:nvSpPr>
          <p:cNvPr id="209924" name="Rectangle 3"/>
          <p:cNvSpPr>
            <a:spLocks noChangeArrowheads="1"/>
          </p:cNvSpPr>
          <p:nvPr/>
        </p:nvSpPr>
        <p:spPr bwMode="auto">
          <a:xfrm>
            <a:off x="1044575" y="1196975"/>
            <a:ext cx="7056438" cy="1081088"/>
          </a:xfrm>
          <a:prstGeom prst="rect">
            <a:avLst/>
          </a:prstGeom>
          <a:solidFill>
            <a:schemeClr val="accent1">
              <a:alpha val="9019"/>
            </a:schemeClr>
          </a:solidFill>
          <a:ln w="9525" cap="rnd">
            <a:solidFill>
              <a:schemeClr val="tx1"/>
            </a:solidFill>
            <a:prstDash val="sysDot"/>
            <a:miter lim="800000"/>
            <a:headEnd/>
            <a:tailEnd/>
          </a:ln>
        </p:spPr>
        <p:txBody>
          <a:bodyPr wrap="none" anchor="ctr">
            <a:prstTxWarp prst="textNoShape">
              <a:avLst/>
            </a:prstTxWarp>
          </a:bodyPr>
          <a:lstStyle/>
          <a:p>
            <a:endParaRPr lang="it-IT"/>
          </a:p>
        </p:txBody>
      </p:sp>
      <p:sp>
        <p:nvSpPr>
          <p:cNvPr id="209925" name="Rectangle 4"/>
          <p:cNvSpPr>
            <a:spLocks noChangeArrowheads="1"/>
          </p:cNvSpPr>
          <p:nvPr/>
        </p:nvSpPr>
        <p:spPr bwMode="auto">
          <a:xfrm>
            <a:off x="1044575" y="2420938"/>
            <a:ext cx="7056438" cy="1152525"/>
          </a:xfrm>
          <a:prstGeom prst="rect">
            <a:avLst/>
          </a:prstGeom>
          <a:solidFill>
            <a:schemeClr val="accent1">
              <a:alpha val="9019"/>
            </a:schemeClr>
          </a:solidFill>
          <a:ln w="9525" cap="rnd">
            <a:solidFill>
              <a:schemeClr val="tx1"/>
            </a:solidFill>
            <a:prstDash val="sysDot"/>
            <a:miter lim="800000"/>
            <a:headEnd/>
            <a:tailEnd/>
          </a:ln>
        </p:spPr>
        <p:txBody>
          <a:bodyPr wrap="none" anchor="ctr">
            <a:prstTxWarp prst="textNoShape">
              <a:avLst/>
            </a:prstTxWarp>
          </a:bodyPr>
          <a:lstStyle/>
          <a:p>
            <a:endParaRPr lang="it-IT"/>
          </a:p>
        </p:txBody>
      </p:sp>
      <p:sp>
        <p:nvSpPr>
          <p:cNvPr id="209926" name="Rectangle 5"/>
          <p:cNvSpPr>
            <a:spLocks noChangeArrowheads="1"/>
          </p:cNvSpPr>
          <p:nvPr/>
        </p:nvSpPr>
        <p:spPr bwMode="auto">
          <a:xfrm>
            <a:off x="4643438" y="3933825"/>
            <a:ext cx="3671887" cy="2016125"/>
          </a:xfrm>
          <a:prstGeom prst="rect">
            <a:avLst/>
          </a:prstGeom>
          <a:solidFill>
            <a:schemeClr val="accent1">
              <a:alpha val="9019"/>
            </a:schemeClr>
          </a:solidFill>
          <a:ln w="9525" cap="rnd">
            <a:solidFill>
              <a:schemeClr val="tx1"/>
            </a:solidFill>
            <a:prstDash val="sysDot"/>
            <a:miter lim="800000"/>
            <a:headEnd/>
            <a:tailEnd/>
          </a:ln>
        </p:spPr>
        <p:txBody>
          <a:bodyPr wrap="none" anchor="ctr">
            <a:prstTxWarp prst="textNoShape">
              <a:avLst/>
            </a:prstTxWarp>
          </a:bodyPr>
          <a:lstStyle/>
          <a:p>
            <a:endParaRPr lang="it-IT"/>
          </a:p>
        </p:txBody>
      </p:sp>
      <p:sp>
        <p:nvSpPr>
          <p:cNvPr id="209927" name="Rectangle 6"/>
          <p:cNvSpPr>
            <a:spLocks noChangeArrowheads="1"/>
          </p:cNvSpPr>
          <p:nvPr/>
        </p:nvSpPr>
        <p:spPr bwMode="auto">
          <a:xfrm>
            <a:off x="1187450" y="1341438"/>
            <a:ext cx="6697663" cy="822325"/>
          </a:xfrm>
          <a:prstGeom prst="rect">
            <a:avLst/>
          </a:prstGeom>
          <a:noFill/>
          <a:ln w="9525" cap="rnd">
            <a:noFill/>
            <a:prstDash val="sysDot"/>
            <a:miter lim="800000"/>
            <a:headEnd/>
            <a:tailEnd/>
          </a:ln>
        </p:spPr>
        <p:txBody>
          <a:bodyPr>
            <a:prstTxWarp prst="textNoShape">
              <a:avLst/>
            </a:prstTxWarp>
            <a:spAutoFit/>
          </a:bodyPr>
          <a:lstStyle/>
          <a:p>
            <a:r>
              <a:rPr lang="it-IT" b="1">
                <a:latin typeface="Comic Sans MS" pitchFamily="-107" charset="0"/>
              </a:rPr>
              <a:t>Enunciato </a:t>
            </a:r>
            <a:r>
              <a:rPr lang="it-IT" b="1">
                <a:solidFill>
                  <a:srgbClr val="0000CC"/>
                </a:solidFill>
                <a:latin typeface="Comic Sans MS" pitchFamily="-107" charset="0"/>
              </a:rPr>
              <a:t>soddisfacibile</a:t>
            </a:r>
          </a:p>
          <a:p>
            <a:r>
              <a:rPr lang="it-IT">
                <a:latin typeface="Comic Sans MS" pitchFamily="-107" charset="0"/>
              </a:rPr>
              <a:t>Nella colonna principale compare </a:t>
            </a:r>
            <a:r>
              <a:rPr lang="it-IT">
                <a:solidFill>
                  <a:srgbClr val="0000CC"/>
                </a:solidFill>
                <a:latin typeface="Comic Sans MS" pitchFamily="-107" charset="0"/>
              </a:rPr>
              <a:t>almeno un</a:t>
            </a:r>
            <a:r>
              <a:rPr lang="it-IT">
                <a:latin typeface="Comic Sans MS" pitchFamily="-107" charset="0"/>
              </a:rPr>
              <a:t> </a:t>
            </a:r>
            <a:r>
              <a:rPr lang="it-IT" b="1">
                <a:solidFill>
                  <a:srgbClr val="0000CC"/>
                </a:solidFill>
                <a:latin typeface="Comic Sans MS" pitchFamily="-107" charset="0"/>
              </a:rPr>
              <a:t>1</a:t>
            </a:r>
          </a:p>
        </p:txBody>
      </p:sp>
      <p:sp>
        <p:nvSpPr>
          <p:cNvPr id="209928" name="Rectangle 7"/>
          <p:cNvSpPr>
            <a:spLocks noChangeArrowheads="1"/>
          </p:cNvSpPr>
          <p:nvPr/>
        </p:nvSpPr>
        <p:spPr bwMode="auto">
          <a:xfrm>
            <a:off x="1189038" y="2565400"/>
            <a:ext cx="6767512" cy="822325"/>
          </a:xfrm>
          <a:prstGeom prst="rect">
            <a:avLst/>
          </a:prstGeom>
          <a:noFill/>
          <a:ln w="9525" cap="rnd">
            <a:noFill/>
            <a:prstDash val="sysDot"/>
            <a:miter lim="800000"/>
            <a:headEnd/>
            <a:tailEnd/>
          </a:ln>
        </p:spPr>
        <p:txBody>
          <a:bodyPr>
            <a:prstTxWarp prst="textNoShape">
              <a:avLst/>
            </a:prstTxWarp>
            <a:spAutoFit/>
          </a:bodyPr>
          <a:lstStyle/>
          <a:p>
            <a:r>
              <a:rPr lang="it-IT" b="1">
                <a:latin typeface="Comic Sans MS" pitchFamily="-107" charset="0"/>
              </a:rPr>
              <a:t>Enunciato </a:t>
            </a:r>
            <a:r>
              <a:rPr lang="it-IT" b="1">
                <a:solidFill>
                  <a:srgbClr val="FF0000"/>
                </a:solidFill>
                <a:latin typeface="Comic Sans MS" pitchFamily="-107" charset="0"/>
              </a:rPr>
              <a:t>falsificabile</a:t>
            </a:r>
          </a:p>
          <a:p>
            <a:r>
              <a:rPr lang="it-IT">
                <a:latin typeface="Comic Sans MS" pitchFamily="-107" charset="0"/>
              </a:rPr>
              <a:t>Nella colonna principale compare </a:t>
            </a:r>
            <a:r>
              <a:rPr lang="it-IT">
                <a:solidFill>
                  <a:srgbClr val="FF0000"/>
                </a:solidFill>
                <a:latin typeface="Comic Sans MS" pitchFamily="-107" charset="0"/>
              </a:rPr>
              <a:t>almeno uno </a:t>
            </a:r>
            <a:r>
              <a:rPr lang="it-IT" b="1">
                <a:solidFill>
                  <a:srgbClr val="FF0000"/>
                </a:solidFill>
                <a:latin typeface="Comic Sans MS" pitchFamily="-107" charset="0"/>
              </a:rPr>
              <a:t>0</a:t>
            </a:r>
          </a:p>
        </p:txBody>
      </p:sp>
      <p:sp>
        <p:nvSpPr>
          <p:cNvPr id="209929" name="Rectangle 8"/>
          <p:cNvSpPr>
            <a:spLocks noChangeArrowheads="1"/>
          </p:cNvSpPr>
          <p:nvPr/>
        </p:nvSpPr>
        <p:spPr bwMode="auto">
          <a:xfrm>
            <a:off x="4786313" y="4103688"/>
            <a:ext cx="3744912" cy="1552575"/>
          </a:xfrm>
          <a:prstGeom prst="rect">
            <a:avLst/>
          </a:prstGeom>
          <a:noFill/>
          <a:ln w="9525" cap="rnd">
            <a:noFill/>
            <a:prstDash val="sysDot"/>
            <a:miter lim="800000"/>
            <a:headEnd/>
            <a:tailEnd/>
          </a:ln>
        </p:spPr>
        <p:txBody>
          <a:bodyPr>
            <a:prstTxWarp prst="textNoShape">
              <a:avLst/>
            </a:prstTxWarp>
            <a:spAutoFit/>
          </a:bodyPr>
          <a:lstStyle/>
          <a:p>
            <a:r>
              <a:rPr lang="it-IT" b="1">
                <a:solidFill>
                  <a:srgbClr val="FF0000"/>
                </a:solidFill>
                <a:latin typeface="Comic Sans MS" pitchFamily="-107" charset="0"/>
              </a:rPr>
              <a:t>Falsità logica </a:t>
            </a:r>
          </a:p>
          <a:p>
            <a:r>
              <a:rPr lang="it-IT" b="1">
                <a:latin typeface="Comic Sans MS" pitchFamily="-107" charset="0"/>
              </a:rPr>
              <a:t>(contraddizione)</a:t>
            </a:r>
          </a:p>
          <a:p>
            <a:r>
              <a:rPr lang="it-IT">
                <a:latin typeface="Comic Sans MS" pitchFamily="-107" charset="0"/>
              </a:rPr>
              <a:t>Nella colonna principale compaiono </a:t>
            </a:r>
            <a:r>
              <a:rPr lang="it-IT" b="1">
                <a:solidFill>
                  <a:srgbClr val="FF0000"/>
                </a:solidFill>
                <a:latin typeface="Comic Sans MS" pitchFamily="-107" charset="0"/>
              </a:rPr>
              <a:t>tutti 0</a:t>
            </a:r>
          </a:p>
        </p:txBody>
      </p:sp>
      <p:sp>
        <p:nvSpPr>
          <p:cNvPr id="209930" name="Rectangle 9"/>
          <p:cNvSpPr>
            <a:spLocks noChangeArrowheads="1"/>
          </p:cNvSpPr>
          <p:nvPr/>
        </p:nvSpPr>
        <p:spPr bwMode="auto">
          <a:xfrm>
            <a:off x="539750" y="3933825"/>
            <a:ext cx="3671888" cy="2016125"/>
          </a:xfrm>
          <a:prstGeom prst="rect">
            <a:avLst/>
          </a:prstGeom>
          <a:solidFill>
            <a:schemeClr val="accent1">
              <a:alpha val="9019"/>
            </a:schemeClr>
          </a:solidFill>
          <a:ln w="9525" cap="rnd">
            <a:solidFill>
              <a:schemeClr val="tx1"/>
            </a:solidFill>
            <a:prstDash val="sysDot"/>
            <a:miter lim="800000"/>
            <a:headEnd/>
            <a:tailEnd/>
          </a:ln>
        </p:spPr>
        <p:txBody>
          <a:bodyPr wrap="none" anchor="ctr">
            <a:prstTxWarp prst="textNoShape">
              <a:avLst/>
            </a:prstTxWarp>
          </a:bodyPr>
          <a:lstStyle/>
          <a:p>
            <a:endParaRPr lang="it-IT"/>
          </a:p>
        </p:txBody>
      </p:sp>
      <p:sp>
        <p:nvSpPr>
          <p:cNvPr id="209931" name="Rectangle 10"/>
          <p:cNvSpPr>
            <a:spLocks noChangeArrowheads="1"/>
          </p:cNvSpPr>
          <p:nvPr/>
        </p:nvSpPr>
        <p:spPr bwMode="auto">
          <a:xfrm>
            <a:off x="568325" y="4149725"/>
            <a:ext cx="3600450" cy="1552575"/>
          </a:xfrm>
          <a:prstGeom prst="rect">
            <a:avLst/>
          </a:prstGeom>
          <a:noFill/>
          <a:ln w="9525" cap="rnd">
            <a:noFill/>
            <a:prstDash val="sysDot"/>
            <a:miter lim="800000"/>
            <a:headEnd/>
            <a:tailEnd/>
          </a:ln>
        </p:spPr>
        <p:txBody>
          <a:bodyPr>
            <a:prstTxWarp prst="textNoShape">
              <a:avLst/>
            </a:prstTxWarp>
            <a:spAutoFit/>
          </a:bodyPr>
          <a:lstStyle/>
          <a:p>
            <a:r>
              <a:rPr lang="it-IT" b="1">
                <a:solidFill>
                  <a:srgbClr val="0000CC"/>
                </a:solidFill>
                <a:latin typeface="Comic Sans MS" pitchFamily="-107" charset="0"/>
              </a:rPr>
              <a:t>Verità logica</a:t>
            </a:r>
            <a:r>
              <a:rPr lang="it-IT" b="1">
                <a:latin typeface="Comic Sans MS" pitchFamily="-107" charset="0"/>
              </a:rPr>
              <a:t> (tautologia)</a:t>
            </a:r>
          </a:p>
          <a:p>
            <a:r>
              <a:rPr lang="it-IT">
                <a:latin typeface="Comic Sans MS" pitchFamily="-107" charset="0"/>
              </a:rPr>
              <a:t>Nella colonna principale compaiono </a:t>
            </a:r>
            <a:r>
              <a:rPr lang="it-IT" b="1">
                <a:solidFill>
                  <a:srgbClr val="0000CC"/>
                </a:solidFill>
                <a:latin typeface="Comic Sans MS" pitchFamily="-107" charset="0"/>
              </a:rPr>
              <a:t>tutti 1</a:t>
            </a:r>
          </a:p>
        </p:txBody>
      </p:sp>
    </p:spTree>
  </p:cSld>
  <p:clrMapOvr>
    <a:masterClrMapping/>
  </p:clrMapOvr>
  <p:transition>
    <p:wipe dir="d"/>
  </p:transition>
  <p:timing>
    <p:tnLst>
      <p:par>
        <p:cTn id="1" dur="indefinite" restart="never" nodeType="tmRoot"/>
      </p:par>
    </p:tnLst>
  </p:timing>
</p:sld>
</file>

<file path=ppt/slides/slide11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showMasterPhAnim="0">
  <p:cSld>
    <p:spTree>
      <p:nvGrpSpPr>
        <p:cNvPr id="1" name=""/>
        <p:cNvGrpSpPr/>
        <p:nvPr/>
      </p:nvGrpSpPr>
      <p:grpSpPr>
        <a:xfrm>
          <a:off x="0" y="0"/>
          <a:ext cx="0" cy="0"/>
          <a:chOff x="0" y="0"/>
          <a:chExt cx="0" cy="0"/>
        </a:xfrm>
      </p:grpSpPr>
      <p:sp>
        <p:nvSpPr>
          <p:cNvPr id="17" name="Segnaposto numero diapositiva 5"/>
          <p:cNvSpPr>
            <a:spLocks noGrp="1"/>
          </p:cNvSpPr>
          <p:nvPr>
            <p:ph type="sldNum" sz="quarter" idx="12"/>
          </p:nvPr>
        </p:nvSpPr>
        <p:spPr/>
        <p:txBody>
          <a:bodyPr/>
          <a:lstStyle/>
          <a:p>
            <a:pPr>
              <a:defRPr/>
            </a:pPr>
            <a:fld id="{1923CC0F-0EC9-B442-8C3D-3C2908DAED22}" type="slidenum">
              <a:rPr lang="it-IT"/>
              <a:pPr>
                <a:defRPr/>
              </a:pPr>
              <a:t>117</a:t>
            </a:fld>
            <a:endParaRPr lang="it-IT"/>
          </a:p>
        </p:txBody>
      </p:sp>
      <p:sp>
        <p:nvSpPr>
          <p:cNvPr id="211971" name="Oval 2"/>
          <p:cNvSpPr>
            <a:spLocks noChangeArrowheads="1"/>
          </p:cNvSpPr>
          <p:nvPr/>
        </p:nvSpPr>
        <p:spPr bwMode="auto">
          <a:xfrm>
            <a:off x="180975" y="981075"/>
            <a:ext cx="4175125" cy="2735263"/>
          </a:xfrm>
          <a:prstGeom prst="ellipse">
            <a:avLst/>
          </a:prstGeom>
          <a:solidFill>
            <a:srgbClr val="FFFF99">
              <a:alpha val="9019"/>
            </a:srgbClr>
          </a:solidFill>
          <a:ln w="9525" cap="rnd">
            <a:solidFill>
              <a:schemeClr val="tx1"/>
            </a:solidFill>
            <a:prstDash val="sysDot"/>
            <a:round/>
            <a:headEnd/>
            <a:tailEnd/>
          </a:ln>
        </p:spPr>
        <p:txBody>
          <a:bodyPr wrap="none" anchor="ctr">
            <a:prstTxWarp prst="textNoShape">
              <a:avLst/>
            </a:prstTxWarp>
          </a:bodyPr>
          <a:lstStyle/>
          <a:p>
            <a:endParaRPr lang="it-IT"/>
          </a:p>
        </p:txBody>
      </p:sp>
      <p:sp>
        <p:nvSpPr>
          <p:cNvPr id="50179" name="Rectangle 3"/>
          <p:cNvSpPr>
            <a:spLocks noGrp="1" noChangeArrowheads="1"/>
          </p:cNvSpPr>
          <p:nvPr>
            <p:ph type="ctrTitle"/>
          </p:nvPr>
        </p:nvSpPr>
        <p:spPr>
          <a:xfrm>
            <a:off x="144463" y="188913"/>
            <a:ext cx="8964612" cy="576262"/>
          </a:xfrm>
        </p:spPr>
        <p:txBody>
          <a:bodyPr>
            <a:normAutofit fontScale="90000"/>
          </a:bodyPr>
          <a:lstStyle/>
          <a:p>
            <a:pPr>
              <a:defRPr/>
            </a:pPr>
            <a:r>
              <a:rPr lang="it-IT" sz="3200" b="1">
                <a:latin typeface="Verdana" pitchFamily="-84" charset="0"/>
              </a:rPr>
              <a:t>Ne segue che…</a:t>
            </a:r>
          </a:p>
        </p:txBody>
      </p:sp>
      <p:sp>
        <p:nvSpPr>
          <p:cNvPr id="211973" name="Rectangle 4"/>
          <p:cNvSpPr>
            <a:spLocks noChangeArrowheads="1"/>
          </p:cNvSpPr>
          <p:nvPr/>
        </p:nvSpPr>
        <p:spPr bwMode="auto">
          <a:xfrm>
            <a:off x="539750" y="3933825"/>
            <a:ext cx="3671888" cy="2016125"/>
          </a:xfrm>
          <a:prstGeom prst="rect">
            <a:avLst/>
          </a:prstGeom>
          <a:solidFill>
            <a:schemeClr val="accent1">
              <a:alpha val="9019"/>
            </a:schemeClr>
          </a:solidFill>
          <a:ln w="9525" cap="rnd">
            <a:solidFill>
              <a:schemeClr val="tx1"/>
            </a:solidFill>
            <a:prstDash val="sysDot"/>
            <a:miter lim="800000"/>
            <a:headEnd/>
            <a:tailEnd/>
          </a:ln>
        </p:spPr>
        <p:txBody>
          <a:bodyPr wrap="none" anchor="ctr">
            <a:prstTxWarp prst="textNoShape">
              <a:avLst/>
            </a:prstTxWarp>
          </a:bodyPr>
          <a:lstStyle/>
          <a:p>
            <a:endParaRPr lang="it-IT"/>
          </a:p>
        </p:txBody>
      </p:sp>
      <p:sp>
        <p:nvSpPr>
          <p:cNvPr id="211974" name="Rectangle 5"/>
          <p:cNvSpPr>
            <a:spLocks noChangeArrowheads="1"/>
          </p:cNvSpPr>
          <p:nvPr/>
        </p:nvSpPr>
        <p:spPr bwMode="auto">
          <a:xfrm>
            <a:off x="4860925" y="3933825"/>
            <a:ext cx="3671888" cy="2016125"/>
          </a:xfrm>
          <a:prstGeom prst="rect">
            <a:avLst/>
          </a:prstGeom>
          <a:solidFill>
            <a:schemeClr val="accent1">
              <a:alpha val="9019"/>
            </a:schemeClr>
          </a:solidFill>
          <a:ln w="9525" cap="rnd">
            <a:solidFill>
              <a:schemeClr val="tx1"/>
            </a:solidFill>
            <a:prstDash val="sysDot"/>
            <a:miter lim="800000"/>
            <a:headEnd/>
            <a:tailEnd/>
          </a:ln>
        </p:spPr>
        <p:txBody>
          <a:bodyPr wrap="none" anchor="ctr">
            <a:prstTxWarp prst="textNoShape">
              <a:avLst/>
            </a:prstTxWarp>
          </a:bodyPr>
          <a:lstStyle/>
          <a:p>
            <a:endParaRPr lang="it-IT"/>
          </a:p>
        </p:txBody>
      </p:sp>
      <p:sp>
        <p:nvSpPr>
          <p:cNvPr id="211975" name="Rectangle 6"/>
          <p:cNvSpPr>
            <a:spLocks noChangeArrowheads="1"/>
          </p:cNvSpPr>
          <p:nvPr/>
        </p:nvSpPr>
        <p:spPr bwMode="auto">
          <a:xfrm>
            <a:off x="568325" y="4149725"/>
            <a:ext cx="3600450" cy="1552575"/>
          </a:xfrm>
          <a:prstGeom prst="rect">
            <a:avLst/>
          </a:prstGeom>
          <a:noFill/>
          <a:ln w="9525" cap="rnd">
            <a:noFill/>
            <a:prstDash val="sysDot"/>
            <a:miter lim="800000"/>
            <a:headEnd/>
            <a:tailEnd/>
          </a:ln>
        </p:spPr>
        <p:txBody>
          <a:bodyPr>
            <a:prstTxWarp prst="textNoShape">
              <a:avLst/>
            </a:prstTxWarp>
            <a:spAutoFit/>
          </a:bodyPr>
          <a:lstStyle/>
          <a:p>
            <a:r>
              <a:rPr lang="it-IT" b="1">
                <a:solidFill>
                  <a:srgbClr val="0000CC"/>
                </a:solidFill>
                <a:latin typeface="Comic Sans MS" pitchFamily="-107" charset="0"/>
              </a:rPr>
              <a:t>Verità logica</a:t>
            </a:r>
            <a:r>
              <a:rPr lang="it-IT" b="1">
                <a:latin typeface="Comic Sans MS" pitchFamily="-107" charset="0"/>
              </a:rPr>
              <a:t> (tautologia)</a:t>
            </a:r>
          </a:p>
          <a:p>
            <a:r>
              <a:rPr lang="it-IT">
                <a:latin typeface="Comic Sans MS" pitchFamily="-107" charset="0"/>
              </a:rPr>
              <a:t>Nella colonna principale compaiono </a:t>
            </a:r>
            <a:r>
              <a:rPr lang="it-IT" b="1">
                <a:solidFill>
                  <a:srgbClr val="0000CC"/>
                </a:solidFill>
                <a:latin typeface="Comic Sans MS" pitchFamily="-107" charset="0"/>
              </a:rPr>
              <a:t>tutti 1</a:t>
            </a:r>
          </a:p>
        </p:txBody>
      </p:sp>
      <p:sp>
        <p:nvSpPr>
          <p:cNvPr id="211976" name="Rectangle 7"/>
          <p:cNvSpPr>
            <a:spLocks noChangeArrowheads="1"/>
          </p:cNvSpPr>
          <p:nvPr/>
        </p:nvSpPr>
        <p:spPr bwMode="auto">
          <a:xfrm>
            <a:off x="5003800" y="4103688"/>
            <a:ext cx="3600450" cy="1552575"/>
          </a:xfrm>
          <a:prstGeom prst="rect">
            <a:avLst/>
          </a:prstGeom>
          <a:noFill/>
          <a:ln w="9525" cap="rnd">
            <a:noFill/>
            <a:prstDash val="sysDot"/>
            <a:miter lim="800000"/>
            <a:headEnd/>
            <a:tailEnd/>
          </a:ln>
        </p:spPr>
        <p:txBody>
          <a:bodyPr>
            <a:prstTxWarp prst="textNoShape">
              <a:avLst/>
            </a:prstTxWarp>
            <a:spAutoFit/>
          </a:bodyPr>
          <a:lstStyle/>
          <a:p>
            <a:r>
              <a:rPr lang="it-IT" b="1">
                <a:solidFill>
                  <a:srgbClr val="FF0000"/>
                </a:solidFill>
                <a:latin typeface="Comic Sans MS" pitchFamily="-107" charset="0"/>
              </a:rPr>
              <a:t>Falsità logica </a:t>
            </a:r>
          </a:p>
          <a:p>
            <a:r>
              <a:rPr lang="it-IT" b="1">
                <a:latin typeface="Comic Sans MS" pitchFamily="-107" charset="0"/>
              </a:rPr>
              <a:t>(contraddizione)</a:t>
            </a:r>
          </a:p>
          <a:p>
            <a:r>
              <a:rPr lang="it-IT">
                <a:latin typeface="Comic Sans MS" pitchFamily="-107" charset="0"/>
              </a:rPr>
              <a:t>Nella colonna principale compaiono </a:t>
            </a:r>
            <a:r>
              <a:rPr lang="it-IT" b="1">
                <a:solidFill>
                  <a:srgbClr val="FF0000"/>
                </a:solidFill>
                <a:latin typeface="Comic Sans MS" pitchFamily="-107" charset="0"/>
              </a:rPr>
              <a:t>tutti 0</a:t>
            </a:r>
          </a:p>
        </p:txBody>
      </p:sp>
      <p:sp>
        <p:nvSpPr>
          <p:cNvPr id="211977" name="Rectangle 8"/>
          <p:cNvSpPr>
            <a:spLocks noChangeArrowheads="1"/>
          </p:cNvSpPr>
          <p:nvPr/>
        </p:nvSpPr>
        <p:spPr bwMode="auto">
          <a:xfrm>
            <a:off x="322263" y="1422400"/>
            <a:ext cx="4105275" cy="854075"/>
          </a:xfrm>
          <a:prstGeom prst="rect">
            <a:avLst/>
          </a:prstGeom>
          <a:noFill/>
          <a:ln w="9525" cap="rnd">
            <a:noFill/>
            <a:prstDash val="sysDot"/>
            <a:miter lim="800000"/>
            <a:headEnd/>
            <a:tailEnd/>
          </a:ln>
        </p:spPr>
        <p:txBody>
          <a:bodyPr>
            <a:prstTxWarp prst="textNoShape">
              <a:avLst/>
            </a:prstTxWarp>
            <a:spAutoFit/>
          </a:bodyPr>
          <a:lstStyle/>
          <a:p>
            <a:pPr algn="ctr"/>
            <a:r>
              <a:rPr lang="it-IT">
                <a:latin typeface="Comic Sans MS" pitchFamily="-107" charset="0"/>
              </a:rPr>
              <a:t>E’ sempre soddisfacibile</a:t>
            </a:r>
          </a:p>
          <a:p>
            <a:pPr algn="ctr"/>
            <a:endParaRPr lang="it-IT" sz="600">
              <a:latin typeface="Comic Sans MS" pitchFamily="-107" charset="0"/>
            </a:endParaRPr>
          </a:p>
          <a:p>
            <a:pPr algn="ctr"/>
            <a:r>
              <a:rPr lang="it-IT" sz="2000" i="1">
                <a:latin typeface="Comic Sans MS" pitchFamily="-107" charset="0"/>
              </a:rPr>
              <a:t>In generale, non vale il viceversa</a:t>
            </a:r>
          </a:p>
        </p:txBody>
      </p:sp>
      <p:sp>
        <p:nvSpPr>
          <p:cNvPr id="50185" name="AutoShape 9"/>
          <p:cNvSpPr>
            <a:spLocks noChangeArrowheads="1"/>
          </p:cNvSpPr>
          <p:nvPr/>
        </p:nvSpPr>
        <p:spPr bwMode="auto">
          <a:xfrm>
            <a:off x="1908175" y="3211513"/>
            <a:ext cx="935038" cy="649287"/>
          </a:xfrm>
          <a:prstGeom prst="upArrow">
            <a:avLst>
              <a:gd name="adj1" fmla="val 50083"/>
              <a:gd name="adj2" fmla="val 39611"/>
            </a:avLst>
          </a:prstGeom>
          <a:gradFill rotWithShape="1">
            <a:gsLst>
              <a:gs pos="0">
                <a:srgbClr val="FF0000">
                  <a:gamma/>
                  <a:shade val="46275"/>
                  <a:invGamma/>
                </a:srgbClr>
              </a:gs>
              <a:gs pos="100000">
                <a:srgbClr val="FF0000"/>
              </a:gs>
            </a:gsLst>
            <a:lin ang="5400000" scaled="1"/>
          </a:gradFill>
          <a:ln w="9525" cap="rnd">
            <a:solidFill>
              <a:schemeClr val="tx1"/>
            </a:solidFill>
            <a:prstDash val="sysDot"/>
            <a:miter lim="800000"/>
            <a:headEnd/>
            <a:tailEnd/>
          </a:ln>
          <a:effectLst>
            <a:outerShdw blurRad="63500" dist="38099" dir="2700000" algn="ctr" rotWithShape="0">
              <a:schemeClr val="bg2">
                <a:alpha val="74998"/>
              </a:schemeClr>
            </a:outerShdw>
          </a:effectLst>
        </p:spPr>
        <p:txBody>
          <a:bodyPr wrap="none" anchor="ctr">
            <a:prstTxWarp prst="textNoShape">
              <a:avLst/>
            </a:prstTxWarp>
          </a:bodyPr>
          <a:lstStyle/>
          <a:p>
            <a:pPr>
              <a:defRPr/>
            </a:pPr>
            <a:endParaRPr lang="it-IT">
              <a:latin typeface="Arial" pitchFamily="-1" charset="0"/>
              <a:ea typeface="ＭＳ Ｐゴシック" pitchFamily="-1" charset="-128"/>
              <a:cs typeface="ＭＳ Ｐゴシック" pitchFamily="-1" charset="-128"/>
            </a:endParaRPr>
          </a:p>
        </p:txBody>
      </p:sp>
      <p:sp>
        <p:nvSpPr>
          <p:cNvPr id="211979" name="Oval 10"/>
          <p:cNvSpPr>
            <a:spLocks noChangeArrowheads="1"/>
          </p:cNvSpPr>
          <p:nvPr/>
        </p:nvSpPr>
        <p:spPr bwMode="auto">
          <a:xfrm>
            <a:off x="4716463" y="981075"/>
            <a:ext cx="4103687" cy="2735263"/>
          </a:xfrm>
          <a:prstGeom prst="ellipse">
            <a:avLst/>
          </a:prstGeom>
          <a:solidFill>
            <a:srgbClr val="FFFF99">
              <a:alpha val="9019"/>
            </a:srgbClr>
          </a:solidFill>
          <a:ln w="9525" cap="rnd">
            <a:solidFill>
              <a:schemeClr val="tx1"/>
            </a:solidFill>
            <a:prstDash val="sysDot"/>
            <a:round/>
            <a:headEnd/>
            <a:tailEnd/>
          </a:ln>
        </p:spPr>
        <p:txBody>
          <a:bodyPr wrap="none" anchor="ctr">
            <a:prstTxWarp prst="textNoShape">
              <a:avLst/>
            </a:prstTxWarp>
          </a:bodyPr>
          <a:lstStyle/>
          <a:p>
            <a:endParaRPr lang="it-IT"/>
          </a:p>
        </p:txBody>
      </p:sp>
      <p:sp>
        <p:nvSpPr>
          <p:cNvPr id="211980" name="Rectangle 11"/>
          <p:cNvSpPr>
            <a:spLocks noChangeArrowheads="1"/>
          </p:cNvSpPr>
          <p:nvPr/>
        </p:nvSpPr>
        <p:spPr bwMode="auto">
          <a:xfrm>
            <a:off x="4714875" y="1422400"/>
            <a:ext cx="4105275" cy="854075"/>
          </a:xfrm>
          <a:prstGeom prst="rect">
            <a:avLst/>
          </a:prstGeom>
          <a:noFill/>
          <a:ln w="9525" cap="rnd">
            <a:noFill/>
            <a:prstDash val="sysDot"/>
            <a:miter lim="800000"/>
            <a:headEnd/>
            <a:tailEnd/>
          </a:ln>
        </p:spPr>
        <p:txBody>
          <a:bodyPr>
            <a:prstTxWarp prst="textNoShape">
              <a:avLst/>
            </a:prstTxWarp>
            <a:spAutoFit/>
          </a:bodyPr>
          <a:lstStyle/>
          <a:p>
            <a:pPr algn="ctr"/>
            <a:r>
              <a:rPr lang="it-IT">
                <a:latin typeface="Comic Sans MS" pitchFamily="-107" charset="0"/>
              </a:rPr>
              <a:t>E’ sempre falsificabile</a:t>
            </a:r>
          </a:p>
          <a:p>
            <a:pPr algn="ctr"/>
            <a:endParaRPr lang="it-IT" sz="600">
              <a:latin typeface="Comic Sans MS" pitchFamily="-107" charset="0"/>
            </a:endParaRPr>
          </a:p>
          <a:p>
            <a:pPr algn="ctr"/>
            <a:r>
              <a:rPr lang="it-IT" sz="2000" i="1">
                <a:latin typeface="Comic Sans MS" pitchFamily="-107" charset="0"/>
              </a:rPr>
              <a:t>In generale, non vale il viceversa</a:t>
            </a:r>
          </a:p>
        </p:txBody>
      </p:sp>
      <p:sp>
        <p:nvSpPr>
          <p:cNvPr id="50188" name="AutoShape 12"/>
          <p:cNvSpPr>
            <a:spLocks noChangeArrowheads="1"/>
          </p:cNvSpPr>
          <p:nvPr/>
        </p:nvSpPr>
        <p:spPr bwMode="auto">
          <a:xfrm>
            <a:off x="6229350" y="3211513"/>
            <a:ext cx="935038" cy="649287"/>
          </a:xfrm>
          <a:prstGeom prst="upArrow">
            <a:avLst>
              <a:gd name="adj1" fmla="val 50083"/>
              <a:gd name="adj2" fmla="val 39611"/>
            </a:avLst>
          </a:prstGeom>
          <a:gradFill rotWithShape="1">
            <a:gsLst>
              <a:gs pos="0">
                <a:srgbClr val="FF0000">
                  <a:gamma/>
                  <a:shade val="46275"/>
                  <a:invGamma/>
                </a:srgbClr>
              </a:gs>
              <a:gs pos="100000">
                <a:srgbClr val="FF0000"/>
              </a:gs>
            </a:gsLst>
            <a:lin ang="5400000" scaled="1"/>
          </a:gradFill>
          <a:ln w="9525" cap="rnd">
            <a:solidFill>
              <a:schemeClr val="tx1"/>
            </a:solidFill>
            <a:prstDash val="sysDot"/>
            <a:miter lim="800000"/>
            <a:headEnd/>
            <a:tailEnd/>
          </a:ln>
          <a:effectLst>
            <a:outerShdw blurRad="63500" dist="38099" dir="2700000" algn="ctr" rotWithShape="0">
              <a:schemeClr val="bg2">
                <a:alpha val="74998"/>
              </a:schemeClr>
            </a:outerShdw>
          </a:effectLst>
        </p:spPr>
        <p:txBody>
          <a:bodyPr wrap="none" anchor="ctr">
            <a:prstTxWarp prst="textNoShape">
              <a:avLst/>
            </a:prstTxWarp>
          </a:bodyPr>
          <a:lstStyle/>
          <a:p>
            <a:pPr>
              <a:defRPr/>
            </a:pPr>
            <a:endParaRPr lang="it-IT">
              <a:latin typeface="Arial" pitchFamily="-1" charset="0"/>
              <a:ea typeface="ＭＳ Ｐゴシック" pitchFamily="-1" charset="-128"/>
              <a:cs typeface="ＭＳ Ｐゴシック" pitchFamily="-1" charset="-128"/>
            </a:endParaRPr>
          </a:p>
        </p:txBody>
      </p:sp>
      <p:sp>
        <p:nvSpPr>
          <p:cNvPr id="211982" name="Rectangle 13"/>
          <p:cNvSpPr>
            <a:spLocks noChangeArrowheads="1"/>
          </p:cNvSpPr>
          <p:nvPr/>
        </p:nvSpPr>
        <p:spPr bwMode="auto">
          <a:xfrm>
            <a:off x="692150" y="2611438"/>
            <a:ext cx="3363913" cy="457200"/>
          </a:xfrm>
          <a:prstGeom prst="rect">
            <a:avLst/>
          </a:prstGeom>
          <a:noFill/>
          <a:ln w="9525" cap="rnd">
            <a:noFill/>
            <a:prstDash val="sysDot"/>
            <a:miter lim="800000"/>
            <a:headEnd/>
            <a:tailEnd/>
          </a:ln>
        </p:spPr>
        <p:txBody>
          <a:bodyPr wrap="none">
            <a:prstTxWarp prst="textNoShape">
              <a:avLst/>
            </a:prstTxWarp>
            <a:spAutoFit/>
          </a:bodyPr>
          <a:lstStyle/>
          <a:p>
            <a:pPr algn="ctr"/>
            <a:r>
              <a:rPr lang="it-IT">
                <a:latin typeface="Comic Sans MS" pitchFamily="-107" charset="0"/>
              </a:rPr>
              <a:t>Non è mai falsificabile</a:t>
            </a:r>
          </a:p>
        </p:txBody>
      </p:sp>
      <p:sp>
        <p:nvSpPr>
          <p:cNvPr id="211983" name="Rectangle 14"/>
          <p:cNvSpPr>
            <a:spLocks noChangeArrowheads="1"/>
          </p:cNvSpPr>
          <p:nvPr/>
        </p:nvSpPr>
        <p:spPr bwMode="auto">
          <a:xfrm>
            <a:off x="4968875" y="2586038"/>
            <a:ext cx="3635375" cy="457200"/>
          </a:xfrm>
          <a:prstGeom prst="rect">
            <a:avLst/>
          </a:prstGeom>
          <a:noFill/>
          <a:ln w="9525" cap="rnd">
            <a:noFill/>
            <a:prstDash val="sysDot"/>
            <a:miter lim="800000"/>
            <a:headEnd/>
            <a:tailEnd/>
          </a:ln>
        </p:spPr>
        <p:txBody>
          <a:bodyPr wrap="none">
            <a:prstTxWarp prst="textNoShape">
              <a:avLst/>
            </a:prstTxWarp>
            <a:spAutoFit/>
          </a:bodyPr>
          <a:lstStyle/>
          <a:p>
            <a:pPr algn="ctr"/>
            <a:r>
              <a:rPr lang="it-IT">
                <a:latin typeface="Comic Sans MS" pitchFamily="-107" charset="0"/>
              </a:rPr>
              <a:t>Non è mai soddisfacibile</a:t>
            </a:r>
          </a:p>
        </p:txBody>
      </p:sp>
    </p:spTree>
  </p:cSld>
  <p:clrMapOvr>
    <a:masterClrMapping/>
  </p:clrMapOvr>
  <p:transition>
    <p:wipe dir="d"/>
  </p:transition>
  <p:timing>
    <p:tnLst>
      <p:par>
        <p:cTn id="1" dur="indefinite" restart="never" nodeType="tmRoot"/>
      </p:par>
    </p:tnLst>
  </p:timing>
</p:sld>
</file>

<file path=ppt/slides/slide11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15" name="Segnaposto numero diapositiva 5"/>
          <p:cNvSpPr>
            <a:spLocks noGrp="1"/>
          </p:cNvSpPr>
          <p:nvPr>
            <p:ph type="sldNum" sz="quarter" idx="12"/>
          </p:nvPr>
        </p:nvSpPr>
        <p:spPr/>
        <p:txBody>
          <a:bodyPr/>
          <a:lstStyle/>
          <a:p>
            <a:pPr>
              <a:defRPr/>
            </a:pPr>
            <a:fld id="{BE12EBE4-97E4-C941-822A-9E81BEAB960E}" type="slidenum">
              <a:rPr lang="it-IT"/>
              <a:pPr>
                <a:defRPr/>
              </a:pPr>
              <a:t>118</a:t>
            </a:fld>
            <a:endParaRPr lang="it-IT"/>
          </a:p>
        </p:txBody>
      </p:sp>
      <p:sp>
        <p:nvSpPr>
          <p:cNvPr id="214019" name="Rectangle 2"/>
          <p:cNvSpPr>
            <a:spLocks noChangeArrowheads="1"/>
          </p:cNvSpPr>
          <p:nvPr/>
        </p:nvSpPr>
        <p:spPr bwMode="auto">
          <a:xfrm>
            <a:off x="4572000" y="3644900"/>
            <a:ext cx="4248150" cy="2305050"/>
          </a:xfrm>
          <a:prstGeom prst="rect">
            <a:avLst/>
          </a:prstGeom>
          <a:solidFill>
            <a:schemeClr val="accent1">
              <a:alpha val="9019"/>
            </a:schemeClr>
          </a:solidFill>
          <a:ln w="9525" cap="rnd">
            <a:solidFill>
              <a:schemeClr val="tx1"/>
            </a:solidFill>
            <a:prstDash val="sysDot"/>
            <a:miter lim="800000"/>
            <a:headEnd/>
            <a:tailEnd/>
          </a:ln>
        </p:spPr>
        <p:txBody>
          <a:bodyPr wrap="none" anchor="ctr">
            <a:prstTxWarp prst="textNoShape">
              <a:avLst/>
            </a:prstTxWarp>
          </a:bodyPr>
          <a:lstStyle/>
          <a:p>
            <a:endParaRPr lang="it-IT"/>
          </a:p>
        </p:txBody>
      </p:sp>
      <p:sp>
        <p:nvSpPr>
          <p:cNvPr id="214020" name="Rectangle 3"/>
          <p:cNvSpPr>
            <a:spLocks noChangeArrowheads="1"/>
          </p:cNvSpPr>
          <p:nvPr/>
        </p:nvSpPr>
        <p:spPr bwMode="auto">
          <a:xfrm>
            <a:off x="179388" y="3644900"/>
            <a:ext cx="4248150" cy="2305050"/>
          </a:xfrm>
          <a:prstGeom prst="rect">
            <a:avLst/>
          </a:prstGeom>
          <a:solidFill>
            <a:schemeClr val="accent1">
              <a:alpha val="9019"/>
            </a:schemeClr>
          </a:solidFill>
          <a:ln w="9525" cap="rnd">
            <a:solidFill>
              <a:schemeClr val="tx1"/>
            </a:solidFill>
            <a:prstDash val="sysDot"/>
            <a:miter lim="800000"/>
            <a:headEnd/>
            <a:tailEnd/>
          </a:ln>
        </p:spPr>
        <p:txBody>
          <a:bodyPr wrap="none" anchor="ctr">
            <a:prstTxWarp prst="textNoShape">
              <a:avLst/>
            </a:prstTxWarp>
          </a:bodyPr>
          <a:lstStyle/>
          <a:p>
            <a:endParaRPr lang="it-IT"/>
          </a:p>
        </p:txBody>
      </p:sp>
      <p:sp>
        <p:nvSpPr>
          <p:cNvPr id="214021" name="Rectangle 4"/>
          <p:cNvSpPr>
            <a:spLocks noChangeArrowheads="1"/>
          </p:cNvSpPr>
          <p:nvPr/>
        </p:nvSpPr>
        <p:spPr bwMode="auto">
          <a:xfrm>
            <a:off x="179388" y="1109663"/>
            <a:ext cx="8640762" cy="2376487"/>
          </a:xfrm>
          <a:prstGeom prst="rect">
            <a:avLst/>
          </a:prstGeom>
          <a:solidFill>
            <a:schemeClr val="accent1">
              <a:alpha val="9019"/>
            </a:schemeClr>
          </a:solidFill>
          <a:ln w="9525" cap="rnd">
            <a:solidFill>
              <a:schemeClr val="tx1"/>
            </a:solidFill>
            <a:prstDash val="sysDot"/>
            <a:miter lim="800000"/>
            <a:headEnd/>
            <a:tailEnd/>
          </a:ln>
        </p:spPr>
        <p:txBody>
          <a:bodyPr wrap="none" anchor="ctr">
            <a:prstTxWarp prst="textNoShape">
              <a:avLst/>
            </a:prstTxWarp>
          </a:bodyPr>
          <a:lstStyle/>
          <a:p>
            <a:endParaRPr lang="it-IT"/>
          </a:p>
        </p:txBody>
      </p:sp>
      <p:sp>
        <p:nvSpPr>
          <p:cNvPr id="214022" name="Rectangle 5"/>
          <p:cNvSpPr>
            <a:spLocks noGrp="1" noChangeArrowheads="1"/>
          </p:cNvSpPr>
          <p:nvPr>
            <p:ph type="title"/>
          </p:nvPr>
        </p:nvSpPr>
        <p:spPr/>
        <p:txBody>
          <a:bodyPr anchor="t"/>
          <a:lstStyle/>
          <a:p>
            <a:r>
              <a:rPr lang="it-IT" sz="3200" b="1">
                <a:latin typeface="Verdana" pitchFamily="-107" charset="0"/>
                <a:ea typeface="ＭＳ Ｐゴシック" pitchFamily="-107" charset="-128"/>
                <a:cs typeface="ＭＳ Ｐゴシック" pitchFamily="-107" charset="-128"/>
              </a:rPr>
              <a:t>Esempi</a:t>
            </a:r>
          </a:p>
        </p:txBody>
      </p:sp>
      <p:sp>
        <p:nvSpPr>
          <p:cNvPr id="214023" name="Rectangle 6"/>
          <p:cNvSpPr>
            <a:spLocks noGrp="1" noChangeArrowheads="1"/>
          </p:cNvSpPr>
          <p:nvPr>
            <p:ph type="body" idx="1"/>
          </p:nvPr>
        </p:nvSpPr>
        <p:spPr>
          <a:xfrm>
            <a:off x="0" y="1268413"/>
            <a:ext cx="9144000" cy="1944687"/>
          </a:xfrm>
        </p:spPr>
        <p:txBody>
          <a:bodyPr/>
          <a:lstStyle/>
          <a:p>
            <a:pPr algn="ctr">
              <a:lnSpc>
                <a:spcPct val="90000"/>
              </a:lnSpc>
              <a:buFontTx/>
              <a:buNone/>
            </a:pPr>
            <a:r>
              <a:rPr lang="it-IT" sz="2800">
                <a:latin typeface="Arial" pitchFamily="-107" charset="0"/>
                <a:ea typeface="ＭＳ Ｐゴシック" pitchFamily="-107" charset="-128"/>
                <a:cs typeface="ＭＳ Ｐゴシック" pitchFamily="-107" charset="-128"/>
              </a:rPr>
              <a:t>A </a:t>
            </a:r>
            <a:r>
              <a:rPr lang="it-IT" sz="2800">
                <a:latin typeface="Symbol" pitchFamily="-107" charset="2"/>
                <a:ea typeface="ＭＳ Ｐゴシック" pitchFamily="-107" charset="-128"/>
                <a:cs typeface="ＭＳ Ｐゴシック" pitchFamily="-107" charset="-128"/>
              </a:rPr>
              <a:t>Ú </a:t>
            </a:r>
            <a:r>
              <a:rPr lang="it-IT" sz="2800">
                <a:latin typeface="Arial" pitchFamily="-107" charset="0"/>
                <a:ea typeface="ＭＳ Ｐゴシック" pitchFamily="-107" charset="-128"/>
                <a:cs typeface="ＭＳ Ｐゴシック" pitchFamily="-107" charset="-128"/>
              </a:rPr>
              <a:t>B </a:t>
            </a:r>
            <a:r>
              <a:rPr lang="it-IT" sz="2800">
                <a:latin typeface="Symbol" pitchFamily="-107" charset="2"/>
                <a:ea typeface="ＭＳ Ｐゴシック" pitchFamily="-107" charset="-128"/>
                <a:cs typeface="ＭＳ Ｐゴシック" pitchFamily="-107" charset="-128"/>
              </a:rPr>
              <a:t>®</a:t>
            </a:r>
            <a:r>
              <a:rPr lang="it-IT" sz="2800">
                <a:latin typeface="Arial" pitchFamily="-107" charset="0"/>
                <a:ea typeface="ＭＳ Ｐゴシック" pitchFamily="-107" charset="-128"/>
                <a:cs typeface="ＭＳ Ｐゴシック" pitchFamily="-107" charset="-128"/>
              </a:rPr>
              <a:t> A </a:t>
            </a:r>
            <a:r>
              <a:rPr lang="it-IT" sz="2800">
                <a:latin typeface="Symbol" pitchFamily="-107" charset="2"/>
                <a:ea typeface="ＭＳ Ｐゴシック" pitchFamily="-107" charset="-128"/>
                <a:cs typeface="ＭＳ Ｐゴシック" pitchFamily="-107" charset="-128"/>
              </a:rPr>
              <a:t>Ù </a:t>
            </a:r>
            <a:r>
              <a:rPr lang="it-IT" sz="2800">
                <a:latin typeface="Arial" pitchFamily="-107" charset="0"/>
                <a:ea typeface="ＭＳ Ｐゴシック" pitchFamily="-107" charset="-128"/>
                <a:cs typeface="ＭＳ Ｐゴシック" pitchFamily="-107" charset="-128"/>
              </a:rPr>
              <a:t>B</a:t>
            </a:r>
          </a:p>
          <a:p>
            <a:pPr algn="ctr">
              <a:lnSpc>
                <a:spcPct val="90000"/>
              </a:lnSpc>
              <a:buFontTx/>
              <a:buNone/>
            </a:pPr>
            <a:r>
              <a:rPr lang="it-IT" sz="2800">
                <a:latin typeface="Arial" pitchFamily="-107" charset="0"/>
                <a:ea typeface="ＭＳ Ｐゴシック" pitchFamily="-107" charset="-128"/>
                <a:cs typeface="ＭＳ Ｐゴシック" pitchFamily="-107" charset="-128"/>
              </a:rPr>
              <a:t>È sia soddisfacibile che falsificabile</a:t>
            </a:r>
          </a:p>
          <a:p>
            <a:pPr algn="ctr">
              <a:lnSpc>
                <a:spcPct val="90000"/>
              </a:lnSpc>
              <a:buFontTx/>
              <a:buNone/>
            </a:pPr>
            <a:r>
              <a:rPr lang="it-IT" sz="1000">
                <a:latin typeface="Arial" pitchFamily="-107" charset="0"/>
                <a:ea typeface="ＭＳ Ｐゴシック" pitchFamily="-107" charset="-128"/>
                <a:cs typeface="ＭＳ Ｐゴシック" pitchFamily="-107" charset="-128"/>
              </a:rPr>
              <a:t> </a:t>
            </a:r>
          </a:p>
          <a:p>
            <a:pPr>
              <a:lnSpc>
                <a:spcPct val="90000"/>
              </a:lnSpc>
              <a:buFontTx/>
              <a:buNone/>
            </a:pPr>
            <a:endParaRPr lang="it-IT">
              <a:latin typeface="Arial" pitchFamily="-107" charset="0"/>
              <a:ea typeface="ＭＳ Ｐゴシック" pitchFamily="-107" charset="-128"/>
              <a:cs typeface="ＭＳ Ｐゴシック" pitchFamily="-107" charset="-128"/>
            </a:endParaRPr>
          </a:p>
        </p:txBody>
      </p:sp>
      <p:sp>
        <p:nvSpPr>
          <p:cNvPr id="214024" name="Rectangle 7"/>
          <p:cNvSpPr>
            <a:spLocks noChangeArrowheads="1"/>
          </p:cNvSpPr>
          <p:nvPr/>
        </p:nvSpPr>
        <p:spPr bwMode="auto">
          <a:xfrm>
            <a:off x="4932363" y="3860800"/>
            <a:ext cx="3887787" cy="1800225"/>
          </a:xfrm>
          <a:prstGeom prst="rect">
            <a:avLst/>
          </a:prstGeom>
          <a:noFill/>
          <a:ln w="9525">
            <a:noFill/>
            <a:miter lim="800000"/>
            <a:headEnd/>
            <a:tailEnd/>
          </a:ln>
        </p:spPr>
        <p:txBody>
          <a:bodyPr>
            <a:prstTxWarp prst="textNoShape">
              <a:avLst/>
            </a:prstTxWarp>
          </a:bodyPr>
          <a:lstStyle/>
          <a:p>
            <a:pPr marL="342900" indent="-342900" algn="ctr">
              <a:lnSpc>
                <a:spcPct val="90000"/>
              </a:lnSpc>
              <a:spcBef>
                <a:spcPct val="20000"/>
              </a:spcBef>
            </a:pPr>
            <a:r>
              <a:rPr lang="it-IT" sz="3200"/>
              <a:t>¬(</a:t>
            </a:r>
            <a:r>
              <a:rPr lang="it-IT" sz="2800"/>
              <a:t>A </a:t>
            </a:r>
            <a:r>
              <a:rPr lang="it-IT" sz="2800">
                <a:latin typeface="Symbol" pitchFamily="-107" charset="2"/>
              </a:rPr>
              <a:t>®</a:t>
            </a:r>
            <a:r>
              <a:rPr lang="it-IT" sz="2800"/>
              <a:t> A</a:t>
            </a:r>
            <a:r>
              <a:rPr lang="it-IT" sz="3200"/>
              <a:t>)</a:t>
            </a:r>
          </a:p>
          <a:p>
            <a:pPr marL="342900" indent="-342900">
              <a:lnSpc>
                <a:spcPct val="90000"/>
              </a:lnSpc>
              <a:spcBef>
                <a:spcPct val="20000"/>
              </a:spcBef>
            </a:pPr>
            <a:r>
              <a:rPr lang="it-IT" sz="2800"/>
              <a:t>È una contraddizione</a:t>
            </a:r>
          </a:p>
          <a:p>
            <a:pPr marL="342900" indent="-342900" algn="ctr">
              <a:lnSpc>
                <a:spcPct val="90000"/>
              </a:lnSpc>
              <a:spcBef>
                <a:spcPct val="20000"/>
              </a:spcBef>
            </a:pPr>
            <a:r>
              <a:rPr lang="it-IT" sz="1400"/>
              <a:t>(falsità logica)</a:t>
            </a:r>
          </a:p>
          <a:p>
            <a:pPr marL="342900" indent="-342900" algn="ctr">
              <a:lnSpc>
                <a:spcPct val="90000"/>
              </a:lnSpc>
              <a:spcBef>
                <a:spcPct val="20000"/>
              </a:spcBef>
            </a:pPr>
            <a:endParaRPr lang="it-IT" sz="1400"/>
          </a:p>
          <a:p>
            <a:pPr marL="342900" indent="-342900" algn="ctr">
              <a:lnSpc>
                <a:spcPct val="90000"/>
              </a:lnSpc>
              <a:spcBef>
                <a:spcPct val="20000"/>
              </a:spcBef>
            </a:pPr>
            <a:endParaRPr lang="it-IT" sz="1400"/>
          </a:p>
        </p:txBody>
      </p:sp>
      <p:sp>
        <p:nvSpPr>
          <p:cNvPr id="214025" name="Rectangle 8"/>
          <p:cNvSpPr>
            <a:spLocks noChangeArrowheads="1"/>
          </p:cNvSpPr>
          <p:nvPr/>
        </p:nvSpPr>
        <p:spPr bwMode="auto">
          <a:xfrm>
            <a:off x="323850" y="3933825"/>
            <a:ext cx="3419475" cy="647700"/>
          </a:xfrm>
          <a:prstGeom prst="rect">
            <a:avLst/>
          </a:prstGeom>
          <a:noFill/>
          <a:ln w="9525">
            <a:noFill/>
            <a:miter lim="800000"/>
            <a:headEnd/>
            <a:tailEnd/>
          </a:ln>
        </p:spPr>
        <p:txBody>
          <a:bodyPr>
            <a:prstTxWarp prst="textNoShape">
              <a:avLst/>
            </a:prstTxWarp>
          </a:bodyPr>
          <a:lstStyle/>
          <a:p>
            <a:pPr marL="342900" indent="-342900" algn="ctr">
              <a:lnSpc>
                <a:spcPct val="90000"/>
              </a:lnSpc>
              <a:spcBef>
                <a:spcPct val="20000"/>
              </a:spcBef>
            </a:pPr>
            <a:r>
              <a:rPr lang="it-IT" sz="2800"/>
              <a:t>A </a:t>
            </a:r>
            <a:r>
              <a:rPr lang="it-IT" sz="2800">
                <a:latin typeface="Symbol" pitchFamily="-107" charset="2"/>
              </a:rPr>
              <a:t>®</a:t>
            </a:r>
            <a:r>
              <a:rPr lang="it-IT" sz="2800"/>
              <a:t> A</a:t>
            </a:r>
          </a:p>
          <a:p>
            <a:pPr marL="342900" indent="-342900" algn="ctr">
              <a:lnSpc>
                <a:spcPct val="90000"/>
              </a:lnSpc>
              <a:spcBef>
                <a:spcPct val="20000"/>
              </a:spcBef>
            </a:pPr>
            <a:r>
              <a:rPr lang="it-IT" sz="2800"/>
              <a:t>È una tautologia</a:t>
            </a:r>
          </a:p>
          <a:p>
            <a:pPr marL="342900" indent="-342900" algn="ctr">
              <a:lnSpc>
                <a:spcPct val="90000"/>
              </a:lnSpc>
              <a:spcBef>
                <a:spcPct val="20000"/>
              </a:spcBef>
            </a:pPr>
            <a:r>
              <a:rPr lang="it-IT" sz="1400"/>
              <a:t>(verità logica)</a:t>
            </a:r>
            <a:endParaRPr lang="it-IT" sz="1600"/>
          </a:p>
        </p:txBody>
      </p:sp>
      <p:sp>
        <p:nvSpPr>
          <p:cNvPr id="214026" name="Rectangle 9"/>
          <p:cNvSpPr>
            <a:spLocks noChangeArrowheads="1"/>
          </p:cNvSpPr>
          <p:nvPr/>
        </p:nvSpPr>
        <p:spPr bwMode="auto">
          <a:xfrm>
            <a:off x="468313" y="2205038"/>
            <a:ext cx="3095625" cy="1008062"/>
          </a:xfrm>
          <a:prstGeom prst="rect">
            <a:avLst/>
          </a:prstGeom>
          <a:noFill/>
          <a:ln w="9525">
            <a:noFill/>
            <a:miter lim="800000"/>
            <a:headEnd/>
            <a:tailEnd/>
          </a:ln>
        </p:spPr>
        <p:txBody>
          <a:bodyPr>
            <a:prstTxWarp prst="textNoShape">
              <a:avLst/>
            </a:prstTxWarp>
          </a:bodyPr>
          <a:lstStyle/>
          <a:p>
            <a:pPr marL="273050" indent="-273050" algn="ctr">
              <a:lnSpc>
                <a:spcPct val="90000"/>
              </a:lnSpc>
              <a:spcBef>
                <a:spcPct val="20000"/>
              </a:spcBef>
            </a:pPr>
            <a:endParaRPr lang="it-IT" sz="1000"/>
          </a:p>
          <a:p>
            <a:pPr marL="273050" indent="-273050">
              <a:lnSpc>
                <a:spcPct val="90000"/>
              </a:lnSpc>
              <a:spcBef>
                <a:spcPct val="20000"/>
              </a:spcBef>
            </a:pPr>
            <a:r>
              <a:rPr lang="it-IT">
                <a:solidFill>
                  <a:srgbClr val="0000CC"/>
                </a:solidFill>
              </a:rPr>
              <a:t>Vero</a:t>
            </a:r>
            <a:r>
              <a:rPr lang="it-IT"/>
              <a:t> per A=1, B=1</a:t>
            </a:r>
          </a:p>
          <a:p>
            <a:pPr marL="273050" indent="-273050">
              <a:lnSpc>
                <a:spcPct val="90000"/>
              </a:lnSpc>
              <a:spcBef>
                <a:spcPct val="20000"/>
              </a:spcBef>
            </a:pPr>
            <a:r>
              <a:rPr lang="it-IT"/>
              <a:t>	oppure A=0 B=0</a:t>
            </a:r>
            <a:endParaRPr lang="it-IT" sz="3200"/>
          </a:p>
        </p:txBody>
      </p:sp>
      <p:sp>
        <p:nvSpPr>
          <p:cNvPr id="214027" name="Rectangle 10"/>
          <p:cNvSpPr>
            <a:spLocks noChangeArrowheads="1"/>
          </p:cNvSpPr>
          <p:nvPr/>
        </p:nvSpPr>
        <p:spPr bwMode="auto">
          <a:xfrm>
            <a:off x="4787900" y="2420938"/>
            <a:ext cx="3887788" cy="720725"/>
          </a:xfrm>
          <a:prstGeom prst="rect">
            <a:avLst/>
          </a:prstGeom>
          <a:noFill/>
          <a:ln w="9525">
            <a:noFill/>
            <a:miter lim="800000"/>
            <a:headEnd/>
            <a:tailEnd/>
          </a:ln>
        </p:spPr>
        <p:txBody>
          <a:bodyPr>
            <a:prstTxWarp prst="textNoShape">
              <a:avLst/>
            </a:prstTxWarp>
          </a:bodyPr>
          <a:lstStyle/>
          <a:p>
            <a:pPr marL="342900" indent="-342900" algn="ctr">
              <a:lnSpc>
                <a:spcPct val="90000"/>
              </a:lnSpc>
              <a:spcBef>
                <a:spcPct val="20000"/>
              </a:spcBef>
            </a:pPr>
            <a:endParaRPr lang="it-IT" sz="1000"/>
          </a:p>
          <a:p>
            <a:pPr marL="342900" indent="-342900" algn="ctr">
              <a:lnSpc>
                <a:spcPct val="90000"/>
              </a:lnSpc>
              <a:spcBef>
                <a:spcPct val="20000"/>
              </a:spcBef>
            </a:pPr>
            <a:r>
              <a:rPr lang="it-IT">
                <a:solidFill>
                  <a:srgbClr val="FF0000"/>
                </a:solidFill>
              </a:rPr>
              <a:t>Falso </a:t>
            </a:r>
            <a:r>
              <a:rPr lang="it-IT"/>
              <a:t>negli altri due casi</a:t>
            </a:r>
            <a:endParaRPr lang="it-IT" sz="3200"/>
          </a:p>
        </p:txBody>
      </p:sp>
      <p:sp>
        <p:nvSpPr>
          <p:cNvPr id="214028" name="Rectangle 11"/>
          <p:cNvSpPr>
            <a:spLocks noChangeArrowheads="1"/>
          </p:cNvSpPr>
          <p:nvPr/>
        </p:nvSpPr>
        <p:spPr bwMode="auto">
          <a:xfrm>
            <a:off x="5003800" y="5367338"/>
            <a:ext cx="3305175" cy="366712"/>
          </a:xfrm>
          <a:prstGeom prst="rect">
            <a:avLst/>
          </a:prstGeom>
          <a:noFill/>
          <a:ln w="9525" cap="rnd">
            <a:noFill/>
            <a:prstDash val="sysDot"/>
            <a:miter lim="800000"/>
            <a:headEnd/>
            <a:tailEnd/>
          </a:ln>
        </p:spPr>
        <p:txBody>
          <a:bodyPr wrap="none">
            <a:prstTxWarp prst="textNoShape">
              <a:avLst/>
            </a:prstTxWarp>
            <a:spAutoFit/>
          </a:bodyPr>
          <a:lstStyle/>
          <a:p>
            <a:pPr>
              <a:lnSpc>
                <a:spcPct val="90000"/>
              </a:lnSpc>
              <a:spcBef>
                <a:spcPct val="20000"/>
              </a:spcBef>
            </a:pPr>
            <a:r>
              <a:rPr lang="it-IT" sz="2000">
                <a:latin typeface="Comic Sans MS" pitchFamily="-107" charset="0"/>
              </a:rPr>
              <a:t>(quindi anche falsificabile)</a:t>
            </a:r>
          </a:p>
        </p:txBody>
      </p:sp>
      <p:sp>
        <p:nvSpPr>
          <p:cNvPr id="214029" name="Rectangle 12"/>
          <p:cNvSpPr>
            <a:spLocks noChangeArrowheads="1"/>
          </p:cNvSpPr>
          <p:nvPr/>
        </p:nvSpPr>
        <p:spPr bwMode="auto">
          <a:xfrm>
            <a:off x="395288" y="5367338"/>
            <a:ext cx="3532187" cy="366712"/>
          </a:xfrm>
          <a:prstGeom prst="rect">
            <a:avLst/>
          </a:prstGeom>
          <a:noFill/>
          <a:ln w="9525" cap="rnd">
            <a:noFill/>
            <a:prstDash val="sysDot"/>
            <a:miter lim="800000"/>
            <a:headEnd/>
            <a:tailEnd/>
          </a:ln>
        </p:spPr>
        <p:txBody>
          <a:bodyPr wrap="none">
            <a:prstTxWarp prst="textNoShape">
              <a:avLst/>
            </a:prstTxWarp>
            <a:spAutoFit/>
          </a:bodyPr>
          <a:lstStyle/>
          <a:p>
            <a:pPr>
              <a:lnSpc>
                <a:spcPct val="90000"/>
              </a:lnSpc>
              <a:spcBef>
                <a:spcPct val="20000"/>
              </a:spcBef>
            </a:pPr>
            <a:r>
              <a:rPr lang="it-IT" sz="2000">
                <a:latin typeface="Comic Sans MS" pitchFamily="-107" charset="0"/>
              </a:rPr>
              <a:t>(quindi anche soddisfacibile)</a:t>
            </a:r>
          </a:p>
        </p:txBody>
      </p:sp>
    </p:spTree>
  </p:cSld>
  <p:clrMapOvr>
    <a:masterClrMapping/>
  </p:clrMapOvr>
  <p:timing>
    <p:tnLst>
      <p:par>
        <p:cTn id="1" dur="indefinite" restart="never" nodeType="tmRoot"/>
      </p:par>
    </p:tnLst>
  </p:timing>
</p:sld>
</file>

<file path=ppt/slides/slide11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2" name="Segnaposto numero diapositiva 5"/>
          <p:cNvSpPr>
            <a:spLocks noGrp="1"/>
          </p:cNvSpPr>
          <p:nvPr>
            <p:ph type="sldNum" sz="quarter" idx="12"/>
          </p:nvPr>
        </p:nvSpPr>
        <p:spPr/>
        <p:txBody>
          <a:bodyPr/>
          <a:lstStyle/>
          <a:p>
            <a:pPr>
              <a:defRPr/>
            </a:pPr>
            <a:fld id="{AD0F8BDB-F699-7D41-8045-F1206B758307}" type="slidenum">
              <a:rPr lang="it-IT"/>
              <a:pPr>
                <a:defRPr/>
              </a:pPr>
              <a:t>119</a:t>
            </a:fld>
            <a:endParaRPr lang="it-IT"/>
          </a:p>
        </p:txBody>
      </p:sp>
      <p:sp>
        <p:nvSpPr>
          <p:cNvPr id="216067" name="Rectangle 2"/>
          <p:cNvSpPr>
            <a:spLocks noChangeArrowheads="1"/>
          </p:cNvSpPr>
          <p:nvPr/>
        </p:nvSpPr>
        <p:spPr bwMode="auto">
          <a:xfrm>
            <a:off x="144463" y="3573463"/>
            <a:ext cx="8820150" cy="2376487"/>
          </a:xfrm>
          <a:prstGeom prst="rect">
            <a:avLst/>
          </a:prstGeom>
          <a:solidFill>
            <a:schemeClr val="accent1">
              <a:alpha val="9019"/>
            </a:schemeClr>
          </a:solidFill>
          <a:ln w="9525" cap="rnd">
            <a:solidFill>
              <a:schemeClr val="tx1"/>
            </a:solidFill>
            <a:prstDash val="sysDot"/>
            <a:miter lim="800000"/>
            <a:headEnd/>
            <a:tailEnd/>
          </a:ln>
        </p:spPr>
        <p:txBody>
          <a:bodyPr wrap="none" anchor="ctr">
            <a:prstTxWarp prst="textNoShape">
              <a:avLst/>
            </a:prstTxWarp>
          </a:bodyPr>
          <a:lstStyle/>
          <a:p>
            <a:endParaRPr lang="it-IT"/>
          </a:p>
        </p:txBody>
      </p:sp>
      <p:sp>
        <p:nvSpPr>
          <p:cNvPr id="216068" name="Rectangle 3"/>
          <p:cNvSpPr>
            <a:spLocks noChangeArrowheads="1"/>
          </p:cNvSpPr>
          <p:nvPr/>
        </p:nvSpPr>
        <p:spPr bwMode="auto">
          <a:xfrm>
            <a:off x="144463" y="1222375"/>
            <a:ext cx="8820150" cy="2062163"/>
          </a:xfrm>
          <a:prstGeom prst="rect">
            <a:avLst/>
          </a:prstGeom>
          <a:solidFill>
            <a:schemeClr val="accent1">
              <a:alpha val="9019"/>
            </a:schemeClr>
          </a:solidFill>
          <a:ln w="9525" cap="rnd">
            <a:solidFill>
              <a:schemeClr val="tx1"/>
            </a:solidFill>
            <a:prstDash val="sysDot"/>
            <a:miter lim="800000"/>
            <a:headEnd/>
            <a:tailEnd/>
          </a:ln>
        </p:spPr>
        <p:txBody>
          <a:bodyPr wrap="none" anchor="ctr">
            <a:prstTxWarp prst="textNoShape">
              <a:avLst/>
            </a:prstTxWarp>
          </a:bodyPr>
          <a:lstStyle/>
          <a:p>
            <a:endParaRPr lang="it-IT"/>
          </a:p>
        </p:txBody>
      </p:sp>
      <p:sp>
        <p:nvSpPr>
          <p:cNvPr id="216069" name="Rectangle 4"/>
          <p:cNvSpPr>
            <a:spLocks noGrp="1" noChangeArrowheads="1"/>
          </p:cNvSpPr>
          <p:nvPr>
            <p:ph type="title"/>
          </p:nvPr>
        </p:nvSpPr>
        <p:spPr>
          <a:xfrm>
            <a:off x="457200" y="274638"/>
            <a:ext cx="8229600" cy="850900"/>
          </a:xfrm>
        </p:spPr>
        <p:txBody>
          <a:bodyPr anchor="t"/>
          <a:lstStyle/>
          <a:p>
            <a:r>
              <a:rPr lang="it-IT" sz="3200" b="1">
                <a:latin typeface="Verdana" pitchFamily="-107" charset="0"/>
                <a:ea typeface="ＭＳ Ｐゴシック" pitchFamily="-107" charset="-128"/>
                <a:cs typeface="ＭＳ Ｐゴシック" pitchFamily="-107" charset="-128"/>
              </a:rPr>
              <a:t>Verità logiche importanti (1/4)</a:t>
            </a:r>
          </a:p>
        </p:txBody>
      </p:sp>
      <p:sp>
        <p:nvSpPr>
          <p:cNvPr id="216070" name="Rectangle 5"/>
          <p:cNvSpPr>
            <a:spLocks noChangeArrowheads="1"/>
          </p:cNvSpPr>
          <p:nvPr/>
        </p:nvSpPr>
        <p:spPr bwMode="auto">
          <a:xfrm>
            <a:off x="1619250" y="2060575"/>
            <a:ext cx="2447925" cy="1006475"/>
          </a:xfrm>
          <a:prstGeom prst="rect">
            <a:avLst/>
          </a:prstGeom>
          <a:noFill/>
          <a:ln w="9525" cap="rnd">
            <a:noFill/>
            <a:prstDash val="sysDot"/>
            <a:miter lim="800000"/>
            <a:headEnd/>
            <a:tailEnd/>
          </a:ln>
        </p:spPr>
        <p:txBody>
          <a:bodyPr>
            <a:prstTxWarp prst="textNoShape">
              <a:avLst/>
            </a:prstTxWarp>
            <a:spAutoFit/>
          </a:bodyPr>
          <a:lstStyle/>
          <a:p>
            <a:r>
              <a:rPr lang="it-IT" sz="2800">
                <a:latin typeface="Comic Sans MS" pitchFamily="-107" charset="0"/>
              </a:rPr>
              <a:t>A </a:t>
            </a:r>
            <a:r>
              <a:rPr lang="it-IT" sz="2800">
                <a:latin typeface="Symbol" pitchFamily="-107" charset="2"/>
              </a:rPr>
              <a:t>® </a:t>
            </a:r>
            <a:r>
              <a:rPr lang="it-IT" sz="2800">
                <a:latin typeface="Comic Sans MS" pitchFamily="-107" charset="0"/>
              </a:rPr>
              <a:t>(B</a:t>
            </a:r>
            <a:r>
              <a:rPr lang="it-IT" sz="2800">
                <a:latin typeface="Symbol" pitchFamily="-107" charset="2"/>
              </a:rPr>
              <a:t> ® </a:t>
            </a:r>
            <a:r>
              <a:rPr lang="it-IT" sz="2800">
                <a:latin typeface="Comic Sans MS" pitchFamily="-107" charset="0"/>
              </a:rPr>
              <a:t>A)</a:t>
            </a:r>
          </a:p>
          <a:p>
            <a:endParaRPr lang="it-IT" sz="3200">
              <a:latin typeface="Comic Sans MS" pitchFamily="-107" charset="0"/>
            </a:endParaRPr>
          </a:p>
        </p:txBody>
      </p:sp>
      <p:sp>
        <p:nvSpPr>
          <p:cNvPr id="216071" name="Rectangle 6"/>
          <p:cNvSpPr>
            <a:spLocks noChangeArrowheads="1"/>
          </p:cNvSpPr>
          <p:nvPr/>
        </p:nvSpPr>
        <p:spPr bwMode="auto">
          <a:xfrm>
            <a:off x="5002213" y="1630363"/>
            <a:ext cx="3962400" cy="1006475"/>
          </a:xfrm>
          <a:prstGeom prst="rect">
            <a:avLst/>
          </a:prstGeom>
          <a:noFill/>
          <a:ln w="9525" cap="rnd">
            <a:noFill/>
            <a:prstDash val="sysDot"/>
            <a:miter lim="800000"/>
            <a:headEnd/>
            <a:tailEnd/>
          </a:ln>
        </p:spPr>
        <p:txBody>
          <a:bodyPr>
            <a:prstTxWarp prst="textNoShape">
              <a:avLst/>
            </a:prstTxWarp>
            <a:spAutoFit/>
          </a:bodyPr>
          <a:lstStyle/>
          <a:p>
            <a:pPr marL="177800" indent="-177800">
              <a:buClr>
                <a:srgbClr val="FF0000"/>
              </a:buClr>
              <a:buSzPct val="120000"/>
              <a:buFontTx/>
              <a:buChar char="•"/>
            </a:pPr>
            <a:r>
              <a:rPr lang="it-IT" sz="2000">
                <a:latin typeface="Comic Sans MS" pitchFamily="-107" charset="0"/>
              </a:rPr>
              <a:t>Se vado al cinema in ogni caso,</a:t>
            </a:r>
          </a:p>
          <a:p>
            <a:pPr marL="177800" indent="-177800">
              <a:buClr>
                <a:srgbClr val="FF0000"/>
              </a:buClr>
              <a:buSzPct val="120000"/>
              <a:buFontTx/>
              <a:buChar char="•"/>
            </a:pPr>
            <a:endParaRPr lang="it-IT" sz="2000">
              <a:latin typeface="Comic Sans MS" pitchFamily="-107" charset="0"/>
            </a:endParaRPr>
          </a:p>
          <a:p>
            <a:pPr marL="177800" indent="-177800">
              <a:buClr>
                <a:srgbClr val="FF0000"/>
              </a:buClr>
              <a:buSzPct val="120000"/>
              <a:buFontTx/>
              <a:buChar char="•"/>
            </a:pPr>
            <a:r>
              <a:rPr lang="it-IT" sz="2000">
                <a:latin typeface="Comic Sans MS" pitchFamily="-107" charset="0"/>
              </a:rPr>
              <a:t>allora vado al cinema se piove</a:t>
            </a:r>
          </a:p>
        </p:txBody>
      </p:sp>
      <p:sp>
        <p:nvSpPr>
          <p:cNvPr id="216072" name="Rectangle 7"/>
          <p:cNvSpPr>
            <a:spLocks noChangeArrowheads="1"/>
          </p:cNvSpPr>
          <p:nvPr/>
        </p:nvSpPr>
        <p:spPr bwMode="auto">
          <a:xfrm>
            <a:off x="468313" y="1341438"/>
            <a:ext cx="1622425" cy="457200"/>
          </a:xfrm>
          <a:prstGeom prst="rect">
            <a:avLst/>
          </a:prstGeom>
          <a:noFill/>
          <a:ln w="9525" cap="rnd">
            <a:noFill/>
            <a:prstDash val="sysDot"/>
            <a:miter lim="800000"/>
            <a:headEnd/>
            <a:tailEnd/>
          </a:ln>
        </p:spPr>
        <p:txBody>
          <a:bodyPr wrap="none">
            <a:prstTxWarp prst="textNoShape">
              <a:avLst/>
            </a:prstTxWarp>
            <a:spAutoFit/>
          </a:bodyPr>
          <a:lstStyle/>
          <a:p>
            <a:r>
              <a:rPr lang="it-IT" b="1">
                <a:solidFill>
                  <a:srgbClr val="FF0000"/>
                </a:solidFill>
                <a:latin typeface="Comic Sans MS" pitchFamily="-107" charset="0"/>
              </a:rPr>
              <a:t>A fortiori</a:t>
            </a:r>
          </a:p>
        </p:txBody>
      </p:sp>
      <p:sp>
        <p:nvSpPr>
          <p:cNvPr id="216073" name="Rectangle 8"/>
          <p:cNvSpPr>
            <a:spLocks noChangeArrowheads="1"/>
          </p:cNvSpPr>
          <p:nvPr/>
        </p:nvSpPr>
        <p:spPr bwMode="auto">
          <a:xfrm>
            <a:off x="177800" y="4724400"/>
            <a:ext cx="5041900" cy="358775"/>
          </a:xfrm>
          <a:prstGeom prst="rect">
            <a:avLst/>
          </a:prstGeom>
          <a:noFill/>
          <a:ln w="9525">
            <a:noFill/>
            <a:miter lim="800000"/>
            <a:headEnd/>
            <a:tailEnd/>
          </a:ln>
        </p:spPr>
        <p:txBody>
          <a:bodyPr>
            <a:prstTxWarp prst="textNoShape">
              <a:avLst/>
            </a:prstTxWarp>
          </a:bodyPr>
          <a:lstStyle/>
          <a:p>
            <a:pPr marL="342900" indent="-342900">
              <a:lnSpc>
                <a:spcPct val="90000"/>
              </a:lnSpc>
              <a:spcBef>
                <a:spcPct val="20000"/>
              </a:spcBef>
            </a:pPr>
            <a:r>
              <a:rPr lang="it-IT" sz="2800"/>
              <a:t>(A </a:t>
            </a:r>
            <a:r>
              <a:rPr lang="it-IT" sz="2800">
                <a:latin typeface="Symbol" pitchFamily="-107" charset="2"/>
              </a:rPr>
              <a:t>® </a:t>
            </a:r>
            <a:r>
              <a:rPr lang="it-IT" sz="2800"/>
              <a:t>B) </a:t>
            </a:r>
            <a:r>
              <a:rPr lang="it-IT" sz="2800">
                <a:latin typeface="Symbol" pitchFamily="-107" charset="2"/>
              </a:rPr>
              <a:t>Ù </a:t>
            </a:r>
            <a:r>
              <a:rPr lang="it-IT" sz="2800"/>
              <a:t>(B </a:t>
            </a:r>
            <a:r>
              <a:rPr lang="it-IT" sz="2800">
                <a:latin typeface="Symbol" pitchFamily="-107" charset="2"/>
              </a:rPr>
              <a:t>® </a:t>
            </a:r>
            <a:r>
              <a:rPr lang="it-IT" sz="2800"/>
              <a:t>C) </a:t>
            </a:r>
            <a:r>
              <a:rPr lang="it-IT" sz="2800">
                <a:latin typeface="Symbol" pitchFamily="-107" charset="2"/>
              </a:rPr>
              <a:t>® </a:t>
            </a:r>
            <a:r>
              <a:rPr lang="it-IT" sz="2800"/>
              <a:t>(A </a:t>
            </a:r>
            <a:r>
              <a:rPr lang="it-IT" sz="2800">
                <a:latin typeface="Symbol" pitchFamily="-107" charset="2"/>
              </a:rPr>
              <a:t>® </a:t>
            </a:r>
            <a:r>
              <a:rPr lang="it-IT" sz="2800"/>
              <a:t>C)</a:t>
            </a:r>
          </a:p>
        </p:txBody>
      </p:sp>
      <p:sp>
        <p:nvSpPr>
          <p:cNvPr id="216074" name="Rectangle 9"/>
          <p:cNvSpPr>
            <a:spLocks noChangeArrowheads="1"/>
          </p:cNvSpPr>
          <p:nvPr/>
        </p:nvSpPr>
        <p:spPr bwMode="auto">
          <a:xfrm>
            <a:off x="468313" y="3860800"/>
            <a:ext cx="3173412" cy="457200"/>
          </a:xfrm>
          <a:prstGeom prst="rect">
            <a:avLst/>
          </a:prstGeom>
          <a:noFill/>
          <a:ln w="9525" cap="rnd">
            <a:noFill/>
            <a:prstDash val="sysDot"/>
            <a:miter lim="800000"/>
            <a:headEnd/>
            <a:tailEnd/>
          </a:ln>
        </p:spPr>
        <p:txBody>
          <a:bodyPr wrap="none">
            <a:prstTxWarp prst="textNoShape">
              <a:avLst/>
            </a:prstTxWarp>
            <a:spAutoFit/>
          </a:bodyPr>
          <a:lstStyle/>
          <a:p>
            <a:r>
              <a:rPr lang="it-IT" b="1">
                <a:solidFill>
                  <a:srgbClr val="FF0000"/>
                </a:solidFill>
                <a:latin typeface="Comic Sans MS" pitchFamily="-107" charset="0"/>
              </a:rPr>
              <a:t>Legge di transitività</a:t>
            </a:r>
          </a:p>
        </p:txBody>
      </p:sp>
      <p:sp>
        <p:nvSpPr>
          <p:cNvPr id="216075" name="Rectangle 10"/>
          <p:cNvSpPr>
            <a:spLocks noChangeArrowheads="1"/>
          </p:cNvSpPr>
          <p:nvPr/>
        </p:nvSpPr>
        <p:spPr bwMode="auto">
          <a:xfrm>
            <a:off x="5364163" y="3813175"/>
            <a:ext cx="3527425" cy="1920875"/>
          </a:xfrm>
          <a:prstGeom prst="rect">
            <a:avLst/>
          </a:prstGeom>
          <a:noFill/>
          <a:ln w="9525" cap="rnd">
            <a:noFill/>
            <a:prstDash val="sysDot"/>
            <a:miter lim="800000"/>
            <a:headEnd/>
            <a:tailEnd/>
          </a:ln>
        </p:spPr>
        <p:txBody>
          <a:bodyPr>
            <a:prstTxWarp prst="textNoShape">
              <a:avLst/>
            </a:prstTxWarp>
            <a:spAutoFit/>
          </a:bodyPr>
          <a:lstStyle/>
          <a:p>
            <a:pPr marL="177800" indent="-177800">
              <a:buClr>
                <a:srgbClr val="FF0000"/>
              </a:buClr>
              <a:buSzPct val="120000"/>
              <a:buFontTx/>
              <a:buChar char="•"/>
            </a:pPr>
            <a:r>
              <a:rPr lang="it-IT" sz="2000">
                <a:latin typeface="Comic Sans MS" pitchFamily="-107" charset="0"/>
              </a:rPr>
              <a:t>Se è vero che se vinco alla lotteria vinco molti soldi, </a:t>
            </a:r>
          </a:p>
          <a:p>
            <a:pPr marL="177800" indent="-177800">
              <a:buClr>
                <a:srgbClr val="FF0000"/>
              </a:buClr>
              <a:buSzPct val="120000"/>
              <a:buFontTx/>
              <a:buChar char="•"/>
            </a:pPr>
            <a:r>
              <a:rPr lang="it-IT" sz="2000">
                <a:latin typeface="Comic Sans MS" pitchFamily="-107" charset="0"/>
              </a:rPr>
              <a:t>e che se vinco molti soldi mi compro una Ferrari, </a:t>
            </a:r>
          </a:p>
          <a:p>
            <a:pPr marL="177800" indent="-177800">
              <a:buClr>
                <a:srgbClr val="FF0000"/>
              </a:buClr>
              <a:buSzPct val="120000"/>
              <a:buFontTx/>
              <a:buChar char="•"/>
            </a:pPr>
            <a:r>
              <a:rPr lang="it-IT" sz="2000">
                <a:latin typeface="Comic Sans MS" pitchFamily="-107" charset="0"/>
              </a:rPr>
              <a:t>allora se vinco alla lotteria mi compro una Ferrari</a:t>
            </a:r>
          </a:p>
        </p:txBody>
      </p:sp>
      <p:sp>
        <p:nvSpPr>
          <p:cNvPr id="216076" name="Text Box 11"/>
          <p:cNvSpPr txBox="1">
            <a:spLocks noChangeArrowheads="1"/>
          </p:cNvSpPr>
          <p:nvPr/>
        </p:nvSpPr>
        <p:spPr bwMode="auto">
          <a:xfrm>
            <a:off x="323850" y="5675313"/>
            <a:ext cx="769938" cy="274637"/>
          </a:xfrm>
          <a:prstGeom prst="rect">
            <a:avLst/>
          </a:prstGeom>
          <a:noFill/>
          <a:ln w="9525" cap="rnd">
            <a:noFill/>
            <a:prstDash val="sysDot"/>
            <a:miter lim="800000"/>
            <a:headEnd/>
            <a:tailEnd/>
          </a:ln>
        </p:spPr>
        <p:txBody>
          <a:bodyPr wrap="none">
            <a:prstTxWarp prst="textNoShape">
              <a:avLst/>
            </a:prstTxWarp>
            <a:spAutoFit/>
          </a:bodyPr>
          <a:lstStyle/>
          <a:p>
            <a:r>
              <a:rPr lang="it-IT" sz="1200">
                <a:latin typeface="Comic Sans MS" pitchFamily="-107" charset="0"/>
              </a:rPr>
              <a:t>Lotteria</a:t>
            </a:r>
          </a:p>
        </p:txBody>
      </p:sp>
      <p:sp>
        <p:nvSpPr>
          <p:cNvPr id="216077" name="Text Box 12"/>
          <p:cNvSpPr txBox="1">
            <a:spLocks noChangeArrowheads="1"/>
          </p:cNvSpPr>
          <p:nvPr/>
        </p:nvSpPr>
        <p:spPr bwMode="auto">
          <a:xfrm>
            <a:off x="1908175" y="5675313"/>
            <a:ext cx="544513" cy="274637"/>
          </a:xfrm>
          <a:prstGeom prst="rect">
            <a:avLst/>
          </a:prstGeom>
          <a:noFill/>
          <a:ln w="9525" cap="rnd">
            <a:noFill/>
            <a:prstDash val="sysDot"/>
            <a:miter lim="800000"/>
            <a:headEnd/>
            <a:tailEnd/>
          </a:ln>
        </p:spPr>
        <p:txBody>
          <a:bodyPr wrap="none">
            <a:prstTxWarp prst="textNoShape">
              <a:avLst/>
            </a:prstTxWarp>
            <a:spAutoFit/>
          </a:bodyPr>
          <a:lstStyle/>
          <a:p>
            <a:r>
              <a:rPr lang="it-IT" sz="1200">
                <a:latin typeface="Comic Sans MS" pitchFamily="-107" charset="0"/>
              </a:rPr>
              <a:t>Soldi</a:t>
            </a:r>
          </a:p>
        </p:txBody>
      </p:sp>
      <p:sp>
        <p:nvSpPr>
          <p:cNvPr id="216078" name="Text Box 13"/>
          <p:cNvSpPr txBox="1">
            <a:spLocks noChangeArrowheads="1"/>
          </p:cNvSpPr>
          <p:nvPr/>
        </p:nvSpPr>
        <p:spPr bwMode="auto">
          <a:xfrm>
            <a:off x="1189038" y="5675313"/>
            <a:ext cx="544512" cy="274637"/>
          </a:xfrm>
          <a:prstGeom prst="rect">
            <a:avLst/>
          </a:prstGeom>
          <a:noFill/>
          <a:ln w="9525" cap="rnd">
            <a:noFill/>
            <a:prstDash val="sysDot"/>
            <a:miter lim="800000"/>
            <a:headEnd/>
            <a:tailEnd/>
          </a:ln>
        </p:spPr>
        <p:txBody>
          <a:bodyPr wrap="none">
            <a:prstTxWarp prst="textNoShape">
              <a:avLst/>
            </a:prstTxWarp>
            <a:spAutoFit/>
          </a:bodyPr>
          <a:lstStyle/>
          <a:p>
            <a:r>
              <a:rPr lang="it-IT" sz="1200">
                <a:latin typeface="Comic Sans MS" pitchFamily="-107" charset="0"/>
              </a:rPr>
              <a:t>Soldi</a:t>
            </a:r>
          </a:p>
        </p:txBody>
      </p:sp>
      <p:sp>
        <p:nvSpPr>
          <p:cNvPr id="216079" name="Text Box 14"/>
          <p:cNvSpPr txBox="1">
            <a:spLocks noChangeArrowheads="1"/>
          </p:cNvSpPr>
          <p:nvPr/>
        </p:nvSpPr>
        <p:spPr bwMode="auto">
          <a:xfrm>
            <a:off x="2505075" y="5675313"/>
            <a:ext cx="700088" cy="274637"/>
          </a:xfrm>
          <a:prstGeom prst="rect">
            <a:avLst/>
          </a:prstGeom>
          <a:noFill/>
          <a:ln w="9525" cap="rnd">
            <a:noFill/>
            <a:prstDash val="sysDot"/>
            <a:miter lim="800000"/>
            <a:headEnd/>
            <a:tailEnd/>
          </a:ln>
        </p:spPr>
        <p:txBody>
          <a:bodyPr wrap="none">
            <a:prstTxWarp prst="textNoShape">
              <a:avLst/>
            </a:prstTxWarp>
            <a:spAutoFit/>
          </a:bodyPr>
          <a:lstStyle/>
          <a:p>
            <a:r>
              <a:rPr lang="it-IT" sz="1200">
                <a:latin typeface="Comic Sans MS" pitchFamily="-107" charset="0"/>
              </a:rPr>
              <a:t>Ferrari</a:t>
            </a:r>
          </a:p>
        </p:txBody>
      </p:sp>
      <p:sp>
        <p:nvSpPr>
          <p:cNvPr id="216080" name="Text Box 15"/>
          <p:cNvSpPr txBox="1">
            <a:spLocks noChangeArrowheads="1"/>
          </p:cNvSpPr>
          <p:nvPr/>
        </p:nvSpPr>
        <p:spPr bwMode="auto">
          <a:xfrm>
            <a:off x="4376738" y="5675313"/>
            <a:ext cx="700087" cy="274637"/>
          </a:xfrm>
          <a:prstGeom prst="rect">
            <a:avLst/>
          </a:prstGeom>
          <a:noFill/>
          <a:ln w="9525" cap="rnd">
            <a:noFill/>
            <a:prstDash val="sysDot"/>
            <a:miter lim="800000"/>
            <a:headEnd/>
            <a:tailEnd/>
          </a:ln>
        </p:spPr>
        <p:txBody>
          <a:bodyPr wrap="none">
            <a:prstTxWarp prst="textNoShape">
              <a:avLst/>
            </a:prstTxWarp>
            <a:spAutoFit/>
          </a:bodyPr>
          <a:lstStyle/>
          <a:p>
            <a:r>
              <a:rPr lang="it-IT" sz="1200">
                <a:latin typeface="Comic Sans MS" pitchFamily="-107" charset="0"/>
              </a:rPr>
              <a:t>Ferrari</a:t>
            </a:r>
          </a:p>
        </p:txBody>
      </p:sp>
      <p:sp>
        <p:nvSpPr>
          <p:cNvPr id="216081" name="Text Box 16"/>
          <p:cNvSpPr txBox="1">
            <a:spLocks noChangeArrowheads="1"/>
          </p:cNvSpPr>
          <p:nvPr/>
        </p:nvSpPr>
        <p:spPr bwMode="auto">
          <a:xfrm>
            <a:off x="3587750" y="5675313"/>
            <a:ext cx="769938" cy="274637"/>
          </a:xfrm>
          <a:prstGeom prst="rect">
            <a:avLst/>
          </a:prstGeom>
          <a:noFill/>
          <a:ln w="9525" cap="rnd">
            <a:noFill/>
            <a:prstDash val="sysDot"/>
            <a:miter lim="800000"/>
            <a:headEnd/>
            <a:tailEnd/>
          </a:ln>
        </p:spPr>
        <p:txBody>
          <a:bodyPr wrap="none">
            <a:prstTxWarp prst="textNoShape">
              <a:avLst/>
            </a:prstTxWarp>
            <a:spAutoFit/>
          </a:bodyPr>
          <a:lstStyle/>
          <a:p>
            <a:r>
              <a:rPr lang="it-IT" sz="1200">
                <a:latin typeface="Comic Sans MS" pitchFamily="-107" charset="0"/>
              </a:rPr>
              <a:t>Lotteria</a:t>
            </a:r>
          </a:p>
        </p:txBody>
      </p:sp>
      <p:sp>
        <p:nvSpPr>
          <p:cNvPr id="216082" name="Text Box 17"/>
          <p:cNvSpPr txBox="1">
            <a:spLocks noChangeArrowheads="1"/>
          </p:cNvSpPr>
          <p:nvPr/>
        </p:nvSpPr>
        <p:spPr bwMode="auto">
          <a:xfrm>
            <a:off x="2482850" y="2755900"/>
            <a:ext cx="576263" cy="274638"/>
          </a:xfrm>
          <a:prstGeom prst="rect">
            <a:avLst/>
          </a:prstGeom>
          <a:noFill/>
          <a:ln w="9525" cap="rnd">
            <a:noFill/>
            <a:prstDash val="sysDot"/>
            <a:miter lim="800000"/>
            <a:headEnd/>
            <a:tailEnd/>
          </a:ln>
        </p:spPr>
        <p:txBody>
          <a:bodyPr>
            <a:prstTxWarp prst="textNoShape">
              <a:avLst/>
            </a:prstTxWarp>
            <a:spAutoFit/>
          </a:bodyPr>
          <a:lstStyle/>
          <a:p>
            <a:r>
              <a:rPr lang="it-IT" sz="1200">
                <a:latin typeface="Comic Sans MS" pitchFamily="-107" charset="0"/>
              </a:rPr>
              <a:t>Piove</a:t>
            </a:r>
          </a:p>
        </p:txBody>
      </p:sp>
      <p:sp>
        <p:nvSpPr>
          <p:cNvPr id="216083" name="Text Box 18"/>
          <p:cNvSpPr txBox="1">
            <a:spLocks noChangeArrowheads="1"/>
          </p:cNvSpPr>
          <p:nvPr/>
        </p:nvSpPr>
        <p:spPr bwMode="auto">
          <a:xfrm>
            <a:off x="1474788" y="2755900"/>
            <a:ext cx="1008062" cy="274638"/>
          </a:xfrm>
          <a:prstGeom prst="rect">
            <a:avLst/>
          </a:prstGeom>
          <a:noFill/>
          <a:ln w="9525" cap="rnd">
            <a:noFill/>
            <a:prstDash val="sysDot"/>
            <a:miter lim="800000"/>
            <a:headEnd/>
            <a:tailEnd/>
          </a:ln>
        </p:spPr>
        <p:txBody>
          <a:bodyPr>
            <a:prstTxWarp prst="textNoShape">
              <a:avLst/>
            </a:prstTxWarp>
            <a:spAutoFit/>
          </a:bodyPr>
          <a:lstStyle/>
          <a:p>
            <a:r>
              <a:rPr lang="it-IT" sz="1200">
                <a:latin typeface="Comic Sans MS" pitchFamily="-107" charset="0"/>
              </a:rPr>
              <a:t>Cinema</a:t>
            </a:r>
          </a:p>
        </p:txBody>
      </p:sp>
      <p:sp>
        <p:nvSpPr>
          <p:cNvPr id="216084" name="Text Box 19"/>
          <p:cNvSpPr txBox="1">
            <a:spLocks noChangeArrowheads="1"/>
          </p:cNvSpPr>
          <p:nvPr/>
        </p:nvSpPr>
        <p:spPr bwMode="auto">
          <a:xfrm>
            <a:off x="3059113" y="2755900"/>
            <a:ext cx="1008062" cy="274638"/>
          </a:xfrm>
          <a:prstGeom prst="rect">
            <a:avLst/>
          </a:prstGeom>
          <a:noFill/>
          <a:ln w="9525" cap="rnd">
            <a:noFill/>
            <a:prstDash val="sysDot"/>
            <a:miter lim="800000"/>
            <a:headEnd/>
            <a:tailEnd/>
          </a:ln>
        </p:spPr>
        <p:txBody>
          <a:bodyPr>
            <a:prstTxWarp prst="textNoShape">
              <a:avLst/>
            </a:prstTxWarp>
            <a:spAutoFit/>
          </a:bodyPr>
          <a:lstStyle/>
          <a:p>
            <a:r>
              <a:rPr lang="it-IT" sz="1200">
                <a:latin typeface="Comic Sans MS" pitchFamily="-107" charset="0"/>
              </a:rPr>
              <a:t>Cinema</a:t>
            </a:r>
          </a:p>
        </p:txBody>
      </p:sp>
    </p:spTree>
  </p:cSld>
  <p:clrMapOvr>
    <a:masterClrMapping/>
  </p:clrMapOvr>
  <p:timing>
    <p:tnLst>
      <p:par>
        <p:cTn id="1" dur="indefinite" restart="never" nodeType="tmRoot"/>
      </p:par>
    </p:tnLst>
  </p:timing>
</p:sld>
</file>

<file path=ppt/slides/slide12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19" name="Segnaposto numero diapositiva 5"/>
          <p:cNvSpPr>
            <a:spLocks noGrp="1"/>
          </p:cNvSpPr>
          <p:nvPr>
            <p:ph type="sldNum" sz="quarter" idx="12"/>
          </p:nvPr>
        </p:nvSpPr>
        <p:spPr/>
        <p:txBody>
          <a:bodyPr/>
          <a:lstStyle/>
          <a:p>
            <a:pPr>
              <a:defRPr/>
            </a:pPr>
            <a:fld id="{1B636B0D-08ED-D547-9AC3-1603CCB70C3C}" type="slidenum">
              <a:rPr lang="it-IT"/>
              <a:pPr>
                <a:defRPr/>
              </a:pPr>
              <a:t>120</a:t>
            </a:fld>
            <a:endParaRPr lang="it-IT"/>
          </a:p>
        </p:txBody>
      </p:sp>
      <p:sp>
        <p:nvSpPr>
          <p:cNvPr id="218115" name="Rectangle 2"/>
          <p:cNvSpPr>
            <a:spLocks noChangeArrowheads="1"/>
          </p:cNvSpPr>
          <p:nvPr/>
        </p:nvSpPr>
        <p:spPr bwMode="auto">
          <a:xfrm>
            <a:off x="323850" y="3789363"/>
            <a:ext cx="8496300" cy="2519362"/>
          </a:xfrm>
          <a:prstGeom prst="rect">
            <a:avLst/>
          </a:prstGeom>
          <a:solidFill>
            <a:schemeClr val="accent1">
              <a:alpha val="9019"/>
            </a:schemeClr>
          </a:solidFill>
          <a:ln w="9525" cap="rnd">
            <a:solidFill>
              <a:schemeClr val="tx1"/>
            </a:solidFill>
            <a:prstDash val="sysDot"/>
            <a:miter lim="800000"/>
            <a:headEnd/>
            <a:tailEnd/>
          </a:ln>
        </p:spPr>
        <p:txBody>
          <a:bodyPr wrap="none" anchor="ctr">
            <a:prstTxWarp prst="textNoShape">
              <a:avLst/>
            </a:prstTxWarp>
          </a:bodyPr>
          <a:lstStyle/>
          <a:p>
            <a:endParaRPr lang="it-IT"/>
          </a:p>
        </p:txBody>
      </p:sp>
      <p:sp>
        <p:nvSpPr>
          <p:cNvPr id="218116" name="Rectangle 3"/>
          <p:cNvSpPr>
            <a:spLocks noChangeArrowheads="1"/>
          </p:cNvSpPr>
          <p:nvPr/>
        </p:nvSpPr>
        <p:spPr bwMode="auto">
          <a:xfrm>
            <a:off x="323850" y="1125538"/>
            <a:ext cx="8496300" cy="2447925"/>
          </a:xfrm>
          <a:prstGeom prst="rect">
            <a:avLst/>
          </a:prstGeom>
          <a:solidFill>
            <a:schemeClr val="accent1">
              <a:alpha val="9019"/>
            </a:schemeClr>
          </a:solidFill>
          <a:ln w="9525" cap="rnd">
            <a:solidFill>
              <a:schemeClr val="tx1"/>
            </a:solidFill>
            <a:prstDash val="sysDot"/>
            <a:miter lim="800000"/>
            <a:headEnd/>
            <a:tailEnd/>
          </a:ln>
        </p:spPr>
        <p:txBody>
          <a:bodyPr wrap="none" anchor="ctr">
            <a:prstTxWarp prst="textNoShape">
              <a:avLst/>
            </a:prstTxWarp>
          </a:bodyPr>
          <a:lstStyle/>
          <a:p>
            <a:endParaRPr lang="it-IT"/>
          </a:p>
        </p:txBody>
      </p:sp>
      <p:sp>
        <p:nvSpPr>
          <p:cNvPr id="218117" name="Rectangle 4"/>
          <p:cNvSpPr>
            <a:spLocks noGrp="1" noChangeArrowheads="1"/>
          </p:cNvSpPr>
          <p:nvPr>
            <p:ph type="title"/>
          </p:nvPr>
        </p:nvSpPr>
        <p:spPr>
          <a:xfrm>
            <a:off x="457200" y="274638"/>
            <a:ext cx="8229600" cy="850900"/>
          </a:xfrm>
        </p:spPr>
        <p:txBody>
          <a:bodyPr anchor="t"/>
          <a:lstStyle/>
          <a:p>
            <a:r>
              <a:rPr lang="it-IT" sz="3200" b="1">
                <a:latin typeface="Verdana" pitchFamily="-107" charset="0"/>
                <a:ea typeface="ＭＳ Ｐゴシック" pitchFamily="-107" charset="-128"/>
                <a:cs typeface="ＭＳ Ｐゴシック" pitchFamily="-107" charset="-128"/>
              </a:rPr>
              <a:t>Verità logiche importanti (2/4)</a:t>
            </a:r>
          </a:p>
        </p:txBody>
      </p:sp>
      <p:sp>
        <p:nvSpPr>
          <p:cNvPr id="53253" name="Rectangle 5"/>
          <p:cNvSpPr>
            <a:spLocks noGrp="1" noChangeArrowheads="1"/>
          </p:cNvSpPr>
          <p:nvPr>
            <p:ph type="body" idx="1"/>
          </p:nvPr>
        </p:nvSpPr>
        <p:spPr>
          <a:xfrm>
            <a:off x="539750" y="5013325"/>
            <a:ext cx="3960813" cy="360363"/>
          </a:xfrm>
        </p:spPr>
        <p:txBody>
          <a:bodyPr>
            <a:normAutofit fontScale="92500" lnSpcReduction="20000"/>
          </a:bodyPr>
          <a:lstStyle/>
          <a:p>
            <a:pPr>
              <a:lnSpc>
                <a:spcPct val="80000"/>
              </a:lnSpc>
              <a:buFontTx/>
              <a:buNone/>
              <a:defRPr/>
            </a:pPr>
            <a:r>
              <a:rPr lang="it-IT" sz="2800"/>
              <a:t>A </a:t>
            </a:r>
            <a:r>
              <a:rPr lang="it-IT" sz="2800">
                <a:latin typeface="Symbol" pitchFamily="-84" charset="2"/>
              </a:rPr>
              <a:t>® </a:t>
            </a:r>
            <a:r>
              <a:rPr lang="it-IT" sz="2800"/>
              <a:t>A </a:t>
            </a:r>
            <a:r>
              <a:rPr lang="it-IT" sz="2800">
                <a:latin typeface="Symbol" pitchFamily="-84" charset="2"/>
              </a:rPr>
              <a:t>Ú </a:t>
            </a:r>
            <a:r>
              <a:rPr lang="it-IT" sz="2800"/>
              <a:t>B ; B </a:t>
            </a:r>
            <a:r>
              <a:rPr lang="it-IT" sz="2800">
                <a:latin typeface="Symbol" pitchFamily="-84" charset="2"/>
              </a:rPr>
              <a:t>® </a:t>
            </a:r>
            <a:r>
              <a:rPr lang="it-IT" sz="2800"/>
              <a:t>A </a:t>
            </a:r>
            <a:r>
              <a:rPr lang="it-IT" sz="2800">
                <a:latin typeface="Symbol" pitchFamily="-84" charset="2"/>
              </a:rPr>
              <a:t>Ú </a:t>
            </a:r>
            <a:r>
              <a:rPr lang="it-IT" sz="2800"/>
              <a:t>B</a:t>
            </a:r>
          </a:p>
        </p:txBody>
      </p:sp>
      <p:sp>
        <p:nvSpPr>
          <p:cNvPr id="218119" name="Rectangle 6"/>
          <p:cNvSpPr>
            <a:spLocks noChangeArrowheads="1"/>
          </p:cNvSpPr>
          <p:nvPr/>
        </p:nvSpPr>
        <p:spPr bwMode="auto">
          <a:xfrm>
            <a:off x="395288" y="1557338"/>
            <a:ext cx="3811587" cy="457200"/>
          </a:xfrm>
          <a:prstGeom prst="rect">
            <a:avLst/>
          </a:prstGeom>
          <a:noFill/>
          <a:ln w="9525" cap="rnd">
            <a:noFill/>
            <a:prstDash val="sysDot"/>
            <a:miter lim="800000"/>
            <a:headEnd/>
            <a:tailEnd/>
          </a:ln>
        </p:spPr>
        <p:txBody>
          <a:bodyPr wrap="none">
            <a:prstTxWarp prst="textNoShape">
              <a:avLst/>
            </a:prstTxWarp>
            <a:spAutoFit/>
          </a:bodyPr>
          <a:lstStyle/>
          <a:p>
            <a:r>
              <a:rPr lang="it-IT" b="1">
                <a:solidFill>
                  <a:srgbClr val="FF0000"/>
                </a:solidFill>
                <a:latin typeface="Comic Sans MS" pitchFamily="-107" charset="0"/>
              </a:rPr>
              <a:t>Attenuazione congiuntiva</a:t>
            </a:r>
          </a:p>
        </p:txBody>
      </p:sp>
      <p:sp>
        <p:nvSpPr>
          <p:cNvPr id="218120" name="Rectangle 7"/>
          <p:cNvSpPr>
            <a:spLocks noChangeArrowheads="1"/>
          </p:cNvSpPr>
          <p:nvPr/>
        </p:nvSpPr>
        <p:spPr bwMode="auto">
          <a:xfrm>
            <a:off x="395288" y="4005263"/>
            <a:ext cx="3748087" cy="457200"/>
          </a:xfrm>
          <a:prstGeom prst="rect">
            <a:avLst/>
          </a:prstGeom>
          <a:noFill/>
          <a:ln w="9525" cap="rnd">
            <a:noFill/>
            <a:prstDash val="sysDot"/>
            <a:miter lim="800000"/>
            <a:headEnd/>
            <a:tailEnd/>
          </a:ln>
        </p:spPr>
        <p:txBody>
          <a:bodyPr wrap="none">
            <a:prstTxWarp prst="textNoShape">
              <a:avLst/>
            </a:prstTxWarp>
            <a:spAutoFit/>
          </a:bodyPr>
          <a:lstStyle/>
          <a:p>
            <a:r>
              <a:rPr lang="it-IT" b="1">
                <a:solidFill>
                  <a:srgbClr val="FF0000"/>
                </a:solidFill>
                <a:latin typeface="Comic Sans MS" pitchFamily="-107" charset="0"/>
              </a:rPr>
              <a:t>Attenuazione disgiuntiva</a:t>
            </a:r>
            <a:endParaRPr lang="it-IT" b="1">
              <a:latin typeface="Comic Sans MS" pitchFamily="-107" charset="0"/>
            </a:endParaRPr>
          </a:p>
        </p:txBody>
      </p:sp>
      <p:sp>
        <p:nvSpPr>
          <p:cNvPr id="218121" name="Rectangle 8"/>
          <p:cNvSpPr>
            <a:spLocks noChangeArrowheads="1"/>
          </p:cNvSpPr>
          <p:nvPr/>
        </p:nvSpPr>
        <p:spPr bwMode="auto">
          <a:xfrm>
            <a:off x="5038725" y="3933825"/>
            <a:ext cx="3421063" cy="2292350"/>
          </a:xfrm>
          <a:prstGeom prst="rect">
            <a:avLst/>
          </a:prstGeom>
          <a:noFill/>
          <a:ln w="9525" cap="rnd">
            <a:noFill/>
            <a:prstDash val="sysDot"/>
            <a:miter lim="800000"/>
            <a:headEnd/>
            <a:tailEnd/>
          </a:ln>
        </p:spPr>
        <p:txBody>
          <a:bodyPr>
            <a:prstTxWarp prst="textNoShape">
              <a:avLst/>
            </a:prstTxWarp>
            <a:spAutoFit/>
          </a:bodyPr>
          <a:lstStyle/>
          <a:p>
            <a:pPr marL="177800" indent="-177800">
              <a:lnSpc>
                <a:spcPct val="80000"/>
              </a:lnSpc>
              <a:buClr>
                <a:srgbClr val="FF0000"/>
              </a:buClr>
              <a:buSzPct val="120000"/>
              <a:buFontTx/>
              <a:buChar char="•"/>
            </a:pPr>
            <a:r>
              <a:rPr lang="it-IT" sz="2000">
                <a:latin typeface="Comic Sans MS" pitchFamily="-107" charset="0"/>
              </a:rPr>
              <a:t>Se Stefania fa shopping alle Vele, </a:t>
            </a:r>
          </a:p>
          <a:p>
            <a:pPr marL="177800" indent="-177800">
              <a:lnSpc>
                <a:spcPct val="80000"/>
              </a:lnSpc>
              <a:buClr>
                <a:srgbClr val="FF0000"/>
              </a:buClr>
              <a:buSzPct val="120000"/>
              <a:buFontTx/>
              <a:buChar char="•"/>
            </a:pPr>
            <a:r>
              <a:rPr lang="it-IT" sz="2000">
                <a:latin typeface="Comic Sans MS" pitchFamily="-107" charset="0"/>
              </a:rPr>
              <a:t>allora fa shopping o alle Vele o da Auchan; </a:t>
            </a:r>
          </a:p>
          <a:p>
            <a:pPr marL="177800" indent="-177800">
              <a:lnSpc>
                <a:spcPct val="80000"/>
              </a:lnSpc>
              <a:buClr>
                <a:srgbClr val="FF0000"/>
              </a:buClr>
              <a:buSzPct val="120000"/>
            </a:pPr>
            <a:endParaRPr lang="it-IT" sz="2000">
              <a:latin typeface="Comic Sans MS" pitchFamily="-107" charset="0"/>
            </a:endParaRPr>
          </a:p>
          <a:p>
            <a:pPr marL="177800" indent="-177800">
              <a:lnSpc>
                <a:spcPct val="80000"/>
              </a:lnSpc>
              <a:buClr>
                <a:srgbClr val="FF0000"/>
              </a:buClr>
              <a:buSzPct val="120000"/>
              <a:buFontTx/>
              <a:buChar char="•"/>
            </a:pPr>
            <a:r>
              <a:rPr lang="it-IT" sz="2000">
                <a:latin typeface="Comic Sans MS" pitchFamily="-107" charset="0"/>
              </a:rPr>
              <a:t>Se Stefania fa shopping da Auchan, </a:t>
            </a:r>
          </a:p>
          <a:p>
            <a:pPr marL="177800" indent="-177800">
              <a:lnSpc>
                <a:spcPct val="80000"/>
              </a:lnSpc>
              <a:buClr>
                <a:srgbClr val="FF0000"/>
              </a:buClr>
              <a:buSzPct val="120000"/>
              <a:buFontTx/>
              <a:buChar char="•"/>
            </a:pPr>
            <a:r>
              <a:rPr lang="it-IT" sz="2000">
                <a:latin typeface="Comic Sans MS" pitchFamily="-107" charset="0"/>
              </a:rPr>
              <a:t>allora fa shopping o alle Vele o da Auchan)</a:t>
            </a:r>
          </a:p>
        </p:txBody>
      </p:sp>
      <p:sp>
        <p:nvSpPr>
          <p:cNvPr id="218122" name="Rectangle 9"/>
          <p:cNvSpPr>
            <a:spLocks noChangeArrowheads="1"/>
          </p:cNvSpPr>
          <p:nvPr/>
        </p:nvSpPr>
        <p:spPr bwMode="auto">
          <a:xfrm>
            <a:off x="5076825" y="1484313"/>
            <a:ext cx="3598863" cy="1069975"/>
          </a:xfrm>
          <a:prstGeom prst="rect">
            <a:avLst/>
          </a:prstGeom>
          <a:noFill/>
          <a:ln w="9525" cap="rnd">
            <a:noFill/>
            <a:prstDash val="sysDot"/>
            <a:miter lim="800000"/>
            <a:headEnd/>
            <a:tailEnd/>
          </a:ln>
        </p:spPr>
        <p:txBody>
          <a:bodyPr>
            <a:prstTxWarp prst="textNoShape">
              <a:avLst/>
            </a:prstTxWarp>
            <a:spAutoFit/>
          </a:bodyPr>
          <a:lstStyle/>
          <a:p>
            <a:pPr marL="177800" indent="-177800">
              <a:lnSpc>
                <a:spcPct val="80000"/>
              </a:lnSpc>
              <a:buClr>
                <a:srgbClr val="FF0000"/>
              </a:buClr>
              <a:buSzPct val="120000"/>
              <a:buFontTx/>
              <a:buChar char="•"/>
            </a:pPr>
            <a:r>
              <a:rPr lang="it-IT" sz="2000">
                <a:latin typeface="Comic Sans MS" pitchFamily="-107" charset="0"/>
              </a:rPr>
              <a:t>Se Mario è ricco e stupido allora è ricco; </a:t>
            </a:r>
          </a:p>
          <a:p>
            <a:pPr marL="177800" indent="-177800">
              <a:lnSpc>
                <a:spcPct val="80000"/>
              </a:lnSpc>
              <a:buClr>
                <a:srgbClr val="FF0000"/>
              </a:buClr>
              <a:buSzPct val="120000"/>
              <a:buFontTx/>
              <a:buChar char="•"/>
            </a:pPr>
            <a:r>
              <a:rPr lang="it-IT" sz="2000">
                <a:latin typeface="Comic Sans MS" pitchFamily="-107" charset="0"/>
              </a:rPr>
              <a:t>se Mario è ricco e stupido allora è stupido</a:t>
            </a:r>
          </a:p>
        </p:txBody>
      </p:sp>
      <p:sp>
        <p:nvSpPr>
          <p:cNvPr id="218123" name="Rectangle 10"/>
          <p:cNvSpPr>
            <a:spLocks noChangeArrowheads="1"/>
          </p:cNvSpPr>
          <p:nvPr/>
        </p:nvSpPr>
        <p:spPr bwMode="auto">
          <a:xfrm>
            <a:off x="611188" y="2349500"/>
            <a:ext cx="4032250" cy="431800"/>
          </a:xfrm>
          <a:prstGeom prst="rect">
            <a:avLst/>
          </a:prstGeom>
          <a:noFill/>
          <a:ln w="9525">
            <a:noFill/>
            <a:miter lim="800000"/>
            <a:headEnd/>
            <a:tailEnd/>
          </a:ln>
        </p:spPr>
        <p:txBody>
          <a:bodyPr>
            <a:prstTxWarp prst="textNoShape">
              <a:avLst/>
            </a:prstTxWarp>
          </a:bodyPr>
          <a:lstStyle/>
          <a:p>
            <a:pPr marL="342900" indent="-342900">
              <a:lnSpc>
                <a:spcPct val="90000"/>
              </a:lnSpc>
              <a:spcBef>
                <a:spcPct val="20000"/>
              </a:spcBef>
            </a:pPr>
            <a:r>
              <a:rPr lang="it-IT" sz="2800"/>
              <a:t>A </a:t>
            </a:r>
            <a:r>
              <a:rPr lang="it-IT" sz="2800">
                <a:latin typeface="Symbol" pitchFamily="-107" charset="2"/>
              </a:rPr>
              <a:t>Ù </a:t>
            </a:r>
            <a:r>
              <a:rPr lang="it-IT" sz="2800"/>
              <a:t>B </a:t>
            </a:r>
            <a:r>
              <a:rPr lang="it-IT" sz="2800">
                <a:latin typeface="Symbol" pitchFamily="-107" charset="2"/>
              </a:rPr>
              <a:t>® </a:t>
            </a:r>
            <a:r>
              <a:rPr lang="it-IT" sz="2800"/>
              <a:t>A ; A </a:t>
            </a:r>
            <a:r>
              <a:rPr lang="it-IT" sz="2800">
                <a:latin typeface="Symbol" pitchFamily="-107" charset="2"/>
              </a:rPr>
              <a:t>Ù </a:t>
            </a:r>
            <a:r>
              <a:rPr lang="it-IT" sz="2800"/>
              <a:t>B </a:t>
            </a:r>
            <a:r>
              <a:rPr lang="it-IT" sz="2800">
                <a:latin typeface="Symbol" pitchFamily="-107" charset="2"/>
              </a:rPr>
              <a:t>® </a:t>
            </a:r>
            <a:r>
              <a:rPr lang="it-IT" sz="2800"/>
              <a:t>B</a:t>
            </a:r>
          </a:p>
        </p:txBody>
      </p:sp>
      <p:sp>
        <p:nvSpPr>
          <p:cNvPr id="218124" name="Text Box 11"/>
          <p:cNvSpPr txBox="1">
            <a:spLocks noChangeArrowheads="1"/>
          </p:cNvSpPr>
          <p:nvPr/>
        </p:nvSpPr>
        <p:spPr bwMode="auto">
          <a:xfrm>
            <a:off x="558800" y="3068638"/>
            <a:ext cx="536575" cy="274637"/>
          </a:xfrm>
          <a:prstGeom prst="rect">
            <a:avLst/>
          </a:prstGeom>
          <a:noFill/>
          <a:ln w="9525" cap="rnd">
            <a:noFill/>
            <a:prstDash val="sysDot"/>
            <a:miter lim="800000"/>
            <a:headEnd/>
            <a:tailEnd/>
          </a:ln>
        </p:spPr>
        <p:txBody>
          <a:bodyPr wrap="none">
            <a:prstTxWarp prst="textNoShape">
              <a:avLst/>
            </a:prstTxWarp>
            <a:spAutoFit/>
          </a:bodyPr>
          <a:lstStyle/>
          <a:p>
            <a:r>
              <a:rPr lang="it-IT" sz="1200">
                <a:latin typeface="Comic Sans MS" pitchFamily="-107" charset="0"/>
              </a:rPr>
              <a:t>ricco</a:t>
            </a:r>
          </a:p>
        </p:txBody>
      </p:sp>
      <p:sp>
        <p:nvSpPr>
          <p:cNvPr id="218125" name="Text Box 12"/>
          <p:cNvSpPr txBox="1">
            <a:spLocks noChangeArrowheads="1"/>
          </p:cNvSpPr>
          <p:nvPr/>
        </p:nvSpPr>
        <p:spPr bwMode="auto">
          <a:xfrm>
            <a:off x="1908175" y="3068638"/>
            <a:ext cx="536575" cy="274637"/>
          </a:xfrm>
          <a:prstGeom prst="rect">
            <a:avLst/>
          </a:prstGeom>
          <a:noFill/>
          <a:ln w="9525" cap="rnd">
            <a:noFill/>
            <a:prstDash val="sysDot"/>
            <a:miter lim="800000"/>
            <a:headEnd/>
            <a:tailEnd/>
          </a:ln>
        </p:spPr>
        <p:txBody>
          <a:bodyPr wrap="none">
            <a:prstTxWarp prst="textNoShape">
              <a:avLst/>
            </a:prstTxWarp>
            <a:spAutoFit/>
          </a:bodyPr>
          <a:lstStyle/>
          <a:p>
            <a:r>
              <a:rPr lang="it-IT" sz="1200">
                <a:latin typeface="Comic Sans MS" pitchFamily="-107" charset="0"/>
              </a:rPr>
              <a:t>ricco</a:t>
            </a:r>
          </a:p>
        </p:txBody>
      </p:sp>
      <p:sp>
        <p:nvSpPr>
          <p:cNvPr id="218126" name="Text Box 13"/>
          <p:cNvSpPr txBox="1">
            <a:spLocks noChangeArrowheads="1"/>
          </p:cNvSpPr>
          <p:nvPr/>
        </p:nvSpPr>
        <p:spPr bwMode="auto">
          <a:xfrm>
            <a:off x="1187450" y="3068638"/>
            <a:ext cx="703263" cy="274637"/>
          </a:xfrm>
          <a:prstGeom prst="rect">
            <a:avLst/>
          </a:prstGeom>
          <a:noFill/>
          <a:ln w="9525" cap="rnd">
            <a:noFill/>
            <a:prstDash val="sysDot"/>
            <a:miter lim="800000"/>
            <a:headEnd/>
            <a:tailEnd/>
          </a:ln>
        </p:spPr>
        <p:txBody>
          <a:bodyPr wrap="none">
            <a:prstTxWarp prst="textNoShape">
              <a:avLst/>
            </a:prstTxWarp>
            <a:spAutoFit/>
          </a:bodyPr>
          <a:lstStyle/>
          <a:p>
            <a:r>
              <a:rPr lang="it-IT" sz="1200">
                <a:latin typeface="Comic Sans MS" pitchFamily="-107" charset="0"/>
              </a:rPr>
              <a:t>stupido</a:t>
            </a:r>
          </a:p>
        </p:txBody>
      </p:sp>
      <p:sp>
        <p:nvSpPr>
          <p:cNvPr id="218127" name="Text Box 14"/>
          <p:cNvSpPr txBox="1">
            <a:spLocks noChangeArrowheads="1"/>
          </p:cNvSpPr>
          <p:nvPr/>
        </p:nvSpPr>
        <p:spPr bwMode="auto">
          <a:xfrm>
            <a:off x="2484438" y="3068638"/>
            <a:ext cx="536575" cy="274637"/>
          </a:xfrm>
          <a:prstGeom prst="rect">
            <a:avLst/>
          </a:prstGeom>
          <a:noFill/>
          <a:ln w="9525" cap="rnd">
            <a:noFill/>
            <a:prstDash val="sysDot"/>
            <a:miter lim="800000"/>
            <a:headEnd/>
            <a:tailEnd/>
          </a:ln>
        </p:spPr>
        <p:txBody>
          <a:bodyPr wrap="none">
            <a:prstTxWarp prst="textNoShape">
              <a:avLst/>
            </a:prstTxWarp>
            <a:spAutoFit/>
          </a:bodyPr>
          <a:lstStyle/>
          <a:p>
            <a:r>
              <a:rPr lang="it-IT" sz="1200">
                <a:latin typeface="Comic Sans MS" pitchFamily="-107" charset="0"/>
              </a:rPr>
              <a:t>ricco</a:t>
            </a:r>
          </a:p>
        </p:txBody>
      </p:sp>
      <p:sp>
        <p:nvSpPr>
          <p:cNvPr id="218128" name="Text Box 15"/>
          <p:cNvSpPr txBox="1">
            <a:spLocks noChangeArrowheads="1"/>
          </p:cNvSpPr>
          <p:nvPr/>
        </p:nvSpPr>
        <p:spPr bwMode="auto">
          <a:xfrm>
            <a:off x="3995738" y="3068638"/>
            <a:ext cx="703262" cy="274637"/>
          </a:xfrm>
          <a:prstGeom prst="rect">
            <a:avLst/>
          </a:prstGeom>
          <a:noFill/>
          <a:ln w="9525" cap="rnd">
            <a:noFill/>
            <a:prstDash val="sysDot"/>
            <a:miter lim="800000"/>
            <a:headEnd/>
            <a:tailEnd/>
          </a:ln>
        </p:spPr>
        <p:txBody>
          <a:bodyPr wrap="none">
            <a:prstTxWarp prst="textNoShape">
              <a:avLst/>
            </a:prstTxWarp>
            <a:spAutoFit/>
          </a:bodyPr>
          <a:lstStyle/>
          <a:p>
            <a:r>
              <a:rPr lang="it-IT" sz="1200">
                <a:latin typeface="Comic Sans MS" pitchFamily="-107" charset="0"/>
              </a:rPr>
              <a:t>stupido</a:t>
            </a:r>
          </a:p>
        </p:txBody>
      </p:sp>
      <p:sp>
        <p:nvSpPr>
          <p:cNvPr id="218129" name="Text Box 16"/>
          <p:cNvSpPr txBox="1">
            <a:spLocks noChangeArrowheads="1"/>
          </p:cNvSpPr>
          <p:nvPr/>
        </p:nvSpPr>
        <p:spPr bwMode="auto">
          <a:xfrm>
            <a:off x="3113088" y="3068638"/>
            <a:ext cx="703262" cy="274637"/>
          </a:xfrm>
          <a:prstGeom prst="rect">
            <a:avLst/>
          </a:prstGeom>
          <a:noFill/>
          <a:ln w="9525" cap="rnd">
            <a:noFill/>
            <a:prstDash val="sysDot"/>
            <a:miter lim="800000"/>
            <a:headEnd/>
            <a:tailEnd/>
          </a:ln>
        </p:spPr>
        <p:txBody>
          <a:bodyPr wrap="none">
            <a:prstTxWarp prst="textNoShape">
              <a:avLst/>
            </a:prstTxWarp>
            <a:spAutoFit/>
          </a:bodyPr>
          <a:lstStyle/>
          <a:p>
            <a:r>
              <a:rPr lang="it-IT" sz="1200">
                <a:latin typeface="Comic Sans MS" pitchFamily="-107" charset="0"/>
              </a:rPr>
              <a:t>stupido</a:t>
            </a:r>
          </a:p>
        </p:txBody>
      </p:sp>
    </p:spTree>
  </p:cSld>
  <p:clrMapOvr>
    <a:masterClrMapping/>
  </p:clrMapOvr>
  <p:timing>
    <p:tnLst>
      <p:par>
        <p:cTn id="1" dur="indefinite" restart="never" nodeType="tmRoot"/>
      </p:par>
    </p:tnLst>
  </p:timing>
</p:sld>
</file>

<file path=ppt/slides/slide12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17" name="Segnaposto numero diapositiva 5"/>
          <p:cNvSpPr>
            <a:spLocks noGrp="1"/>
          </p:cNvSpPr>
          <p:nvPr>
            <p:ph type="sldNum" sz="quarter" idx="12"/>
          </p:nvPr>
        </p:nvSpPr>
        <p:spPr/>
        <p:txBody>
          <a:bodyPr/>
          <a:lstStyle/>
          <a:p>
            <a:pPr>
              <a:defRPr/>
            </a:pPr>
            <a:fld id="{39BF6053-3B13-3649-8E31-DE48EA3E145C}" type="slidenum">
              <a:rPr lang="it-IT"/>
              <a:pPr>
                <a:defRPr/>
              </a:pPr>
              <a:t>121</a:t>
            </a:fld>
            <a:endParaRPr lang="it-IT"/>
          </a:p>
        </p:txBody>
      </p:sp>
      <p:sp>
        <p:nvSpPr>
          <p:cNvPr id="220163" name="Rectangle 2"/>
          <p:cNvSpPr>
            <a:spLocks noChangeArrowheads="1"/>
          </p:cNvSpPr>
          <p:nvPr/>
        </p:nvSpPr>
        <p:spPr bwMode="auto">
          <a:xfrm>
            <a:off x="323850" y="3500438"/>
            <a:ext cx="8280400" cy="2665412"/>
          </a:xfrm>
          <a:prstGeom prst="rect">
            <a:avLst/>
          </a:prstGeom>
          <a:solidFill>
            <a:schemeClr val="accent1">
              <a:alpha val="9019"/>
            </a:schemeClr>
          </a:solidFill>
          <a:ln w="9525" cap="rnd">
            <a:solidFill>
              <a:schemeClr val="tx1"/>
            </a:solidFill>
            <a:prstDash val="sysDot"/>
            <a:miter lim="800000"/>
            <a:headEnd/>
            <a:tailEnd/>
          </a:ln>
        </p:spPr>
        <p:txBody>
          <a:bodyPr wrap="none" anchor="ctr">
            <a:prstTxWarp prst="textNoShape">
              <a:avLst/>
            </a:prstTxWarp>
          </a:bodyPr>
          <a:lstStyle/>
          <a:p>
            <a:endParaRPr lang="it-IT"/>
          </a:p>
        </p:txBody>
      </p:sp>
      <p:sp>
        <p:nvSpPr>
          <p:cNvPr id="220164" name="Rectangle 3"/>
          <p:cNvSpPr>
            <a:spLocks noChangeArrowheads="1"/>
          </p:cNvSpPr>
          <p:nvPr/>
        </p:nvSpPr>
        <p:spPr bwMode="auto">
          <a:xfrm>
            <a:off x="323850" y="1196975"/>
            <a:ext cx="8280400" cy="2160588"/>
          </a:xfrm>
          <a:prstGeom prst="rect">
            <a:avLst/>
          </a:prstGeom>
          <a:solidFill>
            <a:schemeClr val="accent1">
              <a:alpha val="9019"/>
            </a:schemeClr>
          </a:solidFill>
          <a:ln w="9525" cap="rnd">
            <a:solidFill>
              <a:schemeClr val="tx1"/>
            </a:solidFill>
            <a:prstDash val="sysDot"/>
            <a:miter lim="800000"/>
            <a:headEnd/>
            <a:tailEnd/>
          </a:ln>
        </p:spPr>
        <p:txBody>
          <a:bodyPr wrap="none" anchor="ctr">
            <a:prstTxWarp prst="textNoShape">
              <a:avLst/>
            </a:prstTxWarp>
          </a:bodyPr>
          <a:lstStyle/>
          <a:p>
            <a:endParaRPr lang="it-IT"/>
          </a:p>
        </p:txBody>
      </p:sp>
      <p:sp>
        <p:nvSpPr>
          <p:cNvPr id="220165" name="Rectangle 4"/>
          <p:cNvSpPr>
            <a:spLocks noGrp="1" noChangeArrowheads="1"/>
          </p:cNvSpPr>
          <p:nvPr>
            <p:ph type="title"/>
          </p:nvPr>
        </p:nvSpPr>
        <p:spPr>
          <a:xfrm>
            <a:off x="457200" y="274638"/>
            <a:ext cx="8229600" cy="922337"/>
          </a:xfrm>
        </p:spPr>
        <p:txBody>
          <a:bodyPr anchor="t"/>
          <a:lstStyle/>
          <a:p>
            <a:r>
              <a:rPr lang="it-IT" sz="3200" b="1">
                <a:latin typeface="Verdana" pitchFamily="-107" charset="0"/>
                <a:ea typeface="ＭＳ Ｐゴシック" pitchFamily="-107" charset="-128"/>
                <a:cs typeface="ＭＳ Ｐゴシック" pitchFamily="-107" charset="-128"/>
              </a:rPr>
              <a:t>Verità logiche importanti (3/4)</a:t>
            </a:r>
          </a:p>
        </p:txBody>
      </p:sp>
      <p:sp>
        <p:nvSpPr>
          <p:cNvPr id="220166" name="Rectangle 5"/>
          <p:cNvSpPr>
            <a:spLocks noGrp="1" noChangeArrowheads="1"/>
          </p:cNvSpPr>
          <p:nvPr>
            <p:ph type="body" idx="1"/>
          </p:nvPr>
        </p:nvSpPr>
        <p:spPr>
          <a:xfrm>
            <a:off x="1116013" y="2133600"/>
            <a:ext cx="2592387" cy="504825"/>
          </a:xfrm>
        </p:spPr>
        <p:txBody>
          <a:bodyPr/>
          <a:lstStyle/>
          <a:p>
            <a:pPr>
              <a:lnSpc>
                <a:spcPct val="90000"/>
              </a:lnSpc>
              <a:buFontTx/>
              <a:buNone/>
            </a:pPr>
            <a:r>
              <a:rPr lang="it-IT" sz="2800">
                <a:latin typeface="Arial" pitchFamily="-107" charset="0"/>
                <a:ea typeface="ＭＳ Ｐゴシック" pitchFamily="-107" charset="-128"/>
                <a:cs typeface="ＭＳ Ｐゴシック" pitchFamily="-107" charset="-128"/>
              </a:rPr>
              <a:t>¬¬A </a:t>
            </a:r>
            <a:r>
              <a:rPr lang="it-IT" sz="2800">
                <a:latin typeface="Symbol" pitchFamily="-107" charset="2"/>
                <a:ea typeface="ＭＳ Ｐゴシック" pitchFamily="-107" charset="-128"/>
                <a:cs typeface="ＭＳ Ｐゴシック" pitchFamily="-107" charset="-128"/>
              </a:rPr>
              <a:t>« </a:t>
            </a:r>
            <a:r>
              <a:rPr lang="it-IT" sz="2800">
                <a:latin typeface="Arial" pitchFamily="-107" charset="0"/>
                <a:ea typeface="ＭＳ Ｐゴシック" pitchFamily="-107" charset="-128"/>
                <a:cs typeface="ＭＳ Ｐゴシック" pitchFamily="-107" charset="-128"/>
              </a:rPr>
              <a:t>A</a:t>
            </a:r>
          </a:p>
        </p:txBody>
      </p:sp>
      <p:sp>
        <p:nvSpPr>
          <p:cNvPr id="220167" name="Rectangle 6"/>
          <p:cNvSpPr>
            <a:spLocks noChangeArrowheads="1"/>
          </p:cNvSpPr>
          <p:nvPr/>
        </p:nvSpPr>
        <p:spPr bwMode="auto">
          <a:xfrm>
            <a:off x="612775" y="4581525"/>
            <a:ext cx="3887788" cy="720725"/>
          </a:xfrm>
          <a:prstGeom prst="rect">
            <a:avLst/>
          </a:prstGeom>
          <a:noFill/>
          <a:ln w="9525">
            <a:noFill/>
            <a:miter lim="800000"/>
            <a:headEnd/>
            <a:tailEnd/>
          </a:ln>
        </p:spPr>
        <p:txBody>
          <a:bodyPr>
            <a:prstTxWarp prst="textNoShape">
              <a:avLst/>
            </a:prstTxWarp>
          </a:bodyPr>
          <a:lstStyle/>
          <a:p>
            <a:pPr marL="342900" indent="-342900">
              <a:lnSpc>
                <a:spcPct val="90000"/>
              </a:lnSpc>
              <a:spcBef>
                <a:spcPct val="20000"/>
              </a:spcBef>
            </a:pPr>
            <a:r>
              <a:rPr lang="it-IT" sz="2800"/>
              <a:t>¬(A </a:t>
            </a:r>
            <a:r>
              <a:rPr lang="it-IT" sz="2800">
                <a:latin typeface="Symbol" pitchFamily="-107" charset="2"/>
              </a:rPr>
              <a:t>Ù </a:t>
            </a:r>
            <a:r>
              <a:rPr lang="it-IT" sz="2800"/>
              <a:t>B) </a:t>
            </a:r>
            <a:r>
              <a:rPr lang="it-IT" sz="2800">
                <a:latin typeface="Symbol" pitchFamily="-107" charset="2"/>
              </a:rPr>
              <a:t>«</a:t>
            </a:r>
            <a:r>
              <a:rPr lang="it-IT" sz="2800"/>
              <a:t>¬A </a:t>
            </a:r>
            <a:r>
              <a:rPr lang="it-IT" sz="2800">
                <a:latin typeface="Symbol" pitchFamily="-107" charset="2"/>
              </a:rPr>
              <a:t>Ú </a:t>
            </a:r>
            <a:r>
              <a:rPr lang="it-IT" sz="2800"/>
              <a:t>¬B;</a:t>
            </a:r>
          </a:p>
          <a:p>
            <a:pPr marL="342900" indent="-342900">
              <a:lnSpc>
                <a:spcPct val="90000"/>
              </a:lnSpc>
              <a:spcBef>
                <a:spcPct val="20000"/>
              </a:spcBef>
            </a:pPr>
            <a:r>
              <a:rPr lang="it-IT" sz="2800">
                <a:solidFill>
                  <a:srgbClr val="0000CC"/>
                </a:solidFill>
              </a:rPr>
              <a:t>¬(A </a:t>
            </a:r>
            <a:r>
              <a:rPr lang="it-IT" sz="2800">
                <a:solidFill>
                  <a:srgbClr val="0000CC"/>
                </a:solidFill>
                <a:latin typeface="Symbol" pitchFamily="-107" charset="2"/>
              </a:rPr>
              <a:t>Ú </a:t>
            </a:r>
            <a:r>
              <a:rPr lang="it-IT" sz="2800">
                <a:solidFill>
                  <a:srgbClr val="0000CC"/>
                </a:solidFill>
              </a:rPr>
              <a:t>B) </a:t>
            </a:r>
            <a:r>
              <a:rPr lang="it-IT" sz="2800">
                <a:solidFill>
                  <a:srgbClr val="0000CC"/>
                </a:solidFill>
                <a:latin typeface="Symbol" pitchFamily="-107" charset="2"/>
              </a:rPr>
              <a:t>«</a:t>
            </a:r>
            <a:r>
              <a:rPr lang="it-IT" sz="2800">
                <a:solidFill>
                  <a:srgbClr val="0000CC"/>
                </a:solidFill>
              </a:rPr>
              <a:t>¬A </a:t>
            </a:r>
            <a:r>
              <a:rPr lang="it-IT" sz="2800">
                <a:solidFill>
                  <a:srgbClr val="0000CC"/>
                </a:solidFill>
                <a:latin typeface="Symbol" pitchFamily="-107" charset="2"/>
              </a:rPr>
              <a:t>Ù </a:t>
            </a:r>
            <a:r>
              <a:rPr lang="it-IT" sz="2800">
                <a:solidFill>
                  <a:srgbClr val="0000CC"/>
                </a:solidFill>
              </a:rPr>
              <a:t>¬B</a:t>
            </a:r>
          </a:p>
          <a:p>
            <a:pPr marL="342900" indent="-342900">
              <a:lnSpc>
                <a:spcPct val="90000"/>
              </a:lnSpc>
              <a:spcBef>
                <a:spcPct val="20000"/>
              </a:spcBef>
              <a:buFontTx/>
              <a:buChar char="•"/>
            </a:pPr>
            <a:endParaRPr lang="it-IT" sz="2800"/>
          </a:p>
        </p:txBody>
      </p:sp>
      <p:sp>
        <p:nvSpPr>
          <p:cNvPr id="220168" name="Rectangle 7"/>
          <p:cNvSpPr>
            <a:spLocks noChangeArrowheads="1"/>
          </p:cNvSpPr>
          <p:nvPr/>
        </p:nvSpPr>
        <p:spPr bwMode="auto">
          <a:xfrm>
            <a:off x="4427538" y="1844675"/>
            <a:ext cx="3887787" cy="915988"/>
          </a:xfrm>
          <a:prstGeom prst="rect">
            <a:avLst/>
          </a:prstGeom>
          <a:noFill/>
          <a:ln w="9525" cap="rnd">
            <a:noFill/>
            <a:prstDash val="sysDot"/>
            <a:miter lim="800000"/>
            <a:headEnd/>
            <a:tailEnd/>
          </a:ln>
        </p:spPr>
        <p:txBody>
          <a:bodyPr>
            <a:prstTxWarp prst="textNoShape">
              <a:avLst/>
            </a:prstTxWarp>
            <a:spAutoFit/>
          </a:bodyPr>
          <a:lstStyle/>
          <a:p>
            <a:pPr>
              <a:lnSpc>
                <a:spcPct val="90000"/>
              </a:lnSpc>
              <a:spcBef>
                <a:spcPct val="20000"/>
              </a:spcBef>
            </a:pPr>
            <a:r>
              <a:rPr lang="it-IT" sz="2000">
                <a:latin typeface="Comic Sans MS" pitchFamily="-107" charset="0"/>
              </a:rPr>
              <a:t>Dire che è bel tempo è come dire che non è vero che non è bel tempo</a:t>
            </a:r>
          </a:p>
        </p:txBody>
      </p:sp>
      <p:sp>
        <p:nvSpPr>
          <p:cNvPr id="220169" name="Rectangle 8"/>
          <p:cNvSpPr>
            <a:spLocks noChangeArrowheads="1"/>
          </p:cNvSpPr>
          <p:nvPr/>
        </p:nvSpPr>
        <p:spPr bwMode="auto">
          <a:xfrm>
            <a:off x="4356100" y="3860800"/>
            <a:ext cx="4176713" cy="2403475"/>
          </a:xfrm>
          <a:prstGeom prst="rect">
            <a:avLst/>
          </a:prstGeom>
          <a:noFill/>
          <a:ln w="9525" cap="rnd">
            <a:noFill/>
            <a:prstDash val="sysDot"/>
            <a:miter lim="800000"/>
            <a:headEnd/>
            <a:tailEnd/>
          </a:ln>
        </p:spPr>
        <p:txBody>
          <a:bodyPr>
            <a:prstTxWarp prst="textNoShape">
              <a:avLst/>
            </a:prstTxWarp>
            <a:spAutoFit/>
          </a:bodyPr>
          <a:lstStyle/>
          <a:p>
            <a:pPr>
              <a:lnSpc>
                <a:spcPct val="90000"/>
              </a:lnSpc>
              <a:spcBef>
                <a:spcPct val="50000"/>
              </a:spcBef>
            </a:pPr>
            <a:r>
              <a:rPr lang="it-IT" sz="2000">
                <a:latin typeface="Comic Sans MS" pitchFamily="-107" charset="0"/>
              </a:rPr>
              <a:t>Se non è vero che ho comprato il regalo per mamma e </a:t>
            </a:r>
            <a:r>
              <a:rPr lang="it-IT" sz="2000">
                <a:solidFill>
                  <a:srgbClr val="0000CC"/>
                </a:solidFill>
                <a:latin typeface="Comic Sans MS" pitchFamily="-107" charset="0"/>
              </a:rPr>
              <a:t>(o)</a:t>
            </a:r>
            <a:r>
              <a:rPr lang="it-IT" sz="2000">
                <a:latin typeface="Comic Sans MS" pitchFamily="-107" charset="0"/>
              </a:rPr>
              <a:t> sono andato alle Poste, </a:t>
            </a:r>
          </a:p>
          <a:p>
            <a:pPr>
              <a:lnSpc>
                <a:spcPct val="90000"/>
              </a:lnSpc>
              <a:spcBef>
                <a:spcPct val="50000"/>
              </a:spcBef>
            </a:pPr>
            <a:r>
              <a:rPr lang="it-IT" sz="2000">
                <a:latin typeface="Comic Sans MS" pitchFamily="-107" charset="0"/>
              </a:rPr>
              <a:t>allora o </a:t>
            </a:r>
            <a:r>
              <a:rPr lang="it-IT" sz="2000">
                <a:solidFill>
                  <a:srgbClr val="0000CC"/>
                </a:solidFill>
                <a:latin typeface="Comic Sans MS" pitchFamily="-107" charset="0"/>
              </a:rPr>
              <a:t>( )</a:t>
            </a:r>
            <a:r>
              <a:rPr lang="it-IT" sz="2000">
                <a:latin typeface="Comic Sans MS" pitchFamily="-107" charset="0"/>
              </a:rPr>
              <a:t> non ho comprato il regalo per mamma o</a:t>
            </a:r>
            <a:r>
              <a:rPr lang="it-IT" sz="2000" b="1">
                <a:latin typeface="Comic Sans MS" pitchFamily="-107" charset="0"/>
              </a:rPr>
              <a:t> </a:t>
            </a:r>
            <a:r>
              <a:rPr lang="it-IT" sz="2000">
                <a:solidFill>
                  <a:srgbClr val="0000CC"/>
                </a:solidFill>
                <a:latin typeface="Comic Sans MS" pitchFamily="-107" charset="0"/>
              </a:rPr>
              <a:t>(e) </a:t>
            </a:r>
            <a:r>
              <a:rPr lang="it-IT" sz="2000">
                <a:latin typeface="Comic Sans MS" pitchFamily="-107" charset="0"/>
              </a:rPr>
              <a:t>non sono andato alle Poste </a:t>
            </a:r>
          </a:p>
          <a:p>
            <a:pPr>
              <a:lnSpc>
                <a:spcPct val="90000"/>
              </a:lnSpc>
              <a:spcBef>
                <a:spcPct val="50000"/>
              </a:spcBef>
              <a:buFontTx/>
              <a:buChar char="•"/>
            </a:pPr>
            <a:endParaRPr lang="it-IT">
              <a:latin typeface="Comic Sans MS" pitchFamily="-107" charset="0"/>
            </a:endParaRPr>
          </a:p>
        </p:txBody>
      </p:sp>
      <p:sp>
        <p:nvSpPr>
          <p:cNvPr id="220170" name="Rectangle 9"/>
          <p:cNvSpPr>
            <a:spLocks noChangeArrowheads="1"/>
          </p:cNvSpPr>
          <p:nvPr/>
        </p:nvSpPr>
        <p:spPr bwMode="auto">
          <a:xfrm>
            <a:off x="468313" y="1341438"/>
            <a:ext cx="3998912" cy="457200"/>
          </a:xfrm>
          <a:prstGeom prst="rect">
            <a:avLst/>
          </a:prstGeom>
          <a:noFill/>
          <a:ln w="9525" cap="rnd">
            <a:noFill/>
            <a:prstDash val="sysDot"/>
            <a:miter lim="800000"/>
            <a:headEnd/>
            <a:tailEnd/>
          </a:ln>
        </p:spPr>
        <p:txBody>
          <a:bodyPr wrap="none">
            <a:prstTxWarp prst="textNoShape">
              <a:avLst/>
            </a:prstTxWarp>
            <a:spAutoFit/>
          </a:bodyPr>
          <a:lstStyle/>
          <a:p>
            <a:r>
              <a:rPr lang="it-IT" b="1">
                <a:solidFill>
                  <a:srgbClr val="FF0000"/>
                </a:solidFill>
                <a:latin typeface="Comic Sans MS" pitchFamily="-107" charset="0"/>
              </a:rPr>
              <a:t>Legge di doppia negazione</a:t>
            </a:r>
          </a:p>
        </p:txBody>
      </p:sp>
      <p:sp>
        <p:nvSpPr>
          <p:cNvPr id="220171" name="Rectangle 10"/>
          <p:cNvSpPr>
            <a:spLocks noChangeArrowheads="1"/>
          </p:cNvSpPr>
          <p:nvPr/>
        </p:nvSpPr>
        <p:spPr bwMode="auto">
          <a:xfrm>
            <a:off x="539750" y="3789363"/>
            <a:ext cx="3049588" cy="457200"/>
          </a:xfrm>
          <a:prstGeom prst="rect">
            <a:avLst/>
          </a:prstGeom>
          <a:noFill/>
          <a:ln w="9525" cap="rnd">
            <a:noFill/>
            <a:prstDash val="sysDot"/>
            <a:miter lim="800000"/>
            <a:headEnd/>
            <a:tailEnd/>
          </a:ln>
        </p:spPr>
        <p:txBody>
          <a:bodyPr wrap="none">
            <a:prstTxWarp prst="textNoShape">
              <a:avLst/>
            </a:prstTxWarp>
            <a:spAutoFit/>
          </a:bodyPr>
          <a:lstStyle/>
          <a:p>
            <a:r>
              <a:rPr lang="it-IT" b="1">
                <a:solidFill>
                  <a:srgbClr val="FF0000"/>
                </a:solidFill>
                <a:latin typeface="Comic Sans MS" pitchFamily="-107" charset="0"/>
              </a:rPr>
              <a:t>Leggi di De Morgan</a:t>
            </a:r>
          </a:p>
        </p:txBody>
      </p:sp>
      <p:sp>
        <p:nvSpPr>
          <p:cNvPr id="220172" name="Text Box 11"/>
          <p:cNvSpPr txBox="1">
            <a:spLocks noChangeArrowheads="1"/>
          </p:cNvSpPr>
          <p:nvPr/>
        </p:nvSpPr>
        <p:spPr bwMode="auto">
          <a:xfrm>
            <a:off x="1547813" y="5661025"/>
            <a:ext cx="619125" cy="274638"/>
          </a:xfrm>
          <a:prstGeom prst="rect">
            <a:avLst/>
          </a:prstGeom>
          <a:noFill/>
          <a:ln w="9525" cap="rnd">
            <a:noFill/>
            <a:prstDash val="sysDot"/>
            <a:miter lim="800000"/>
            <a:headEnd/>
            <a:tailEnd/>
          </a:ln>
        </p:spPr>
        <p:txBody>
          <a:bodyPr wrap="none">
            <a:prstTxWarp prst="textNoShape">
              <a:avLst/>
            </a:prstTxWarp>
            <a:spAutoFit/>
          </a:bodyPr>
          <a:lstStyle/>
          <a:p>
            <a:r>
              <a:rPr lang="it-IT" sz="1200">
                <a:latin typeface="Comic Sans MS" pitchFamily="-107" charset="0"/>
              </a:rPr>
              <a:t>Poste </a:t>
            </a:r>
          </a:p>
        </p:txBody>
      </p:sp>
      <p:sp>
        <p:nvSpPr>
          <p:cNvPr id="220173" name="Text Box 12"/>
          <p:cNvSpPr txBox="1">
            <a:spLocks noChangeArrowheads="1"/>
          </p:cNvSpPr>
          <p:nvPr/>
        </p:nvSpPr>
        <p:spPr bwMode="auto">
          <a:xfrm>
            <a:off x="827088" y="5661025"/>
            <a:ext cx="811212" cy="457200"/>
          </a:xfrm>
          <a:prstGeom prst="rect">
            <a:avLst/>
          </a:prstGeom>
          <a:noFill/>
          <a:ln w="9525" cap="rnd">
            <a:noFill/>
            <a:prstDash val="sysDot"/>
            <a:miter lim="800000"/>
            <a:headEnd/>
            <a:tailEnd/>
          </a:ln>
        </p:spPr>
        <p:txBody>
          <a:bodyPr>
            <a:prstTxWarp prst="textNoShape">
              <a:avLst/>
            </a:prstTxWarp>
            <a:spAutoFit/>
          </a:bodyPr>
          <a:lstStyle/>
          <a:p>
            <a:r>
              <a:rPr lang="it-IT" sz="1200">
                <a:latin typeface="Comic Sans MS" pitchFamily="-107" charset="0"/>
              </a:rPr>
              <a:t>Regalo mamma</a:t>
            </a:r>
          </a:p>
        </p:txBody>
      </p:sp>
      <p:sp>
        <p:nvSpPr>
          <p:cNvPr id="220174" name="Text Box 13"/>
          <p:cNvSpPr txBox="1">
            <a:spLocks noChangeArrowheads="1"/>
          </p:cNvSpPr>
          <p:nvPr/>
        </p:nvSpPr>
        <p:spPr bwMode="auto">
          <a:xfrm>
            <a:off x="3305175" y="5661025"/>
            <a:ext cx="619125" cy="274638"/>
          </a:xfrm>
          <a:prstGeom prst="rect">
            <a:avLst/>
          </a:prstGeom>
          <a:noFill/>
          <a:ln w="9525" cap="rnd">
            <a:noFill/>
            <a:prstDash val="sysDot"/>
            <a:miter lim="800000"/>
            <a:headEnd/>
            <a:tailEnd/>
          </a:ln>
        </p:spPr>
        <p:txBody>
          <a:bodyPr wrap="none">
            <a:prstTxWarp prst="textNoShape">
              <a:avLst/>
            </a:prstTxWarp>
            <a:spAutoFit/>
          </a:bodyPr>
          <a:lstStyle/>
          <a:p>
            <a:r>
              <a:rPr lang="it-IT" sz="1200">
                <a:latin typeface="Comic Sans MS" pitchFamily="-107" charset="0"/>
              </a:rPr>
              <a:t>Poste </a:t>
            </a:r>
          </a:p>
        </p:txBody>
      </p:sp>
      <p:sp>
        <p:nvSpPr>
          <p:cNvPr id="220175" name="Text Box 14"/>
          <p:cNvSpPr txBox="1">
            <a:spLocks noChangeArrowheads="1"/>
          </p:cNvSpPr>
          <p:nvPr/>
        </p:nvSpPr>
        <p:spPr bwMode="auto">
          <a:xfrm>
            <a:off x="2555875" y="5661025"/>
            <a:ext cx="811213" cy="457200"/>
          </a:xfrm>
          <a:prstGeom prst="rect">
            <a:avLst/>
          </a:prstGeom>
          <a:noFill/>
          <a:ln w="9525" cap="rnd">
            <a:noFill/>
            <a:prstDash val="sysDot"/>
            <a:miter lim="800000"/>
            <a:headEnd/>
            <a:tailEnd/>
          </a:ln>
        </p:spPr>
        <p:txBody>
          <a:bodyPr>
            <a:prstTxWarp prst="textNoShape">
              <a:avLst/>
            </a:prstTxWarp>
            <a:spAutoFit/>
          </a:bodyPr>
          <a:lstStyle/>
          <a:p>
            <a:r>
              <a:rPr lang="it-IT" sz="1200">
                <a:latin typeface="Comic Sans MS" pitchFamily="-107" charset="0"/>
              </a:rPr>
              <a:t>Regalo mamma</a:t>
            </a:r>
          </a:p>
        </p:txBody>
      </p:sp>
    </p:spTree>
  </p:cSld>
  <p:clrMapOvr>
    <a:masterClrMapping/>
  </p:clrMapOvr>
  <p:timing>
    <p:tnLst>
      <p:par>
        <p:cTn id="1" dur="indefinite" restart="never" nodeType="tmRoot"/>
      </p:par>
    </p:tnLst>
  </p:timing>
</p:sld>
</file>

<file path=ppt/slides/slide12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13" name="Segnaposto numero diapositiva 5"/>
          <p:cNvSpPr>
            <a:spLocks noGrp="1"/>
          </p:cNvSpPr>
          <p:nvPr>
            <p:ph type="sldNum" sz="quarter" idx="12"/>
          </p:nvPr>
        </p:nvSpPr>
        <p:spPr/>
        <p:txBody>
          <a:bodyPr/>
          <a:lstStyle/>
          <a:p>
            <a:pPr>
              <a:defRPr/>
            </a:pPr>
            <a:fld id="{24C5E2C7-91D1-0340-B7D5-FCA086757A92}" type="slidenum">
              <a:rPr lang="it-IT"/>
              <a:pPr>
                <a:defRPr/>
              </a:pPr>
              <a:t>122</a:t>
            </a:fld>
            <a:endParaRPr lang="it-IT"/>
          </a:p>
        </p:txBody>
      </p:sp>
      <p:sp>
        <p:nvSpPr>
          <p:cNvPr id="222211" name="Rectangle 2"/>
          <p:cNvSpPr>
            <a:spLocks noChangeArrowheads="1"/>
          </p:cNvSpPr>
          <p:nvPr/>
        </p:nvSpPr>
        <p:spPr bwMode="auto">
          <a:xfrm>
            <a:off x="323850" y="3213100"/>
            <a:ext cx="8280400" cy="2665413"/>
          </a:xfrm>
          <a:prstGeom prst="rect">
            <a:avLst/>
          </a:prstGeom>
          <a:solidFill>
            <a:schemeClr val="accent1">
              <a:alpha val="9019"/>
            </a:schemeClr>
          </a:solidFill>
          <a:ln w="9525" cap="rnd">
            <a:solidFill>
              <a:schemeClr val="tx1"/>
            </a:solidFill>
            <a:prstDash val="sysDot"/>
            <a:miter lim="800000"/>
            <a:headEnd/>
            <a:tailEnd/>
          </a:ln>
        </p:spPr>
        <p:txBody>
          <a:bodyPr wrap="none" anchor="ctr">
            <a:prstTxWarp prst="textNoShape">
              <a:avLst/>
            </a:prstTxWarp>
          </a:bodyPr>
          <a:lstStyle/>
          <a:p>
            <a:endParaRPr lang="it-IT"/>
          </a:p>
        </p:txBody>
      </p:sp>
      <p:sp>
        <p:nvSpPr>
          <p:cNvPr id="222212" name="Rectangle 3"/>
          <p:cNvSpPr>
            <a:spLocks noChangeArrowheads="1"/>
          </p:cNvSpPr>
          <p:nvPr/>
        </p:nvSpPr>
        <p:spPr bwMode="auto">
          <a:xfrm>
            <a:off x="323850" y="1196975"/>
            <a:ext cx="8280400" cy="1727200"/>
          </a:xfrm>
          <a:prstGeom prst="rect">
            <a:avLst/>
          </a:prstGeom>
          <a:solidFill>
            <a:schemeClr val="accent1">
              <a:alpha val="9019"/>
            </a:schemeClr>
          </a:solidFill>
          <a:ln w="9525" cap="rnd">
            <a:solidFill>
              <a:schemeClr val="tx1"/>
            </a:solidFill>
            <a:prstDash val="sysDot"/>
            <a:miter lim="800000"/>
            <a:headEnd/>
            <a:tailEnd/>
          </a:ln>
        </p:spPr>
        <p:txBody>
          <a:bodyPr wrap="none" anchor="ctr">
            <a:prstTxWarp prst="textNoShape">
              <a:avLst/>
            </a:prstTxWarp>
          </a:bodyPr>
          <a:lstStyle/>
          <a:p>
            <a:endParaRPr lang="it-IT"/>
          </a:p>
        </p:txBody>
      </p:sp>
      <p:sp>
        <p:nvSpPr>
          <p:cNvPr id="222213" name="Rectangle 4"/>
          <p:cNvSpPr>
            <a:spLocks noGrp="1" noChangeArrowheads="1"/>
          </p:cNvSpPr>
          <p:nvPr>
            <p:ph type="title"/>
          </p:nvPr>
        </p:nvSpPr>
        <p:spPr>
          <a:xfrm>
            <a:off x="457200" y="274638"/>
            <a:ext cx="8229600" cy="922337"/>
          </a:xfrm>
        </p:spPr>
        <p:txBody>
          <a:bodyPr anchor="t"/>
          <a:lstStyle/>
          <a:p>
            <a:r>
              <a:rPr lang="it-IT" sz="3200" b="1">
                <a:latin typeface="Verdana" pitchFamily="-107" charset="0"/>
                <a:ea typeface="ＭＳ Ｐゴシック" pitchFamily="-107" charset="-128"/>
                <a:cs typeface="ＭＳ Ｐゴシック" pitchFamily="-107" charset="-128"/>
              </a:rPr>
              <a:t>Verità logiche importanti (4/4)</a:t>
            </a:r>
          </a:p>
        </p:txBody>
      </p:sp>
      <p:sp>
        <p:nvSpPr>
          <p:cNvPr id="222214" name="Rectangle 5"/>
          <p:cNvSpPr>
            <a:spLocks noGrp="1" noChangeArrowheads="1"/>
          </p:cNvSpPr>
          <p:nvPr>
            <p:ph type="body" idx="1"/>
          </p:nvPr>
        </p:nvSpPr>
        <p:spPr>
          <a:xfrm>
            <a:off x="1116013" y="2133600"/>
            <a:ext cx="2592387" cy="504825"/>
          </a:xfrm>
        </p:spPr>
        <p:txBody>
          <a:bodyPr/>
          <a:lstStyle/>
          <a:p>
            <a:pPr>
              <a:lnSpc>
                <a:spcPct val="90000"/>
              </a:lnSpc>
              <a:buFontTx/>
              <a:buNone/>
            </a:pPr>
            <a:r>
              <a:rPr lang="it-IT" sz="2800">
                <a:latin typeface="Arial" pitchFamily="-107" charset="0"/>
                <a:ea typeface="ＭＳ Ｐゴシック" pitchFamily="-107" charset="-128"/>
                <a:cs typeface="ＭＳ Ｐゴシック" pitchFamily="-107" charset="-128"/>
              </a:rPr>
              <a:t>A </a:t>
            </a:r>
            <a:r>
              <a:rPr lang="it-IT" sz="2800">
                <a:latin typeface="Symbol" pitchFamily="-107" charset="2"/>
                <a:ea typeface="ＭＳ Ｐゴシック" pitchFamily="-107" charset="-128"/>
                <a:cs typeface="ＭＳ Ｐゴシック" pitchFamily="-107" charset="-128"/>
              </a:rPr>
              <a:t>Ù </a:t>
            </a:r>
            <a:r>
              <a:rPr lang="it-IT" sz="2800">
                <a:latin typeface="Arial" pitchFamily="-107" charset="0"/>
                <a:ea typeface="ＭＳ Ｐゴシック" pitchFamily="-107" charset="-128"/>
                <a:cs typeface="ＭＳ Ｐゴシック" pitchFamily="-107" charset="-128"/>
              </a:rPr>
              <a:t>¬A </a:t>
            </a:r>
            <a:r>
              <a:rPr lang="it-IT" sz="2800">
                <a:latin typeface="Symbol" pitchFamily="-107" charset="2"/>
                <a:ea typeface="ＭＳ Ｐゴシック" pitchFamily="-107" charset="-128"/>
                <a:cs typeface="ＭＳ Ｐゴシック" pitchFamily="-107" charset="-128"/>
              </a:rPr>
              <a:t>® </a:t>
            </a:r>
            <a:r>
              <a:rPr lang="it-IT" sz="2800">
                <a:latin typeface="Arial" pitchFamily="-107" charset="0"/>
                <a:ea typeface="ＭＳ Ｐゴシック" pitchFamily="-107" charset="-128"/>
                <a:cs typeface="ＭＳ Ｐゴシック" pitchFamily="-107" charset="-128"/>
              </a:rPr>
              <a:t>B</a:t>
            </a:r>
          </a:p>
        </p:txBody>
      </p:sp>
      <p:sp>
        <p:nvSpPr>
          <p:cNvPr id="222215" name="Rectangle 6"/>
          <p:cNvSpPr>
            <a:spLocks noChangeArrowheads="1"/>
          </p:cNvSpPr>
          <p:nvPr/>
        </p:nvSpPr>
        <p:spPr bwMode="auto">
          <a:xfrm>
            <a:off x="4427538" y="1844675"/>
            <a:ext cx="3887787" cy="641350"/>
          </a:xfrm>
          <a:prstGeom prst="rect">
            <a:avLst/>
          </a:prstGeom>
          <a:noFill/>
          <a:ln w="9525" cap="rnd">
            <a:noFill/>
            <a:prstDash val="sysDot"/>
            <a:miter lim="800000"/>
            <a:headEnd/>
            <a:tailEnd/>
          </a:ln>
        </p:spPr>
        <p:txBody>
          <a:bodyPr>
            <a:prstTxWarp prst="textNoShape">
              <a:avLst/>
            </a:prstTxWarp>
            <a:spAutoFit/>
          </a:bodyPr>
          <a:lstStyle/>
          <a:p>
            <a:pPr>
              <a:lnSpc>
                <a:spcPct val="90000"/>
              </a:lnSpc>
              <a:spcBef>
                <a:spcPct val="20000"/>
              </a:spcBef>
            </a:pPr>
            <a:r>
              <a:rPr lang="it-IT" sz="2000">
                <a:latin typeface="Comic Sans MS" pitchFamily="-107" charset="0"/>
              </a:rPr>
              <a:t>Se Giorgio è qui e non è qui, allora io sono Giulio Cesare</a:t>
            </a:r>
          </a:p>
        </p:txBody>
      </p:sp>
      <p:sp>
        <p:nvSpPr>
          <p:cNvPr id="222216" name="Rectangle 7"/>
          <p:cNvSpPr>
            <a:spLocks noChangeArrowheads="1"/>
          </p:cNvSpPr>
          <p:nvPr/>
        </p:nvSpPr>
        <p:spPr bwMode="auto">
          <a:xfrm>
            <a:off x="4356100" y="4076700"/>
            <a:ext cx="4176713" cy="1619250"/>
          </a:xfrm>
          <a:prstGeom prst="rect">
            <a:avLst/>
          </a:prstGeom>
          <a:noFill/>
          <a:ln w="9525" cap="rnd">
            <a:noFill/>
            <a:prstDash val="sysDot"/>
            <a:miter lim="800000"/>
            <a:headEnd/>
            <a:tailEnd/>
          </a:ln>
        </p:spPr>
        <p:txBody>
          <a:bodyPr>
            <a:prstTxWarp prst="textNoShape">
              <a:avLst/>
            </a:prstTxWarp>
            <a:spAutoFit/>
          </a:bodyPr>
          <a:lstStyle/>
          <a:p>
            <a:pPr>
              <a:lnSpc>
                <a:spcPct val="80000"/>
              </a:lnSpc>
              <a:spcBef>
                <a:spcPct val="20000"/>
              </a:spcBef>
            </a:pPr>
            <a:r>
              <a:rPr lang="it-IT" sz="2000">
                <a:latin typeface="Comic Sans MS" pitchFamily="-107" charset="0"/>
              </a:rPr>
              <a:t>E’ impossibile che il dott. Angioni sia e al contempo non sia amministratore delegato della società; </a:t>
            </a:r>
          </a:p>
          <a:p>
            <a:pPr>
              <a:lnSpc>
                <a:spcPct val="80000"/>
              </a:lnSpc>
              <a:spcBef>
                <a:spcPct val="20000"/>
              </a:spcBef>
            </a:pPr>
            <a:r>
              <a:rPr lang="it-IT" sz="2000">
                <a:latin typeface="Comic Sans MS" pitchFamily="-107" charset="0"/>
              </a:rPr>
              <a:t>tuttavia, o è amministratore delegato oppure non lo è</a:t>
            </a:r>
          </a:p>
        </p:txBody>
      </p:sp>
      <p:sp>
        <p:nvSpPr>
          <p:cNvPr id="222217" name="Rectangle 8"/>
          <p:cNvSpPr>
            <a:spLocks noChangeArrowheads="1"/>
          </p:cNvSpPr>
          <p:nvPr/>
        </p:nvSpPr>
        <p:spPr bwMode="auto">
          <a:xfrm>
            <a:off x="468313" y="1341438"/>
            <a:ext cx="3281362" cy="457200"/>
          </a:xfrm>
          <a:prstGeom prst="rect">
            <a:avLst/>
          </a:prstGeom>
          <a:noFill/>
          <a:ln w="9525" cap="rnd">
            <a:noFill/>
            <a:prstDash val="sysDot"/>
            <a:miter lim="800000"/>
            <a:headEnd/>
            <a:tailEnd/>
          </a:ln>
        </p:spPr>
        <p:txBody>
          <a:bodyPr wrap="none">
            <a:prstTxWarp prst="textNoShape">
              <a:avLst/>
            </a:prstTxWarp>
            <a:spAutoFit/>
          </a:bodyPr>
          <a:lstStyle/>
          <a:p>
            <a:r>
              <a:rPr lang="it-IT" b="1">
                <a:solidFill>
                  <a:srgbClr val="FF0000"/>
                </a:solidFill>
                <a:latin typeface="Comic Sans MS" pitchFamily="-107" charset="0"/>
              </a:rPr>
              <a:t>Ex absurdo quodlibet</a:t>
            </a:r>
          </a:p>
        </p:txBody>
      </p:sp>
      <p:sp>
        <p:nvSpPr>
          <p:cNvPr id="222218" name="Rectangle 9"/>
          <p:cNvSpPr>
            <a:spLocks noChangeArrowheads="1"/>
          </p:cNvSpPr>
          <p:nvPr/>
        </p:nvSpPr>
        <p:spPr bwMode="auto">
          <a:xfrm>
            <a:off x="539750" y="3429000"/>
            <a:ext cx="7488238" cy="457200"/>
          </a:xfrm>
          <a:prstGeom prst="rect">
            <a:avLst/>
          </a:prstGeom>
          <a:noFill/>
          <a:ln w="9525" cap="rnd">
            <a:noFill/>
            <a:prstDash val="sysDot"/>
            <a:miter lim="800000"/>
            <a:headEnd/>
            <a:tailEnd/>
          </a:ln>
        </p:spPr>
        <p:txBody>
          <a:bodyPr>
            <a:prstTxWarp prst="textNoShape">
              <a:avLst/>
            </a:prstTxWarp>
            <a:spAutoFit/>
          </a:bodyPr>
          <a:lstStyle/>
          <a:p>
            <a:r>
              <a:rPr lang="it-IT" b="1">
                <a:solidFill>
                  <a:srgbClr val="FF0000"/>
                </a:solidFill>
                <a:latin typeface="Comic Sans MS" pitchFamily="-107" charset="0"/>
              </a:rPr>
              <a:t>Leggi </a:t>
            </a:r>
            <a:r>
              <a:rPr lang="it-IT" b="1">
                <a:latin typeface="Comic Sans MS" pitchFamily="-107" charset="0"/>
              </a:rPr>
              <a:t>di</a:t>
            </a:r>
            <a:r>
              <a:rPr lang="it-IT" b="1">
                <a:solidFill>
                  <a:srgbClr val="FF0000"/>
                </a:solidFill>
                <a:latin typeface="Comic Sans MS" pitchFamily="-107" charset="0"/>
              </a:rPr>
              <a:t> non contraddizione</a:t>
            </a:r>
            <a:r>
              <a:rPr lang="it-IT" b="1">
                <a:latin typeface="Comic Sans MS" pitchFamily="-107" charset="0"/>
              </a:rPr>
              <a:t> e del </a:t>
            </a:r>
            <a:r>
              <a:rPr lang="it-IT" b="1">
                <a:solidFill>
                  <a:srgbClr val="FF0000"/>
                </a:solidFill>
                <a:latin typeface="Comic Sans MS" pitchFamily="-107" charset="0"/>
              </a:rPr>
              <a:t>terzo escluso</a:t>
            </a:r>
          </a:p>
        </p:txBody>
      </p:sp>
      <p:sp>
        <p:nvSpPr>
          <p:cNvPr id="222219" name="Rectangle 10"/>
          <p:cNvSpPr>
            <a:spLocks noChangeArrowheads="1"/>
          </p:cNvSpPr>
          <p:nvPr/>
        </p:nvSpPr>
        <p:spPr bwMode="auto">
          <a:xfrm>
            <a:off x="611188" y="4508500"/>
            <a:ext cx="3600450" cy="574675"/>
          </a:xfrm>
          <a:prstGeom prst="rect">
            <a:avLst/>
          </a:prstGeom>
          <a:noFill/>
          <a:ln w="9525">
            <a:noFill/>
            <a:miter lim="800000"/>
            <a:headEnd/>
            <a:tailEnd/>
          </a:ln>
        </p:spPr>
        <p:txBody>
          <a:bodyPr>
            <a:prstTxWarp prst="textNoShape">
              <a:avLst/>
            </a:prstTxWarp>
          </a:bodyPr>
          <a:lstStyle/>
          <a:p>
            <a:pPr marL="342900" indent="-342900">
              <a:lnSpc>
                <a:spcPct val="90000"/>
              </a:lnSpc>
              <a:spcBef>
                <a:spcPct val="20000"/>
              </a:spcBef>
            </a:pPr>
            <a:r>
              <a:rPr lang="it-IT" sz="3200"/>
              <a:t>¬(A </a:t>
            </a:r>
            <a:r>
              <a:rPr lang="it-IT" sz="3200">
                <a:latin typeface="Symbol" pitchFamily="-107" charset="2"/>
              </a:rPr>
              <a:t>Ù </a:t>
            </a:r>
            <a:r>
              <a:rPr lang="it-IT" sz="3200"/>
              <a:t>¬A); A </a:t>
            </a:r>
            <a:r>
              <a:rPr lang="it-IT" sz="3200">
                <a:latin typeface="Symbol" pitchFamily="-107" charset="2"/>
              </a:rPr>
              <a:t>Ú </a:t>
            </a:r>
            <a:r>
              <a:rPr lang="it-IT" sz="3200"/>
              <a:t>¬A</a:t>
            </a:r>
          </a:p>
        </p:txBody>
      </p:sp>
    </p:spTree>
  </p:cSld>
  <p:clrMapOvr>
    <a:masterClrMapping/>
  </p:clrMapOvr>
  <p:timing>
    <p:tnLst>
      <p:par>
        <p:cTn id="1" dur="indefinite" restart="never" nodeType="tmRoot"/>
      </p:par>
    </p:tnLst>
  </p:timing>
</p:sld>
</file>

<file path=ppt/slides/slide12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showMasterPhAnim="0">
  <p:cSld>
    <p:spTree>
      <p:nvGrpSpPr>
        <p:cNvPr id="1" name=""/>
        <p:cNvGrpSpPr/>
        <p:nvPr/>
      </p:nvGrpSpPr>
      <p:grpSpPr>
        <a:xfrm>
          <a:off x="0" y="0"/>
          <a:ext cx="0" cy="0"/>
          <a:chOff x="0" y="0"/>
          <a:chExt cx="0" cy="0"/>
        </a:xfrm>
      </p:grpSpPr>
      <p:sp>
        <p:nvSpPr>
          <p:cNvPr id="19" name="Segnaposto numero diapositiva 7"/>
          <p:cNvSpPr>
            <a:spLocks noGrp="1"/>
          </p:cNvSpPr>
          <p:nvPr>
            <p:ph type="sldNum" sz="quarter" idx="12"/>
          </p:nvPr>
        </p:nvSpPr>
        <p:spPr/>
        <p:txBody>
          <a:bodyPr/>
          <a:lstStyle/>
          <a:p>
            <a:pPr>
              <a:defRPr/>
            </a:pPr>
            <a:fld id="{1E3144BD-E4CF-A34F-A73B-305E4EC5E620}" type="slidenum">
              <a:rPr lang="it-IT"/>
              <a:pPr>
                <a:defRPr/>
              </a:pPr>
              <a:t>123</a:t>
            </a:fld>
            <a:endParaRPr lang="it-IT"/>
          </a:p>
        </p:txBody>
      </p:sp>
      <p:sp>
        <p:nvSpPr>
          <p:cNvPr id="224259" name="AutoShape 2"/>
          <p:cNvSpPr>
            <a:spLocks noChangeArrowheads="1"/>
          </p:cNvSpPr>
          <p:nvPr/>
        </p:nvSpPr>
        <p:spPr bwMode="auto">
          <a:xfrm>
            <a:off x="3563938" y="2492375"/>
            <a:ext cx="503237" cy="431800"/>
          </a:xfrm>
          <a:prstGeom prst="irregularSeal1">
            <a:avLst/>
          </a:prstGeom>
          <a:solidFill>
            <a:srgbClr val="99CC00">
              <a:alpha val="87057"/>
            </a:srgbClr>
          </a:solidFill>
          <a:ln w="9525" cap="rnd">
            <a:solidFill>
              <a:schemeClr val="tx1"/>
            </a:solidFill>
            <a:prstDash val="sysDot"/>
            <a:miter lim="800000"/>
            <a:headEnd/>
            <a:tailEnd/>
          </a:ln>
        </p:spPr>
        <p:txBody>
          <a:bodyPr wrap="none" anchor="ctr">
            <a:prstTxWarp prst="textNoShape">
              <a:avLst/>
            </a:prstTxWarp>
          </a:bodyPr>
          <a:lstStyle/>
          <a:p>
            <a:endParaRPr lang="it-IT"/>
          </a:p>
        </p:txBody>
      </p:sp>
      <p:sp>
        <p:nvSpPr>
          <p:cNvPr id="224260" name="AutoShape 3"/>
          <p:cNvSpPr>
            <a:spLocks noChangeArrowheads="1"/>
          </p:cNvSpPr>
          <p:nvPr/>
        </p:nvSpPr>
        <p:spPr bwMode="auto">
          <a:xfrm>
            <a:off x="8172450" y="2420938"/>
            <a:ext cx="503238" cy="431800"/>
          </a:xfrm>
          <a:prstGeom prst="irregularSeal1">
            <a:avLst/>
          </a:prstGeom>
          <a:solidFill>
            <a:srgbClr val="99CC00">
              <a:alpha val="87057"/>
            </a:srgbClr>
          </a:solidFill>
          <a:ln w="9525" cap="rnd">
            <a:solidFill>
              <a:schemeClr val="tx1"/>
            </a:solidFill>
            <a:prstDash val="sysDot"/>
            <a:miter lim="800000"/>
            <a:headEnd/>
            <a:tailEnd/>
          </a:ln>
        </p:spPr>
        <p:txBody>
          <a:bodyPr wrap="none" anchor="ctr">
            <a:prstTxWarp prst="textNoShape">
              <a:avLst/>
            </a:prstTxWarp>
          </a:bodyPr>
          <a:lstStyle/>
          <a:p>
            <a:endParaRPr lang="it-IT"/>
          </a:p>
        </p:txBody>
      </p:sp>
      <p:sp>
        <p:nvSpPr>
          <p:cNvPr id="224261" name="AutoShape 4"/>
          <p:cNvSpPr>
            <a:spLocks noChangeArrowheads="1"/>
          </p:cNvSpPr>
          <p:nvPr/>
        </p:nvSpPr>
        <p:spPr bwMode="auto">
          <a:xfrm>
            <a:off x="6588125" y="2492375"/>
            <a:ext cx="503238" cy="431800"/>
          </a:xfrm>
          <a:prstGeom prst="irregularSeal1">
            <a:avLst/>
          </a:prstGeom>
          <a:solidFill>
            <a:srgbClr val="99CC00">
              <a:alpha val="87057"/>
            </a:srgbClr>
          </a:solidFill>
          <a:ln w="9525" cap="rnd">
            <a:solidFill>
              <a:schemeClr val="tx1"/>
            </a:solidFill>
            <a:prstDash val="sysDot"/>
            <a:miter lim="800000"/>
            <a:headEnd/>
            <a:tailEnd/>
          </a:ln>
        </p:spPr>
        <p:txBody>
          <a:bodyPr wrap="none" anchor="ctr">
            <a:prstTxWarp prst="textNoShape">
              <a:avLst/>
            </a:prstTxWarp>
          </a:bodyPr>
          <a:lstStyle/>
          <a:p>
            <a:endParaRPr lang="it-IT"/>
          </a:p>
        </p:txBody>
      </p:sp>
      <p:sp>
        <p:nvSpPr>
          <p:cNvPr id="224262" name="AutoShape 5"/>
          <p:cNvSpPr>
            <a:spLocks noChangeArrowheads="1"/>
          </p:cNvSpPr>
          <p:nvPr/>
        </p:nvSpPr>
        <p:spPr bwMode="auto">
          <a:xfrm>
            <a:off x="5148263" y="2420938"/>
            <a:ext cx="503237" cy="431800"/>
          </a:xfrm>
          <a:prstGeom prst="irregularSeal1">
            <a:avLst/>
          </a:prstGeom>
          <a:solidFill>
            <a:srgbClr val="99CC00">
              <a:alpha val="87057"/>
            </a:srgbClr>
          </a:solidFill>
          <a:ln w="9525" cap="rnd">
            <a:solidFill>
              <a:schemeClr val="tx1"/>
            </a:solidFill>
            <a:prstDash val="sysDot"/>
            <a:miter lim="800000"/>
            <a:headEnd/>
            <a:tailEnd/>
          </a:ln>
        </p:spPr>
        <p:txBody>
          <a:bodyPr wrap="none" anchor="ctr">
            <a:prstTxWarp prst="textNoShape">
              <a:avLst/>
            </a:prstTxWarp>
          </a:bodyPr>
          <a:lstStyle/>
          <a:p>
            <a:endParaRPr lang="it-IT"/>
          </a:p>
        </p:txBody>
      </p:sp>
      <p:sp>
        <p:nvSpPr>
          <p:cNvPr id="224263" name="AutoShape 6"/>
          <p:cNvSpPr>
            <a:spLocks noChangeArrowheads="1"/>
          </p:cNvSpPr>
          <p:nvPr/>
        </p:nvSpPr>
        <p:spPr bwMode="auto">
          <a:xfrm>
            <a:off x="5076825" y="4797425"/>
            <a:ext cx="503238" cy="431800"/>
          </a:xfrm>
          <a:prstGeom prst="irregularSeal1">
            <a:avLst/>
          </a:prstGeom>
          <a:solidFill>
            <a:srgbClr val="99CC00">
              <a:alpha val="87057"/>
            </a:srgbClr>
          </a:solidFill>
          <a:ln w="9525" cap="rnd">
            <a:solidFill>
              <a:schemeClr val="tx1"/>
            </a:solidFill>
            <a:prstDash val="sysDot"/>
            <a:miter lim="800000"/>
            <a:headEnd/>
            <a:tailEnd/>
          </a:ln>
        </p:spPr>
        <p:txBody>
          <a:bodyPr wrap="none" anchor="ctr">
            <a:prstTxWarp prst="textNoShape">
              <a:avLst/>
            </a:prstTxWarp>
          </a:bodyPr>
          <a:lstStyle/>
          <a:p>
            <a:endParaRPr lang="it-IT"/>
          </a:p>
        </p:txBody>
      </p:sp>
      <p:sp>
        <p:nvSpPr>
          <p:cNvPr id="224264" name="Rectangle 7"/>
          <p:cNvSpPr>
            <a:spLocks noChangeArrowheads="1"/>
          </p:cNvSpPr>
          <p:nvPr/>
        </p:nvSpPr>
        <p:spPr bwMode="auto">
          <a:xfrm>
            <a:off x="179388" y="3644900"/>
            <a:ext cx="8785225" cy="2089150"/>
          </a:xfrm>
          <a:prstGeom prst="rect">
            <a:avLst/>
          </a:prstGeom>
          <a:solidFill>
            <a:schemeClr val="accent1">
              <a:alpha val="9019"/>
            </a:schemeClr>
          </a:solidFill>
          <a:ln w="9525" cap="rnd">
            <a:solidFill>
              <a:schemeClr val="tx1"/>
            </a:solidFill>
            <a:prstDash val="sysDot"/>
            <a:miter lim="800000"/>
            <a:headEnd/>
            <a:tailEnd/>
          </a:ln>
        </p:spPr>
        <p:txBody>
          <a:bodyPr wrap="none" anchor="ctr">
            <a:prstTxWarp prst="textNoShape">
              <a:avLst/>
            </a:prstTxWarp>
          </a:bodyPr>
          <a:lstStyle/>
          <a:p>
            <a:endParaRPr lang="it-IT"/>
          </a:p>
        </p:txBody>
      </p:sp>
      <p:sp>
        <p:nvSpPr>
          <p:cNvPr id="224265" name="Rectangle 8"/>
          <p:cNvSpPr>
            <a:spLocks noChangeArrowheads="1"/>
          </p:cNvSpPr>
          <p:nvPr/>
        </p:nvSpPr>
        <p:spPr bwMode="auto">
          <a:xfrm>
            <a:off x="179388" y="1268413"/>
            <a:ext cx="8820150" cy="2087562"/>
          </a:xfrm>
          <a:prstGeom prst="rect">
            <a:avLst/>
          </a:prstGeom>
          <a:solidFill>
            <a:schemeClr val="accent1">
              <a:alpha val="9019"/>
            </a:schemeClr>
          </a:solidFill>
          <a:ln w="9525" cap="rnd">
            <a:solidFill>
              <a:schemeClr val="tx1"/>
            </a:solidFill>
            <a:prstDash val="sysDot"/>
            <a:miter lim="800000"/>
            <a:headEnd/>
            <a:tailEnd/>
          </a:ln>
        </p:spPr>
        <p:txBody>
          <a:bodyPr wrap="none" anchor="ctr">
            <a:prstTxWarp prst="textNoShape">
              <a:avLst/>
            </a:prstTxWarp>
          </a:bodyPr>
          <a:lstStyle/>
          <a:p>
            <a:endParaRPr lang="it-IT"/>
          </a:p>
        </p:txBody>
      </p:sp>
      <p:sp>
        <p:nvSpPr>
          <p:cNvPr id="23561" name="Rectangle 9"/>
          <p:cNvSpPr>
            <a:spLocks noGrp="1" noChangeArrowheads="1"/>
          </p:cNvSpPr>
          <p:nvPr>
            <p:ph type="title"/>
          </p:nvPr>
        </p:nvSpPr>
        <p:spPr>
          <a:xfrm>
            <a:off x="457200" y="274638"/>
            <a:ext cx="8229600" cy="490537"/>
          </a:xfrm>
        </p:spPr>
        <p:txBody>
          <a:bodyPr anchor="t">
            <a:normAutofit fontScale="90000"/>
          </a:bodyPr>
          <a:lstStyle/>
          <a:p>
            <a:pPr>
              <a:defRPr/>
            </a:pPr>
            <a:r>
              <a:rPr lang="it-IT" sz="2800" b="1">
                <a:latin typeface="Tahoma" pitchFamily="-84" charset="0"/>
              </a:rPr>
              <a:t>Come formalizzare…</a:t>
            </a:r>
          </a:p>
        </p:txBody>
      </p:sp>
      <p:sp>
        <p:nvSpPr>
          <p:cNvPr id="224267" name="Rectangle 10"/>
          <p:cNvSpPr>
            <a:spLocks noGrp="1" noChangeArrowheads="1"/>
          </p:cNvSpPr>
          <p:nvPr>
            <p:ph type="body" sz="half" idx="1"/>
          </p:nvPr>
        </p:nvSpPr>
        <p:spPr>
          <a:xfrm>
            <a:off x="322263" y="4364038"/>
            <a:ext cx="4038600" cy="647700"/>
          </a:xfrm>
        </p:spPr>
        <p:txBody>
          <a:bodyPr/>
          <a:lstStyle/>
          <a:p>
            <a:pPr>
              <a:buFontTx/>
              <a:buNone/>
            </a:pPr>
            <a:r>
              <a:rPr lang="it-IT" sz="2800" b="1">
                <a:solidFill>
                  <a:srgbClr val="FF0000"/>
                </a:solidFill>
                <a:latin typeface="Arial" pitchFamily="-107" charset="0"/>
                <a:ea typeface="ＭＳ Ｐゴシック" pitchFamily="-107" charset="-128"/>
                <a:cs typeface="ＭＳ Ｐゴシック" pitchFamily="-107" charset="-128"/>
              </a:rPr>
              <a:t>Qualcuno</a:t>
            </a:r>
            <a:r>
              <a:rPr lang="it-IT" sz="2800">
                <a:latin typeface="Arial" pitchFamily="-107" charset="0"/>
                <a:ea typeface="ＭＳ Ｐゴシック" pitchFamily="-107" charset="-128"/>
                <a:cs typeface="ＭＳ Ｐゴシック" pitchFamily="-107" charset="-128"/>
              </a:rPr>
              <a:t> mangia</a:t>
            </a:r>
          </a:p>
        </p:txBody>
      </p:sp>
      <p:pic>
        <p:nvPicPr>
          <p:cNvPr id="224268" name="Picture 11" descr="FRANZ2"/>
          <p:cNvPicPr>
            <a:picLocks noGrp="1" noChangeAspect="1" noChangeArrowheads="1"/>
          </p:cNvPicPr>
          <p:nvPr>
            <p:ph sz="quarter" idx="3"/>
          </p:nvPr>
        </p:nvPicPr>
        <p:blipFill>
          <a:blip r:embed="rId3">
            <a:clrChange>
              <a:clrFrom>
                <a:srgbClr val="FFFFFF"/>
              </a:clrFrom>
              <a:clrTo>
                <a:srgbClr val="FFFFFF">
                  <a:alpha val="0"/>
                </a:srgbClr>
              </a:clrTo>
            </a:clrChange>
          </a:blip>
          <a:srcRect/>
          <a:stretch>
            <a:fillRect/>
          </a:stretch>
        </p:blipFill>
        <p:spPr>
          <a:xfrm>
            <a:off x="4211638" y="3716338"/>
            <a:ext cx="3816350" cy="2071687"/>
          </a:xfrm>
        </p:spPr>
      </p:pic>
      <p:pic>
        <p:nvPicPr>
          <p:cNvPr id="224269" name="Picture 12" descr="Tutti mangiano"/>
          <p:cNvPicPr>
            <a:picLocks noGrp="1" noChangeAspect="1" noChangeArrowheads="1"/>
          </p:cNvPicPr>
          <p:nvPr>
            <p:ph sz="quarter" idx="2"/>
          </p:nvPr>
        </p:nvPicPr>
        <p:blipFill>
          <a:blip r:embed="rId4">
            <a:clrChange>
              <a:clrFrom>
                <a:srgbClr val="FFFFFF"/>
              </a:clrFrom>
              <a:clrTo>
                <a:srgbClr val="FFFFFF">
                  <a:alpha val="0"/>
                </a:srgbClr>
              </a:clrTo>
            </a:clrChange>
            <a:lum bright="24000" contrast="4000"/>
          </a:blip>
          <a:srcRect/>
          <a:stretch>
            <a:fillRect/>
          </a:stretch>
        </p:blipFill>
        <p:spPr>
          <a:xfrm>
            <a:off x="2914650" y="1412875"/>
            <a:ext cx="3097213" cy="1858963"/>
          </a:xfrm>
        </p:spPr>
      </p:pic>
      <p:pic>
        <p:nvPicPr>
          <p:cNvPr id="224270" name="Picture 13" descr="Tutti mangiano"/>
          <p:cNvPicPr>
            <a:picLocks noChangeAspect="1" noChangeArrowheads="1"/>
          </p:cNvPicPr>
          <p:nvPr/>
        </p:nvPicPr>
        <p:blipFill>
          <a:blip r:embed="rId4">
            <a:clrChange>
              <a:clrFrom>
                <a:srgbClr val="FFFFFF"/>
              </a:clrFrom>
              <a:clrTo>
                <a:srgbClr val="FFFFFF">
                  <a:alpha val="0"/>
                </a:srgbClr>
              </a:clrTo>
            </a:clrChange>
            <a:lum bright="24000" contrast="4000"/>
          </a:blip>
          <a:srcRect/>
          <a:stretch>
            <a:fillRect/>
          </a:stretch>
        </p:blipFill>
        <p:spPr bwMode="auto">
          <a:xfrm>
            <a:off x="5902325" y="1412875"/>
            <a:ext cx="3097213" cy="1858963"/>
          </a:xfrm>
          <a:prstGeom prst="rect">
            <a:avLst/>
          </a:prstGeom>
          <a:noFill/>
          <a:ln w="9525">
            <a:noFill/>
            <a:miter lim="800000"/>
            <a:headEnd/>
            <a:tailEnd/>
          </a:ln>
        </p:spPr>
      </p:pic>
      <p:pic>
        <p:nvPicPr>
          <p:cNvPr id="224271" name="Picture 14" descr="FRANZ2"/>
          <p:cNvPicPr>
            <a:picLocks noChangeAspect="1" noChangeArrowheads="1"/>
          </p:cNvPicPr>
          <p:nvPr/>
        </p:nvPicPr>
        <p:blipFill>
          <a:blip r:embed="rId3">
            <a:clrChange>
              <a:clrFrom>
                <a:srgbClr val="FFFFFF"/>
              </a:clrFrom>
              <a:clrTo>
                <a:srgbClr val="FFFFFF">
                  <a:alpha val="0"/>
                </a:srgbClr>
              </a:clrTo>
            </a:clrChange>
          </a:blip>
          <a:srcRect l="48128" r="6572"/>
          <a:stretch>
            <a:fillRect/>
          </a:stretch>
        </p:blipFill>
        <p:spPr bwMode="auto">
          <a:xfrm>
            <a:off x="2986088" y="3716338"/>
            <a:ext cx="1728787" cy="2071687"/>
          </a:xfrm>
          <a:prstGeom prst="rect">
            <a:avLst/>
          </a:prstGeom>
          <a:noFill/>
          <a:ln w="9525">
            <a:noFill/>
            <a:miter lim="800000"/>
            <a:headEnd/>
            <a:tailEnd/>
          </a:ln>
        </p:spPr>
      </p:pic>
      <p:pic>
        <p:nvPicPr>
          <p:cNvPr id="224272" name="Picture 15" descr="FRANZ2"/>
          <p:cNvPicPr>
            <a:picLocks noChangeAspect="1" noChangeArrowheads="1"/>
          </p:cNvPicPr>
          <p:nvPr/>
        </p:nvPicPr>
        <p:blipFill>
          <a:blip r:embed="rId3">
            <a:clrChange>
              <a:clrFrom>
                <a:srgbClr val="FFFFFF"/>
              </a:clrFrom>
              <a:clrTo>
                <a:srgbClr val="FFFFFF">
                  <a:alpha val="0"/>
                </a:srgbClr>
              </a:clrTo>
            </a:clrChange>
          </a:blip>
          <a:srcRect l="48128" r="14102"/>
          <a:stretch>
            <a:fillRect/>
          </a:stretch>
        </p:blipFill>
        <p:spPr bwMode="auto">
          <a:xfrm>
            <a:off x="7523163" y="3733800"/>
            <a:ext cx="1441450" cy="2071688"/>
          </a:xfrm>
          <a:prstGeom prst="rect">
            <a:avLst/>
          </a:prstGeom>
          <a:noFill/>
          <a:ln w="9525">
            <a:noFill/>
            <a:miter lim="800000"/>
            <a:headEnd/>
            <a:tailEnd/>
          </a:ln>
        </p:spPr>
      </p:pic>
      <p:sp>
        <p:nvSpPr>
          <p:cNvPr id="224273" name="Rectangle 16"/>
          <p:cNvSpPr>
            <a:spLocks noChangeArrowheads="1"/>
          </p:cNvSpPr>
          <p:nvPr/>
        </p:nvSpPr>
        <p:spPr bwMode="auto">
          <a:xfrm>
            <a:off x="250825" y="1987550"/>
            <a:ext cx="4038600" cy="576263"/>
          </a:xfrm>
          <a:prstGeom prst="rect">
            <a:avLst/>
          </a:prstGeom>
          <a:noFill/>
          <a:ln w="9525">
            <a:noFill/>
            <a:miter lim="800000"/>
            <a:headEnd/>
            <a:tailEnd/>
          </a:ln>
        </p:spPr>
        <p:txBody>
          <a:bodyPr>
            <a:prstTxWarp prst="textNoShape">
              <a:avLst/>
            </a:prstTxWarp>
          </a:bodyPr>
          <a:lstStyle/>
          <a:p>
            <a:pPr marL="342900" indent="-342900">
              <a:spcBef>
                <a:spcPct val="20000"/>
              </a:spcBef>
            </a:pPr>
            <a:r>
              <a:rPr lang="it-IT" sz="2800" b="1">
                <a:solidFill>
                  <a:srgbClr val="FF0000"/>
                </a:solidFill>
              </a:rPr>
              <a:t>Tutti</a:t>
            </a:r>
            <a:r>
              <a:rPr lang="it-IT" sz="2800"/>
              <a:t> mangiano</a:t>
            </a:r>
          </a:p>
        </p:txBody>
      </p:sp>
    </p:spTree>
  </p:cSld>
  <p:clrMapOvr>
    <a:masterClrMapping/>
  </p:clrMapOvr>
  <p:transition/>
  <p:timing>
    <p:tnLst>
      <p:par>
        <p:cTn id="1" dur="indefinite" restart="never" nodeType="tmRoot"/>
      </p:par>
    </p:tnLst>
  </p:timing>
</p:sld>
</file>

<file path=ppt/slides/slide12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showMasterPhAnim="0">
  <p:cSld>
    <p:spTree>
      <p:nvGrpSpPr>
        <p:cNvPr id="1" name=""/>
        <p:cNvGrpSpPr/>
        <p:nvPr/>
      </p:nvGrpSpPr>
      <p:grpSpPr>
        <a:xfrm>
          <a:off x="0" y="0"/>
          <a:ext cx="0" cy="0"/>
          <a:chOff x="0" y="0"/>
          <a:chExt cx="0" cy="0"/>
        </a:xfrm>
      </p:grpSpPr>
      <p:sp>
        <p:nvSpPr>
          <p:cNvPr id="13" name="Segnaposto numero diapositiva 5"/>
          <p:cNvSpPr>
            <a:spLocks noGrp="1"/>
          </p:cNvSpPr>
          <p:nvPr>
            <p:ph type="sldNum" sz="quarter" idx="12"/>
          </p:nvPr>
        </p:nvSpPr>
        <p:spPr/>
        <p:txBody>
          <a:bodyPr/>
          <a:lstStyle/>
          <a:p>
            <a:pPr>
              <a:defRPr/>
            </a:pPr>
            <a:fld id="{DE50E8CB-C634-7D49-991D-38784BA3C8EE}" type="slidenum">
              <a:rPr lang="it-IT"/>
              <a:pPr>
                <a:defRPr/>
              </a:pPr>
              <a:t>124</a:t>
            </a:fld>
            <a:endParaRPr lang="it-IT"/>
          </a:p>
        </p:txBody>
      </p:sp>
      <p:sp>
        <p:nvSpPr>
          <p:cNvPr id="226307" name="Rectangle 2"/>
          <p:cNvSpPr>
            <a:spLocks noChangeArrowheads="1"/>
          </p:cNvSpPr>
          <p:nvPr/>
        </p:nvSpPr>
        <p:spPr bwMode="auto">
          <a:xfrm>
            <a:off x="179388" y="1196975"/>
            <a:ext cx="8785225" cy="1079500"/>
          </a:xfrm>
          <a:prstGeom prst="rect">
            <a:avLst/>
          </a:prstGeom>
          <a:solidFill>
            <a:schemeClr val="accent1">
              <a:alpha val="9019"/>
            </a:schemeClr>
          </a:solidFill>
          <a:ln w="9525" cap="rnd">
            <a:solidFill>
              <a:schemeClr val="tx1"/>
            </a:solidFill>
            <a:prstDash val="sysDot"/>
            <a:miter lim="800000"/>
            <a:headEnd/>
            <a:tailEnd/>
          </a:ln>
        </p:spPr>
        <p:txBody>
          <a:bodyPr wrap="none" anchor="ctr">
            <a:prstTxWarp prst="textNoShape">
              <a:avLst/>
            </a:prstTxWarp>
          </a:bodyPr>
          <a:lstStyle/>
          <a:p>
            <a:endParaRPr lang="it-IT"/>
          </a:p>
        </p:txBody>
      </p:sp>
      <p:sp>
        <p:nvSpPr>
          <p:cNvPr id="226308" name="Rectangle 3"/>
          <p:cNvSpPr>
            <a:spLocks noChangeArrowheads="1"/>
          </p:cNvSpPr>
          <p:nvPr/>
        </p:nvSpPr>
        <p:spPr bwMode="auto">
          <a:xfrm>
            <a:off x="179388" y="2565400"/>
            <a:ext cx="8785225" cy="3311525"/>
          </a:xfrm>
          <a:prstGeom prst="rect">
            <a:avLst/>
          </a:prstGeom>
          <a:solidFill>
            <a:schemeClr val="accent1">
              <a:alpha val="9019"/>
            </a:schemeClr>
          </a:solidFill>
          <a:ln w="9525" cap="rnd">
            <a:solidFill>
              <a:schemeClr val="tx1"/>
            </a:solidFill>
            <a:prstDash val="sysDot"/>
            <a:miter lim="800000"/>
            <a:headEnd/>
            <a:tailEnd/>
          </a:ln>
        </p:spPr>
        <p:txBody>
          <a:bodyPr wrap="none" anchor="ctr">
            <a:prstTxWarp prst="textNoShape">
              <a:avLst/>
            </a:prstTxWarp>
          </a:bodyPr>
          <a:lstStyle/>
          <a:p>
            <a:endParaRPr lang="it-IT"/>
          </a:p>
        </p:txBody>
      </p:sp>
      <p:sp>
        <p:nvSpPr>
          <p:cNvPr id="226309" name="Rectangle 4"/>
          <p:cNvSpPr>
            <a:spLocks noGrp="1" noChangeArrowheads="1"/>
          </p:cNvSpPr>
          <p:nvPr>
            <p:ph type="title"/>
          </p:nvPr>
        </p:nvSpPr>
        <p:spPr>
          <a:xfrm>
            <a:off x="457200" y="274638"/>
            <a:ext cx="8229600" cy="777875"/>
          </a:xfrm>
        </p:spPr>
        <p:txBody>
          <a:bodyPr anchor="t"/>
          <a:lstStyle/>
          <a:p>
            <a:r>
              <a:rPr lang="it-IT" sz="2800" b="1">
                <a:latin typeface="Tahoma" pitchFamily="-107" charset="0"/>
                <a:ea typeface="ＭＳ Ｐゴシック" pitchFamily="-107" charset="-128"/>
                <a:cs typeface="ＭＳ Ｐゴシック" pitchFamily="-107" charset="-128"/>
              </a:rPr>
              <a:t>Variabili e quantificatori</a:t>
            </a:r>
          </a:p>
        </p:txBody>
      </p:sp>
      <p:sp>
        <p:nvSpPr>
          <p:cNvPr id="226310" name="Rectangle 5"/>
          <p:cNvSpPr>
            <a:spLocks noChangeArrowheads="1"/>
          </p:cNvSpPr>
          <p:nvPr/>
        </p:nvSpPr>
        <p:spPr bwMode="auto">
          <a:xfrm>
            <a:off x="3636963" y="1341438"/>
            <a:ext cx="5256212" cy="822325"/>
          </a:xfrm>
          <a:prstGeom prst="rect">
            <a:avLst/>
          </a:prstGeom>
          <a:noFill/>
          <a:ln w="9525" cap="rnd">
            <a:noFill/>
            <a:prstDash val="sysDot"/>
            <a:miter lim="800000"/>
            <a:headEnd/>
            <a:tailEnd/>
          </a:ln>
        </p:spPr>
        <p:txBody>
          <a:bodyPr>
            <a:prstTxWarp prst="textNoShape">
              <a:avLst/>
            </a:prstTxWarp>
            <a:spAutoFit/>
          </a:bodyPr>
          <a:lstStyle/>
          <a:p>
            <a:r>
              <a:rPr lang="it-IT">
                <a:latin typeface="Comic Sans MS" pitchFamily="-107" charset="0"/>
              </a:rPr>
              <a:t>Parte dell’enunciato che si riferisce a un individuo </a:t>
            </a:r>
            <a:r>
              <a:rPr lang="it-IT">
                <a:solidFill>
                  <a:srgbClr val="FF0000"/>
                </a:solidFill>
                <a:latin typeface="Comic Sans MS" pitchFamily="-107" charset="0"/>
              </a:rPr>
              <a:t>in modo generico</a:t>
            </a:r>
          </a:p>
        </p:txBody>
      </p:sp>
      <p:sp>
        <p:nvSpPr>
          <p:cNvPr id="226311" name="Rectangle 6"/>
          <p:cNvSpPr>
            <a:spLocks noChangeArrowheads="1"/>
          </p:cNvSpPr>
          <p:nvPr/>
        </p:nvSpPr>
        <p:spPr bwMode="auto">
          <a:xfrm>
            <a:off x="3565525" y="2668588"/>
            <a:ext cx="5543550" cy="1552575"/>
          </a:xfrm>
          <a:prstGeom prst="rect">
            <a:avLst/>
          </a:prstGeom>
          <a:noFill/>
          <a:ln w="9525" cap="rnd">
            <a:noFill/>
            <a:prstDash val="sysDot"/>
            <a:miter lim="800000"/>
            <a:headEnd/>
            <a:tailEnd/>
          </a:ln>
        </p:spPr>
        <p:txBody>
          <a:bodyPr>
            <a:prstTxWarp prst="textNoShape">
              <a:avLst/>
            </a:prstTxWarp>
            <a:spAutoFit/>
          </a:bodyPr>
          <a:lstStyle/>
          <a:p>
            <a:r>
              <a:rPr lang="it-IT">
                <a:latin typeface="Comic Sans MS" pitchFamily="-107" charset="0"/>
              </a:rPr>
              <a:t>Locuzione mediante la quale si dice qualcosa sulla quantità degli oggetti cui si riferisce una variabile</a:t>
            </a:r>
          </a:p>
          <a:p>
            <a:endParaRPr lang="it-IT">
              <a:latin typeface="Comic Sans MS" pitchFamily="-107" charset="0"/>
            </a:endParaRPr>
          </a:p>
        </p:txBody>
      </p:sp>
      <p:sp>
        <p:nvSpPr>
          <p:cNvPr id="226312" name="Rectangle 7"/>
          <p:cNvSpPr>
            <a:spLocks noChangeArrowheads="1"/>
          </p:cNvSpPr>
          <p:nvPr/>
        </p:nvSpPr>
        <p:spPr bwMode="auto">
          <a:xfrm>
            <a:off x="787400" y="1341438"/>
            <a:ext cx="1912938" cy="579437"/>
          </a:xfrm>
          <a:prstGeom prst="rect">
            <a:avLst/>
          </a:prstGeom>
          <a:noFill/>
          <a:ln w="9525" cap="rnd">
            <a:noFill/>
            <a:prstDash val="sysDot"/>
            <a:miter lim="800000"/>
            <a:headEnd/>
            <a:tailEnd/>
          </a:ln>
        </p:spPr>
        <p:txBody>
          <a:bodyPr wrap="none">
            <a:prstTxWarp prst="textNoShape">
              <a:avLst/>
            </a:prstTxWarp>
            <a:spAutoFit/>
          </a:bodyPr>
          <a:lstStyle/>
          <a:p>
            <a:r>
              <a:rPr lang="it-IT" sz="3200" b="1">
                <a:solidFill>
                  <a:srgbClr val="0000CC"/>
                </a:solidFill>
                <a:latin typeface="Comic Sans MS" pitchFamily="-107" charset="0"/>
              </a:rPr>
              <a:t>Variabile</a:t>
            </a:r>
          </a:p>
        </p:txBody>
      </p:sp>
      <p:sp>
        <p:nvSpPr>
          <p:cNvPr id="226313" name="Rectangle 8"/>
          <p:cNvSpPr>
            <a:spLocks noChangeArrowheads="1"/>
          </p:cNvSpPr>
          <p:nvPr/>
        </p:nvSpPr>
        <p:spPr bwMode="auto">
          <a:xfrm>
            <a:off x="268288" y="2921000"/>
            <a:ext cx="3078162" cy="579438"/>
          </a:xfrm>
          <a:prstGeom prst="rect">
            <a:avLst/>
          </a:prstGeom>
          <a:noFill/>
          <a:ln w="9525" cap="rnd">
            <a:noFill/>
            <a:prstDash val="sysDot"/>
            <a:miter lim="800000"/>
            <a:headEnd/>
            <a:tailEnd/>
          </a:ln>
        </p:spPr>
        <p:txBody>
          <a:bodyPr wrap="none">
            <a:prstTxWarp prst="textNoShape">
              <a:avLst/>
            </a:prstTxWarp>
            <a:spAutoFit/>
          </a:bodyPr>
          <a:lstStyle/>
          <a:p>
            <a:r>
              <a:rPr lang="it-IT" sz="3200" b="1">
                <a:solidFill>
                  <a:srgbClr val="0000CC"/>
                </a:solidFill>
                <a:latin typeface="Comic Sans MS" pitchFamily="-107" charset="0"/>
              </a:rPr>
              <a:t>Quantificatore</a:t>
            </a:r>
          </a:p>
        </p:txBody>
      </p:sp>
      <p:sp>
        <p:nvSpPr>
          <p:cNvPr id="226314" name="Rectangle 9"/>
          <p:cNvSpPr>
            <a:spLocks noChangeArrowheads="1"/>
          </p:cNvSpPr>
          <p:nvPr/>
        </p:nvSpPr>
        <p:spPr bwMode="auto">
          <a:xfrm>
            <a:off x="828675" y="4149725"/>
            <a:ext cx="6696075" cy="641350"/>
          </a:xfrm>
          <a:prstGeom prst="rect">
            <a:avLst/>
          </a:prstGeom>
          <a:noFill/>
          <a:ln w="9525" cap="rnd">
            <a:noFill/>
            <a:prstDash val="sysDot"/>
            <a:miter lim="800000"/>
            <a:headEnd/>
            <a:tailEnd/>
          </a:ln>
        </p:spPr>
        <p:txBody>
          <a:bodyPr>
            <a:prstTxWarp prst="textNoShape">
              <a:avLst/>
            </a:prstTxWarp>
            <a:spAutoFit/>
          </a:bodyPr>
          <a:lstStyle/>
          <a:p>
            <a:r>
              <a:rPr lang="it-IT">
                <a:latin typeface="Comic Sans MS" pitchFamily="-107" charset="0"/>
              </a:rPr>
              <a:t>Quantificatore</a:t>
            </a:r>
            <a:r>
              <a:rPr lang="it-IT">
                <a:solidFill>
                  <a:srgbClr val="0000CC"/>
                </a:solidFill>
                <a:latin typeface="Comic Sans MS" pitchFamily="-107" charset="0"/>
              </a:rPr>
              <a:t> </a:t>
            </a:r>
            <a:r>
              <a:rPr lang="it-IT" b="1">
                <a:solidFill>
                  <a:srgbClr val="0000CC"/>
                </a:solidFill>
                <a:latin typeface="Comic Sans MS" pitchFamily="-107" charset="0"/>
              </a:rPr>
              <a:t>universale</a:t>
            </a:r>
            <a:r>
              <a:rPr lang="it-IT">
                <a:latin typeface="Comic Sans MS" pitchFamily="-107" charset="0"/>
              </a:rPr>
              <a:t> : </a:t>
            </a:r>
            <a:r>
              <a:rPr lang="it-IT" sz="3600" b="1">
                <a:latin typeface="Symbol" pitchFamily="-107" charset="2"/>
              </a:rPr>
              <a:t>" </a:t>
            </a:r>
            <a:r>
              <a:rPr lang="it-IT">
                <a:solidFill>
                  <a:srgbClr val="FF0000"/>
                </a:solidFill>
                <a:latin typeface="Comic Sans MS" pitchFamily="-107" charset="0"/>
              </a:rPr>
              <a:t>(per ogni)</a:t>
            </a:r>
          </a:p>
        </p:txBody>
      </p:sp>
      <p:sp>
        <p:nvSpPr>
          <p:cNvPr id="226315" name="Rectangle 10"/>
          <p:cNvSpPr>
            <a:spLocks noChangeArrowheads="1"/>
          </p:cNvSpPr>
          <p:nvPr/>
        </p:nvSpPr>
        <p:spPr bwMode="auto">
          <a:xfrm>
            <a:off x="611188" y="4868863"/>
            <a:ext cx="8353425" cy="641350"/>
          </a:xfrm>
          <a:prstGeom prst="rect">
            <a:avLst/>
          </a:prstGeom>
          <a:noFill/>
          <a:ln w="9525" cap="rnd">
            <a:noFill/>
            <a:prstDash val="sysDot"/>
            <a:miter lim="800000"/>
            <a:headEnd/>
            <a:tailEnd/>
          </a:ln>
        </p:spPr>
        <p:txBody>
          <a:bodyPr>
            <a:prstTxWarp prst="textNoShape">
              <a:avLst/>
            </a:prstTxWarp>
            <a:spAutoFit/>
          </a:bodyPr>
          <a:lstStyle/>
          <a:p>
            <a:r>
              <a:rPr lang="it-IT">
                <a:latin typeface="Comic Sans MS" pitchFamily="-107" charset="0"/>
              </a:rPr>
              <a:t>Quantificatore </a:t>
            </a:r>
            <a:r>
              <a:rPr lang="it-IT" b="1">
                <a:solidFill>
                  <a:srgbClr val="0000CC"/>
                </a:solidFill>
                <a:latin typeface="Comic Sans MS" pitchFamily="-107" charset="0"/>
              </a:rPr>
              <a:t>esistenziale</a:t>
            </a:r>
            <a:r>
              <a:rPr lang="it-IT">
                <a:latin typeface="Comic Sans MS" pitchFamily="-107" charset="0"/>
              </a:rPr>
              <a:t> : </a:t>
            </a:r>
            <a:r>
              <a:rPr lang="it-IT" sz="3600" b="1">
                <a:latin typeface="Symbol" pitchFamily="-107" charset="2"/>
              </a:rPr>
              <a:t>$</a:t>
            </a:r>
            <a:r>
              <a:rPr lang="it-IT" sz="3200">
                <a:latin typeface="Symbol" pitchFamily="-107" charset="2"/>
              </a:rPr>
              <a:t> </a:t>
            </a:r>
            <a:r>
              <a:rPr lang="it-IT">
                <a:solidFill>
                  <a:srgbClr val="FF0000"/>
                </a:solidFill>
                <a:latin typeface="Comic Sans MS" pitchFamily="-107" charset="0"/>
              </a:rPr>
              <a:t>(esiste almeno un…)</a:t>
            </a:r>
          </a:p>
        </p:txBody>
      </p:sp>
    </p:spTree>
  </p:cSld>
  <p:clrMapOvr>
    <a:masterClrMapping/>
  </p:clrMapOvr>
  <p:timing>
    <p:tnLst>
      <p:par>
        <p:cTn id="1" dur="indefinite" restart="never" nodeType="tmRoot"/>
      </p:par>
    </p:tnLst>
  </p:timing>
</p:sld>
</file>

<file path=ppt/slides/slide12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showMasterPhAnim="0">
  <p:cSld>
    <p:spTree>
      <p:nvGrpSpPr>
        <p:cNvPr id="1" name=""/>
        <p:cNvGrpSpPr/>
        <p:nvPr/>
      </p:nvGrpSpPr>
      <p:grpSpPr>
        <a:xfrm>
          <a:off x="0" y="0"/>
          <a:ext cx="0" cy="0"/>
          <a:chOff x="0" y="0"/>
          <a:chExt cx="0" cy="0"/>
        </a:xfrm>
      </p:grpSpPr>
      <p:sp>
        <p:nvSpPr>
          <p:cNvPr id="23" name="Segnaposto numero diapositiva 7"/>
          <p:cNvSpPr>
            <a:spLocks noGrp="1"/>
          </p:cNvSpPr>
          <p:nvPr>
            <p:ph type="sldNum" sz="quarter" idx="12"/>
          </p:nvPr>
        </p:nvSpPr>
        <p:spPr/>
        <p:txBody>
          <a:bodyPr/>
          <a:lstStyle/>
          <a:p>
            <a:pPr>
              <a:defRPr/>
            </a:pPr>
            <a:fld id="{DAC214D6-7276-B644-91CF-3A924F2E50F1}" type="slidenum">
              <a:rPr lang="it-IT"/>
              <a:pPr>
                <a:defRPr/>
              </a:pPr>
              <a:t>125</a:t>
            </a:fld>
            <a:endParaRPr lang="it-IT"/>
          </a:p>
        </p:txBody>
      </p:sp>
      <p:sp>
        <p:nvSpPr>
          <p:cNvPr id="228355" name="AutoShape 2"/>
          <p:cNvSpPr>
            <a:spLocks noChangeArrowheads="1"/>
          </p:cNvSpPr>
          <p:nvPr/>
        </p:nvSpPr>
        <p:spPr bwMode="auto">
          <a:xfrm>
            <a:off x="5724525" y="4437063"/>
            <a:ext cx="503238" cy="431800"/>
          </a:xfrm>
          <a:prstGeom prst="irregularSeal1">
            <a:avLst/>
          </a:prstGeom>
          <a:solidFill>
            <a:srgbClr val="99CC00">
              <a:alpha val="87057"/>
            </a:srgbClr>
          </a:solidFill>
          <a:ln w="9525" cap="rnd">
            <a:solidFill>
              <a:schemeClr val="tx1"/>
            </a:solidFill>
            <a:prstDash val="sysDot"/>
            <a:miter lim="800000"/>
            <a:headEnd/>
            <a:tailEnd/>
          </a:ln>
        </p:spPr>
        <p:txBody>
          <a:bodyPr wrap="none" anchor="ctr">
            <a:prstTxWarp prst="textNoShape">
              <a:avLst/>
            </a:prstTxWarp>
          </a:bodyPr>
          <a:lstStyle/>
          <a:p>
            <a:endParaRPr lang="it-IT"/>
          </a:p>
        </p:txBody>
      </p:sp>
      <p:sp>
        <p:nvSpPr>
          <p:cNvPr id="228356" name="AutoShape 3"/>
          <p:cNvSpPr>
            <a:spLocks noChangeArrowheads="1"/>
          </p:cNvSpPr>
          <p:nvPr/>
        </p:nvSpPr>
        <p:spPr bwMode="auto">
          <a:xfrm>
            <a:off x="4370388" y="1716088"/>
            <a:ext cx="287337" cy="360362"/>
          </a:xfrm>
          <a:prstGeom prst="irregularSeal1">
            <a:avLst/>
          </a:prstGeom>
          <a:solidFill>
            <a:srgbClr val="99CC00">
              <a:alpha val="87057"/>
            </a:srgbClr>
          </a:solidFill>
          <a:ln w="9525" cap="rnd">
            <a:solidFill>
              <a:schemeClr val="tx1"/>
            </a:solidFill>
            <a:prstDash val="sysDot"/>
            <a:miter lim="800000"/>
            <a:headEnd/>
            <a:tailEnd/>
          </a:ln>
        </p:spPr>
        <p:txBody>
          <a:bodyPr wrap="none" anchor="ctr">
            <a:prstTxWarp prst="textNoShape">
              <a:avLst/>
            </a:prstTxWarp>
          </a:bodyPr>
          <a:lstStyle/>
          <a:p>
            <a:endParaRPr lang="it-IT"/>
          </a:p>
        </p:txBody>
      </p:sp>
      <p:sp>
        <p:nvSpPr>
          <p:cNvPr id="228357" name="AutoShape 4"/>
          <p:cNvSpPr>
            <a:spLocks noChangeArrowheads="1"/>
          </p:cNvSpPr>
          <p:nvPr/>
        </p:nvSpPr>
        <p:spPr bwMode="auto">
          <a:xfrm>
            <a:off x="8201025" y="1758950"/>
            <a:ext cx="287338" cy="360363"/>
          </a:xfrm>
          <a:prstGeom prst="irregularSeal1">
            <a:avLst/>
          </a:prstGeom>
          <a:solidFill>
            <a:srgbClr val="99CC00">
              <a:alpha val="87057"/>
            </a:srgbClr>
          </a:solidFill>
          <a:ln w="9525" cap="rnd">
            <a:solidFill>
              <a:schemeClr val="tx1"/>
            </a:solidFill>
            <a:prstDash val="sysDot"/>
            <a:miter lim="800000"/>
            <a:headEnd/>
            <a:tailEnd/>
          </a:ln>
        </p:spPr>
        <p:txBody>
          <a:bodyPr wrap="none" anchor="ctr">
            <a:prstTxWarp prst="textNoShape">
              <a:avLst/>
            </a:prstTxWarp>
          </a:bodyPr>
          <a:lstStyle/>
          <a:p>
            <a:endParaRPr lang="it-IT"/>
          </a:p>
        </p:txBody>
      </p:sp>
      <p:sp>
        <p:nvSpPr>
          <p:cNvPr id="228358" name="AutoShape 5"/>
          <p:cNvSpPr>
            <a:spLocks noChangeArrowheads="1"/>
          </p:cNvSpPr>
          <p:nvPr/>
        </p:nvSpPr>
        <p:spPr bwMode="auto">
          <a:xfrm>
            <a:off x="6948488" y="1773238"/>
            <a:ext cx="287337" cy="360362"/>
          </a:xfrm>
          <a:prstGeom prst="irregularSeal1">
            <a:avLst/>
          </a:prstGeom>
          <a:solidFill>
            <a:srgbClr val="99CC00">
              <a:alpha val="87057"/>
            </a:srgbClr>
          </a:solidFill>
          <a:ln w="9525" cap="rnd">
            <a:solidFill>
              <a:schemeClr val="tx1"/>
            </a:solidFill>
            <a:prstDash val="sysDot"/>
            <a:miter lim="800000"/>
            <a:headEnd/>
            <a:tailEnd/>
          </a:ln>
        </p:spPr>
        <p:txBody>
          <a:bodyPr wrap="none" anchor="ctr">
            <a:prstTxWarp prst="textNoShape">
              <a:avLst/>
            </a:prstTxWarp>
          </a:bodyPr>
          <a:lstStyle/>
          <a:p>
            <a:endParaRPr lang="it-IT"/>
          </a:p>
        </p:txBody>
      </p:sp>
      <p:sp>
        <p:nvSpPr>
          <p:cNvPr id="228359" name="AutoShape 6"/>
          <p:cNvSpPr>
            <a:spLocks noChangeArrowheads="1"/>
          </p:cNvSpPr>
          <p:nvPr/>
        </p:nvSpPr>
        <p:spPr bwMode="auto">
          <a:xfrm>
            <a:off x="5508625" y="1701800"/>
            <a:ext cx="287338" cy="360363"/>
          </a:xfrm>
          <a:prstGeom prst="irregularSeal1">
            <a:avLst/>
          </a:prstGeom>
          <a:solidFill>
            <a:srgbClr val="99CC00">
              <a:alpha val="87057"/>
            </a:srgbClr>
          </a:solidFill>
          <a:ln w="9525" cap="rnd">
            <a:solidFill>
              <a:schemeClr val="tx1"/>
            </a:solidFill>
            <a:prstDash val="sysDot"/>
            <a:miter lim="800000"/>
            <a:headEnd/>
            <a:tailEnd/>
          </a:ln>
        </p:spPr>
        <p:txBody>
          <a:bodyPr wrap="none" anchor="ctr">
            <a:prstTxWarp prst="textNoShape">
              <a:avLst/>
            </a:prstTxWarp>
          </a:bodyPr>
          <a:lstStyle/>
          <a:p>
            <a:endParaRPr lang="it-IT"/>
          </a:p>
        </p:txBody>
      </p:sp>
      <p:sp>
        <p:nvSpPr>
          <p:cNvPr id="228360" name="Rectangle 7"/>
          <p:cNvSpPr>
            <a:spLocks noChangeArrowheads="1"/>
          </p:cNvSpPr>
          <p:nvPr/>
        </p:nvSpPr>
        <p:spPr bwMode="auto">
          <a:xfrm>
            <a:off x="250825" y="3789363"/>
            <a:ext cx="8785225" cy="2519362"/>
          </a:xfrm>
          <a:prstGeom prst="rect">
            <a:avLst/>
          </a:prstGeom>
          <a:solidFill>
            <a:schemeClr val="accent1">
              <a:alpha val="9019"/>
            </a:schemeClr>
          </a:solidFill>
          <a:ln w="9525" cap="rnd">
            <a:solidFill>
              <a:schemeClr val="tx1"/>
            </a:solidFill>
            <a:prstDash val="sysDot"/>
            <a:miter lim="800000"/>
            <a:headEnd/>
            <a:tailEnd/>
          </a:ln>
        </p:spPr>
        <p:txBody>
          <a:bodyPr wrap="none" anchor="ctr">
            <a:prstTxWarp prst="textNoShape">
              <a:avLst/>
            </a:prstTxWarp>
          </a:bodyPr>
          <a:lstStyle/>
          <a:p>
            <a:endParaRPr lang="it-IT"/>
          </a:p>
        </p:txBody>
      </p:sp>
      <p:sp>
        <p:nvSpPr>
          <p:cNvPr id="228361" name="Rectangle 8"/>
          <p:cNvSpPr>
            <a:spLocks noChangeArrowheads="1"/>
          </p:cNvSpPr>
          <p:nvPr/>
        </p:nvSpPr>
        <p:spPr bwMode="auto">
          <a:xfrm>
            <a:off x="215900" y="981075"/>
            <a:ext cx="8820150" cy="2376488"/>
          </a:xfrm>
          <a:prstGeom prst="rect">
            <a:avLst/>
          </a:prstGeom>
          <a:solidFill>
            <a:schemeClr val="accent1">
              <a:alpha val="9019"/>
            </a:schemeClr>
          </a:solidFill>
          <a:ln w="9525" cap="rnd">
            <a:solidFill>
              <a:schemeClr val="tx1"/>
            </a:solidFill>
            <a:prstDash val="sysDot"/>
            <a:miter lim="800000"/>
            <a:headEnd/>
            <a:tailEnd/>
          </a:ln>
        </p:spPr>
        <p:txBody>
          <a:bodyPr wrap="none" anchor="ctr">
            <a:prstTxWarp prst="textNoShape">
              <a:avLst/>
            </a:prstTxWarp>
          </a:bodyPr>
          <a:lstStyle/>
          <a:p>
            <a:endParaRPr lang="it-IT"/>
          </a:p>
        </p:txBody>
      </p:sp>
      <p:sp>
        <p:nvSpPr>
          <p:cNvPr id="25609" name="Rectangle 9"/>
          <p:cNvSpPr>
            <a:spLocks noGrp="1" noChangeArrowheads="1"/>
          </p:cNvSpPr>
          <p:nvPr>
            <p:ph type="title"/>
          </p:nvPr>
        </p:nvSpPr>
        <p:spPr>
          <a:xfrm>
            <a:off x="457200" y="274638"/>
            <a:ext cx="8229600" cy="490537"/>
          </a:xfrm>
        </p:spPr>
        <p:txBody>
          <a:bodyPr anchor="t">
            <a:normAutofit fontScale="90000"/>
          </a:bodyPr>
          <a:lstStyle/>
          <a:p>
            <a:pPr>
              <a:defRPr/>
            </a:pPr>
            <a:r>
              <a:rPr lang="it-IT" sz="2800" b="1">
                <a:latin typeface="Tahoma" pitchFamily="-84" charset="0"/>
              </a:rPr>
              <a:t>Formalizziamo …</a:t>
            </a:r>
          </a:p>
        </p:txBody>
      </p:sp>
      <p:sp>
        <p:nvSpPr>
          <p:cNvPr id="228363" name="Rectangle 10"/>
          <p:cNvSpPr>
            <a:spLocks noGrp="1" noChangeArrowheads="1"/>
          </p:cNvSpPr>
          <p:nvPr>
            <p:ph type="body" sz="half" idx="1"/>
          </p:nvPr>
        </p:nvSpPr>
        <p:spPr>
          <a:xfrm>
            <a:off x="322263" y="4364038"/>
            <a:ext cx="4038600" cy="647700"/>
          </a:xfrm>
        </p:spPr>
        <p:txBody>
          <a:bodyPr/>
          <a:lstStyle/>
          <a:p>
            <a:pPr>
              <a:buFontTx/>
              <a:buNone/>
            </a:pPr>
            <a:r>
              <a:rPr lang="it-IT" sz="2800" b="1">
                <a:solidFill>
                  <a:srgbClr val="FF0000"/>
                </a:solidFill>
                <a:latin typeface="Arial" pitchFamily="-107" charset="0"/>
                <a:ea typeface="ＭＳ Ｐゴシック" pitchFamily="-107" charset="-128"/>
                <a:cs typeface="ＭＳ Ｐゴシック" pitchFamily="-107" charset="-128"/>
              </a:rPr>
              <a:t>Qualcuno</a:t>
            </a:r>
            <a:r>
              <a:rPr lang="it-IT" sz="2800">
                <a:latin typeface="Arial" pitchFamily="-107" charset="0"/>
                <a:ea typeface="ＭＳ Ｐゴシック" pitchFamily="-107" charset="-128"/>
                <a:cs typeface="ＭＳ Ｐゴシック" pitchFamily="-107" charset="-128"/>
              </a:rPr>
              <a:t> mangia</a:t>
            </a:r>
          </a:p>
        </p:txBody>
      </p:sp>
      <p:pic>
        <p:nvPicPr>
          <p:cNvPr id="228364" name="Picture 11" descr="FRANZ2"/>
          <p:cNvPicPr>
            <a:picLocks noGrp="1" noChangeAspect="1" noChangeArrowheads="1"/>
          </p:cNvPicPr>
          <p:nvPr>
            <p:ph sz="quarter" idx="3"/>
          </p:nvPr>
        </p:nvPicPr>
        <p:blipFill>
          <a:blip r:embed="rId3">
            <a:clrChange>
              <a:clrFrom>
                <a:srgbClr val="FFFFFF"/>
              </a:clrFrom>
              <a:clrTo>
                <a:srgbClr val="FFFFFF">
                  <a:alpha val="0"/>
                </a:srgbClr>
              </a:clrTo>
            </a:clrChange>
          </a:blip>
          <a:srcRect/>
          <a:stretch>
            <a:fillRect/>
          </a:stretch>
        </p:blipFill>
        <p:spPr>
          <a:xfrm>
            <a:off x="5110163" y="3716338"/>
            <a:ext cx="2917825" cy="1584325"/>
          </a:xfrm>
        </p:spPr>
      </p:pic>
      <p:pic>
        <p:nvPicPr>
          <p:cNvPr id="228365" name="Picture 12" descr="Tutti mangiano"/>
          <p:cNvPicPr>
            <a:picLocks noGrp="1" noChangeAspect="1" noChangeArrowheads="1"/>
          </p:cNvPicPr>
          <p:nvPr>
            <p:ph sz="quarter" idx="2"/>
          </p:nvPr>
        </p:nvPicPr>
        <p:blipFill>
          <a:blip r:embed="rId4">
            <a:clrChange>
              <a:clrFrom>
                <a:srgbClr val="FFFFFF"/>
              </a:clrFrom>
              <a:clrTo>
                <a:srgbClr val="FFFFFF">
                  <a:alpha val="0"/>
                </a:srgbClr>
              </a:clrTo>
            </a:clrChange>
            <a:lum bright="24000" contrast="4000"/>
          </a:blip>
          <a:srcRect/>
          <a:stretch>
            <a:fillRect/>
          </a:stretch>
        </p:blipFill>
        <p:spPr>
          <a:xfrm>
            <a:off x="3852863" y="968375"/>
            <a:ext cx="2303462" cy="1381125"/>
          </a:xfrm>
        </p:spPr>
      </p:pic>
      <p:pic>
        <p:nvPicPr>
          <p:cNvPr id="228366" name="Picture 13" descr="Tutti mangiano"/>
          <p:cNvPicPr>
            <a:picLocks noChangeAspect="1" noChangeArrowheads="1"/>
          </p:cNvPicPr>
          <p:nvPr/>
        </p:nvPicPr>
        <p:blipFill>
          <a:blip r:embed="rId4">
            <a:clrChange>
              <a:clrFrom>
                <a:srgbClr val="FFFFFF"/>
              </a:clrFrom>
              <a:clrTo>
                <a:srgbClr val="FFFFFF">
                  <a:alpha val="0"/>
                </a:srgbClr>
              </a:clrTo>
            </a:clrChange>
            <a:lum bright="24000" contrast="4000"/>
          </a:blip>
          <a:srcRect/>
          <a:stretch>
            <a:fillRect/>
          </a:stretch>
        </p:blipFill>
        <p:spPr bwMode="auto">
          <a:xfrm>
            <a:off x="6337300" y="930275"/>
            <a:ext cx="2482850" cy="1490663"/>
          </a:xfrm>
          <a:prstGeom prst="rect">
            <a:avLst/>
          </a:prstGeom>
          <a:noFill/>
          <a:ln w="9525">
            <a:noFill/>
            <a:miter lim="800000"/>
            <a:headEnd/>
            <a:tailEnd/>
          </a:ln>
        </p:spPr>
      </p:pic>
      <p:pic>
        <p:nvPicPr>
          <p:cNvPr id="228367" name="Picture 14" descr="FRANZ2"/>
          <p:cNvPicPr>
            <a:picLocks noChangeAspect="1" noChangeArrowheads="1"/>
          </p:cNvPicPr>
          <p:nvPr/>
        </p:nvPicPr>
        <p:blipFill>
          <a:blip r:embed="rId3">
            <a:clrChange>
              <a:clrFrom>
                <a:srgbClr val="FFFFFF"/>
              </a:clrFrom>
              <a:clrTo>
                <a:srgbClr val="FFFFFF">
                  <a:alpha val="0"/>
                </a:srgbClr>
              </a:clrTo>
            </a:clrChange>
          </a:blip>
          <a:srcRect l="48128" r="6572"/>
          <a:stretch>
            <a:fillRect/>
          </a:stretch>
        </p:blipFill>
        <p:spPr bwMode="auto">
          <a:xfrm>
            <a:off x="3897313" y="3716338"/>
            <a:ext cx="1322387" cy="1584325"/>
          </a:xfrm>
          <a:prstGeom prst="rect">
            <a:avLst/>
          </a:prstGeom>
          <a:noFill/>
          <a:ln w="9525">
            <a:noFill/>
            <a:miter lim="800000"/>
            <a:headEnd/>
            <a:tailEnd/>
          </a:ln>
        </p:spPr>
      </p:pic>
      <p:pic>
        <p:nvPicPr>
          <p:cNvPr id="228368" name="Picture 15" descr="FRANZ2"/>
          <p:cNvPicPr>
            <a:picLocks noChangeAspect="1" noChangeArrowheads="1"/>
          </p:cNvPicPr>
          <p:nvPr/>
        </p:nvPicPr>
        <p:blipFill>
          <a:blip r:embed="rId3">
            <a:clrChange>
              <a:clrFrom>
                <a:srgbClr val="FFFFFF"/>
              </a:clrFrom>
              <a:clrTo>
                <a:srgbClr val="FFFFFF">
                  <a:alpha val="0"/>
                </a:srgbClr>
              </a:clrTo>
            </a:clrChange>
          </a:blip>
          <a:srcRect l="48128" r="14102"/>
          <a:stretch>
            <a:fillRect/>
          </a:stretch>
        </p:blipFill>
        <p:spPr bwMode="auto">
          <a:xfrm>
            <a:off x="7862888" y="3733800"/>
            <a:ext cx="1101725" cy="1584325"/>
          </a:xfrm>
          <a:prstGeom prst="rect">
            <a:avLst/>
          </a:prstGeom>
          <a:noFill/>
          <a:ln w="9525">
            <a:noFill/>
            <a:miter lim="800000"/>
            <a:headEnd/>
            <a:tailEnd/>
          </a:ln>
        </p:spPr>
      </p:pic>
      <p:sp>
        <p:nvSpPr>
          <p:cNvPr id="228369" name="Rectangle 16"/>
          <p:cNvSpPr>
            <a:spLocks noChangeArrowheads="1"/>
          </p:cNvSpPr>
          <p:nvPr/>
        </p:nvSpPr>
        <p:spPr bwMode="auto">
          <a:xfrm>
            <a:off x="250825" y="1412875"/>
            <a:ext cx="4038600" cy="576263"/>
          </a:xfrm>
          <a:prstGeom prst="rect">
            <a:avLst/>
          </a:prstGeom>
          <a:noFill/>
          <a:ln w="9525">
            <a:noFill/>
            <a:miter lim="800000"/>
            <a:headEnd/>
            <a:tailEnd/>
          </a:ln>
        </p:spPr>
        <p:txBody>
          <a:bodyPr>
            <a:prstTxWarp prst="textNoShape">
              <a:avLst/>
            </a:prstTxWarp>
          </a:bodyPr>
          <a:lstStyle/>
          <a:p>
            <a:pPr marL="342900" indent="-342900">
              <a:spcBef>
                <a:spcPct val="20000"/>
              </a:spcBef>
            </a:pPr>
            <a:r>
              <a:rPr lang="it-IT" sz="2800" b="1">
                <a:solidFill>
                  <a:srgbClr val="FF0000"/>
                </a:solidFill>
              </a:rPr>
              <a:t>Tutti</a:t>
            </a:r>
            <a:r>
              <a:rPr lang="it-IT" sz="2800"/>
              <a:t> mangiano</a:t>
            </a:r>
          </a:p>
        </p:txBody>
      </p:sp>
      <p:sp>
        <p:nvSpPr>
          <p:cNvPr id="25617" name="Rectangle 17"/>
          <p:cNvSpPr>
            <a:spLocks noChangeArrowheads="1"/>
          </p:cNvSpPr>
          <p:nvPr/>
        </p:nvSpPr>
        <p:spPr bwMode="auto">
          <a:xfrm>
            <a:off x="395288" y="5300663"/>
            <a:ext cx="8785225" cy="431800"/>
          </a:xfrm>
          <a:prstGeom prst="rect">
            <a:avLst/>
          </a:prstGeom>
          <a:noFill/>
          <a:ln w="9525">
            <a:noFill/>
            <a:miter lim="800000"/>
            <a:headEnd/>
            <a:tailEnd/>
          </a:ln>
          <a:effectLst>
            <a:outerShdw blurRad="63500" dist="12700" dir="5400000" algn="ctr" rotWithShape="0">
              <a:srgbClr val="000000">
                <a:alpha val="50000"/>
              </a:srgbClr>
            </a:outerShdw>
          </a:effectLst>
        </p:spPr>
        <p:txBody>
          <a:bodyPr>
            <a:prstTxWarp prst="textNoShape">
              <a:avLst/>
            </a:prstTxWarp>
          </a:bodyPr>
          <a:lstStyle/>
          <a:p>
            <a:pPr marL="342900" indent="-342900">
              <a:lnSpc>
                <a:spcPct val="80000"/>
              </a:lnSpc>
              <a:spcBef>
                <a:spcPct val="20000"/>
              </a:spcBef>
              <a:defRPr/>
            </a:pPr>
            <a:r>
              <a:rPr lang="it-IT">
                <a:solidFill>
                  <a:srgbClr val="0000CC"/>
                </a:solidFill>
                <a:latin typeface="Arial" pitchFamily="-1" charset="0"/>
                <a:ea typeface="ＭＳ Ｐゴシック" pitchFamily="-1" charset="-128"/>
                <a:cs typeface="ＭＳ Ｐゴシック" pitchFamily="-1" charset="-128"/>
              </a:rPr>
              <a:t>Esiste almeno un </a:t>
            </a:r>
            <a:r>
              <a:rPr lang="it-IT" i="1">
                <a:solidFill>
                  <a:srgbClr val="0000CC"/>
                </a:solidFill>
                <a:latin typeface="Arial" pitchFamily="-1" charset="0"/>
                <a:ea typeface="ＭＳ Ｐゴシック" pitchFamily="-1" charset="-128"/>
                <a:cs typeface="ＭＳ Ｐゴシック" pitchFamily="-1" charset="-128"/>
              </a:rPr>
              <a:t>x</a:t>
            </a:r>
            <a:r>
              <a:rPr lang="it-IT">
                <a:solidFill>
                  <a:srgbClr val="0000CC"/>
                </a:solidFill>
                <a:latin typeface="Arial" pitchFamily="-1" charset="0"/>
                <a:ea typeface="ＭＳ Ｐゴシック" pitchFamily="-1" charset="-128"/>
                <a:cs typeface="ＭＳ Ｐゴシック" pitchFamily="-1" charset="-128"/>
              </a:rPr>
              <a:t> , tale che </a:t>
            </a:r>
            <a:r>
              <a:rPr lang="it-IT" i="1">
                <a:solidFill>
                  <a:srgbClr val="0000CC"/>
                </a:solidFill>
                <a:latin typeface="Arial" pitchFamily="-1" charset="0"/>
                <a:ea typeface="ＭＳ Ｐゴシック" pitchFamily="-1" charset="-128"/>
                <a:cs typeface="ＭＳ Ｐゴシック" pitchFamily="-1" charset="-128"/>
              </a:rPr>
              <a:t>x</a:t>
            </a:r>
            <a:r>
              <a:rPr lang="it-IT">
                <a:solidFill>
                  <a:srgbClr val="0000CC"/>
                </a:solidFill>
                <a:latin typeface="Arial" pitchFamily="-1" charset="0"/>
                <a:ea typeface="ＭＳ Ｐゴシック" pitchFamily="-1" charset="-128"/>
                <a:cs typeface="ＭＳ Ｐゴシック" pitchFamily="-1" charset="-128"/>
              </a:rPr>
              <a:t> mangia </a:t>
            </a:r>
            <a:r>
              <a:rPr lang="it-IT" sz="2000">
                <a:solidFill>
                  <a:srgbClr val="0000CC"/>
                </a:solidFill>
                <a:latin typeface="Arial" pitchFamily="-1" charset="0"/>
                <a:ea typeface="ＭＳ Ｐゴシック" pitchFamily="-1" charset="-128"/>
                <a:cs typeface="ＭＳ Ｐゴシック" pitchFamily="-1" charset="-128"/>
              </a:rPr>
              <a:t>      </a:t>
            </a:r>
            <a:r>
              <a:rPr lang="it-IT" sz="3200" b="1">
                <a:solidFill>
                  <a:srgbClr val="FF0000"/>
                </a:solidFill>
                <a:latin typeface="Symbol" pitchFamily="-84" charset="2"/>
                <a:ea typeface="ＭＳ Ｐゴシック" pitchFamily="-1" charset="-128"/>
                <a:cs typeface="ＭＳ Ｐゴシック" pitchFamily="-1" charset="-128"/>
              </a:rPr>
              <a:t>$ </a:t>
            </a:r>
            <a:r>
              <a:rPr lang="it-IT" sz="2800">
                <a:solidFill>
                  <a:srgbClr val="FF0000"/>
                </a:solidFill>
                <a:latin typeface="Arial" pitchFamily="-1" charset="0"/>
                <a:ea typeface="ＭＳ Ｐゴシック" pitchFamily="-1" charset="-128"/>
                <a:cs typeface="ＭＳ Ｐゴシック" pitchFamily="-1" charset="-128"/>
              </a:rPr>
              <a:t>x M</a:t>
            </a:r>
            <a:r>
              <a:rPr lang="it-IT" sz="2800" baseline="30000">
                <a:solidFill>
                  <a:srgbClr val="FF0000"/>
                </a:solidFill>
                <a:latin typeface="Arial" pitchFamily="-1" charset="0"/>
                <a:ea typeface="ＭＳ Ｐゴシック" pitchFamily="-1" charset="-128"/>
                <a:cs typeface="ＭＳ Ｐゴシック" pitchFamily="-1" charset="-128"/>
              </a:rPr>
              <a:t>1 </a:t>
            </a:r>
            <a:r>
              <a:rPr lang="it-IT" sz="2800">
                <a:solidFill>
                  <a:srgbClr val="FF0000"/>
                </a:solidFill>
                <a:latin typeface="Arial" pitchFamily="-1" charset="0"/>
                <a:ea typeface="ＭＳ Ｐゴシック" pitchFamily="-1" charset="-128"/>
                <a:cs typeface="ＭＳ Ｐゴシック" pitchFamily="-1" charset="-128"/>
              </a:rPr>
              <a:t>(x)</a:t>
            </a:r>
          </a:p>
          <a:p>
            <a:pPr marL="342900" indent="-342900">
              <a:lnSpc>
                <a:spcPct val="80000"/>
              </a:lnSpc>
              <a:spcBef>
                <a:spcPct val="20000"/>
              </a:spcBef>
              <a:defRPr/>
            </a:pPr>
            <a:endParaRPr lang="it-IT" sz="1200">
              <a:solidFill>
                <a:srgbClr val="0000CC"/>
              </a:solidFill>
              <a:latin typeface="Arial" pitchFamily="-1" charset="0"/>
              <a:ea typeface="ＭＳ Ｐゴシック" pitchFamily="-1" charset="-128"/>
              <a:cs typeface="ＭＳ Ｐゴシック" pitchFamily="-1" charset="-128"/>
            </a:endParaRPr>
          </a:p>
        </p:txBody>
      </p:sp>
      <p:sp>
        <p:nvSpPr>
          <p:cNvPr id="25618" name="Rectangle 18"/>
          <p:cNvSpPr>
            <a:spLocks noChangeArrowheads="1"/>
          </p:cNvSpPr>
          <p:nvPr/>
        </p:nvSpPr>
        <p:spPr bwMode="auto">
          <a:xfrm>
            <a:off x="358775" y="2636838"/>
            <a:ext cx="8785225" cy="576262"/>
          </a:xfrm>
          <a:prstGeom prst="rect">
            <a:avLst/>
          </a:prstGeom>
          <a:noFill/>
          <a:ln w="9525">
            <a:noFill/>
            <a:miter lim="800000"/>
            <a:headEnd/>
            <a:tailEnd/>
          </a:ln>
          <a:effectLst>
            <a:outerShdw blurRad="63500" dist="12700" dir="5400000" algn="ctr" rotWithShape="0">
              <a:srgbClr val="000000">
                <a:alpha val="50000"/>
              </a:srgbClr>
            </a:outerShdw>
          </a:effectLst>
        </p:spPr>
        <p:txBody>
          <a:bodyPr>
            <a:prstTxWarp prst="textNoShape">
              <a:avLst/>
            </a:prstTxWarp>
          </a:bodyPr>
          <a:lstStyle/>
          <a:p>
            <a:pPr marL="342900" indent="-342900">
              <a:lnSpc>
                <a:spcPct val="80000"/>
              </a:lnSpc>
              <a:spcBef>
                <a:spcPct val="20000"/>
              </a:spcBef>
              <a:defRPr/>
            </a:pPr>
            <a:r>
              <a:rPr lang="it-IT">
                <a:solidFill>
                  <a:srgbClr val="0000CC"/>
                </a:solidFill>
                <a:latin typeface="Arial" pitchFamily="-1" charset="0"/>
                <a:ea typeface="ＭＳ Ｐゴシック" pitchFamily="-1" charset="-128"/>
                <a:cs typeface="ＭＳ Ｐゴシック" pitchFamily="-1" charset="-128"/>
              </a:rPr>
              <a:t>Per ogni </a:t>
            </a:r>
            <a:r>
              <a:rPr lang="it-IT" i="1">
                <a:solidFill>
                  <a:srgbClr val="0000CC"/>
                </a:solidFill>
                <a:latin typeface="Arial" pitchFamily="-1" charset="0"/>
                <a:ea typeface="ＭＳ Ｐゴシック" pitchFamily="-1" charset="-128"/>
                <a:cs typeface="ＭＳ Ｐゴシック" pitchFamily="-1" charset="-128"/>
              </a:rPr>
              <a:t>x</a:t>
            </a:r>
            <a:r>
              <a:rPr lang="it-IT">
                <a:solidFill>
                  <a:srgbClr val="0000CC"/>
                </a:solidFill>
                <a:latin typeface="Arial" pitchFamily="-1" charset="0"/>
                <a:ea typeface="ＭＳ Ｐゴシック" pitchFamily="-1" charset="-128"/>
                <a:cs typeface="ＭＳ Ｐゴシック" pitchFamily="-1" charset="-128"/>
              </a:rPr>
              <a:t>, </a:t>
            </a:r>
            <a:r>
              <a:rPr lang="it-IT" i="1">
                <a:solidFill>
                  <a:srgbClr val="0000CC"/>
                </a:solidFill>
                <a:latin typeface="Arial" pitchFamily="-1" charset="0"/>
                <a:ea typeface="ＭＳ Ｐゴシック" pitchFamily="-1" charset="-128"/>
                <a:cs typeface="ＭＳ Ｐゴシック" pitchFamily="-1" charset="-128"/>
              </a:rPr>
              <a:t>x</a:t>
            </a:r>
            <a:r>
              <a:rPr lang="it-IT">
                <a:solidFill>
                  <a:srgbClr val="0000CC"/>
                </a:solidFill>
                <a:latin typeface="Arial" pitchFamily="-1" charset="0"/>
                <a:ea typeface="ＭＳ Ｐゴシック" pitchFamily="-1" charset="-128"/>
                <a:cs typeface="ＭＳ Ｐゴシック" pitchFamily="-1" charset="-128"/>
              </a:rPr>
              <a:t> mangia</a:t>
            </a:r>
            <a:r>
              <a:rPr lang="it-IT" sz="2000">
                <a:solidFill>
                  <a:srgbClr val="0000CC"/>
                </a:solidFill>
                <a:latin typeface="Arial" pitchFamily="-1" charset="0"/>
                <a:ea typeface="ＭＳ Ｐゴシック" pitchFamily="-1" charset="-128"/>
                <a:cs typeface="ＭＳ Ｐゴシック" pitchFamily="-1" charset="-128"/>
              </a:rPr>
              <a:t>     	</a:t>
            </a:r>
            <a:r>
              <a:rPr lang="it-IT" sz="3200" b="1">
                <a:solidFill>
                  <a:srgbClr val="FF0000"/>
                </a:solidFill>
                <a:latin typeface="Symbol" pitchFamily="-84" charset="2"/>
                <a:ea typeface="ＭＳ Ｐゴシック" pitchFamily="-1" charset="-128"/>
                <a:cs typeface="ＭＳ Ｐゴシック" pitchFamily="-1" charset="-128"/>
              </a:rPr>
              <a:t>"</a:t>
            </a:r>
            <a:r>
              <a:rPr lang="it-IT" sz="2800">
                <a:solidFill>
                  <a:srgbClr val="FF0000"/>
                </a:solidFill>
                <a:latin typeface="Arial" pitchFamily="-1" charset="0"/>
                <a:ea typeface="ＭＳ Ｐゴシック" pitchFamily="-1" charset="-128"/>
                <a:cs typeface="ＭＳ Ｐゴシック" pitchFamily="-1" charset="-128"/>
              </a:rPr>
              <a:t>x M</a:t>
            </a:r>
            <a:r>
              <a:rPr lang="it-IT" sz="2800" baseline="30000">
                <a:solidFill>
                  <a:srgbClr val="FF0000"/>
                </a:solidFill>
                <a:latin typeface="Arial" pitchFamily="-1" charset="0"/>
                <a:ea typeface="ＭＳ Ｐゴシック" pitchFamily="-1" charset="-128"/>
                <a:cs typeface="ＭＳ Ｐゴシック" pitchFamily="-1" charset="-128"/>
              </a:rPr>
              <a:t>1</a:t>
            </a:r>
            <a:r>
              <a:rPr lang="it-IT" sz="2800">
                <a:solidFill>
                  <a:srgbClr val="FF0000"/>
                </a:solidFill>
                <a:latin typeface="Symbol" pitchFamily="-84" charset="2"/>
                <a:ea typeface="ＭＳ Ｐゴシック" pitchFamily="-1" charset="-128"/>
                <a:cs typeface="ＭＳ Ｐゴシック" pitchFamily="-1" charset="-128"/>
              </a:rPr>
              <a:t> </a:t>
            </a:r>
            <a:r>
              <a:rPr lang="it-IT" sz="2800">
                <a:solidFill>
                  <a:srgbClr val="FF0000"/>
                </a:solidFill>
                <a:latin typeface="Arial" pitchFamily="-1" charset="0"/>
                <a:ea typeface="ＭＳ Ｐゴシック" pitchFamily="-1" charset="-128"/>
                <a:cs typeface="ＭＳ Ｐゴシック" pitchFamily="-1" charset="-128"/>
              </a:rPr>
              <a:t>(x)</a:t>
            </a:r>
          </a:p>
        </p:txBody>
      </p:sp>
      <p:sp>
        <p:nvSpPr>
          <p:cNvPr id="228372" name="Rectangle 19"/>
          <p:cNvSpPr>
            <a:spLocks noChangeArrowheads="1"/>
          </p:cNvSpPr>
          <p:nvPr/>
        </p:nvSpPr>
        <p:spPr bwMode="auto">
          <a:xfrm>
            <a:off x="7308850" y="2997200"/>
            <a:ext cx="2016125" cy="396875"/>
          </a:xfrm>
          <a:prstGeom prst="rect">
            <a:avLst/>
          </a:prstGeom>
          <a:noFill/>
          <a:ln w="9525" cap="rnd">
            <a:noFill/>
            <a:prstDash val="sysDot"/>
            <a:miter lim="800000"/>
            <a:headEnd/>
            <a:tailEnd/>
          </a:ln>
        </p:spPr>
        <p:txBody>
          <a:bodyPr>
            <a:prstTxWarp prst="textNoShape">
              <a:avLst/>
            </a:prstTxWarp>
            <a:spAutoFit/>
          </a:bodyPr>
          <a:lstStyle/>
          <a:p>
            <a:r>
              <a:rPr lang="it-IT" sz="2000" b="1">
                <a:latin typeface="Symbol" pitchFamily="-107" charset="2"/>
              </a:rPr>
              <a:t>" = </a:t>
            </a:r>
            <a:r>
              <a:rPr lang="it-IT" sz="1400">
                <a:latin typeface="Comic Sans MS" pitchFamily="-107" charset="0"/>
              </a:rPr>
              <a:t>Per ogni…</a:t>
            </a:r>
          </a:p>
        </p:txBody>
      </p:sp>
      <p:sp>
        <p:nvSpPr>
          <p:cNvPr id="228373" name="Rectangle 20"/>
          <p:cNvSpPr>
            <a:spLocks noChangeArrowheads="1"/>
          </p:cNvSpPr>
          <p:nvPr/>
        </p:nvSpPr>
        <p:spPr bwMode="auto">
          <a:xfrm>
            <a:off x="6975475" y="5949950"/>
            <a:ext cx="2052638" cy="396875"/>
          </a:xfrm>
          <a:prstGeom prst="rect">
            <a:avLst/>
          </a:prstGeom>
          <a:noFill/>
          <a:ln w="9525" cap="rnd">
            <a:noFill/>
            <a:prstDash val="sysDot"/>
            <a:miter lim="800000"/>
            <a:headEnd/>
            <a:tailEnd/>
          </a:ln>
        </p:spPr>
        <p:txBody>
          <a:bodyPr wrap="none">
            <a:prstTxWarp prst="textNoShape">
              <a:avLst/>
            </a:prstTxWarp>
            <a:spAutoFit/>
          </a:bodyPr>
          <a:lstStyle/>
          <a:p>
            <a:r>
              <a:rPr lang="it-IT" sz="2000" b="1">
                <a:latin typeface="Symbol" pitchFamily="-107" charset="2"/>
              </a:rPr>
              <a:t>$</a:t>
            </a:r>
            <a:r>
              <a:rPr lang="it-IT">
                <a:latin typeface="Symbol" pitchFamily="-107" charset="2"/>
              </a:rPr>
              <a:t> = </a:t>
            </a:r>
            <a:r>
              <a:rPr lang="it-IT" sz="1400">
                <a:latin typeface="Comic Sans MS" pitchFamily="-107" charset="0"/>
              </a:rPr>
              <a:t>Esiste almeno un…</a:t>
            </a:r>
          </a:p>
        </p:txBody>
      </p:sp>
    </p:spTree>
  </p:cSld>
  <p:clrMapOvr>
    <a:masterClrMapping/>
  </p:clrMapOvr>
  <p:transition/>
  <p:timing>
    <p:tnLst>
      <p:par>
        <p:cTn id="1" dur="indefinite" restart="never" nodeType="tmRoot"/>
      </p:par>
    </p:tnLst>
  </p:timing>
</p:sld>
</file>

<file path=ppt/slides/slide12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showMasterPhAnim="0">
  <p:cSld>
    <p:spTree>
      <p:nvGrpSpPr>
        <p:cNvPr id="1" name=""/>
        <p:cNvGrpSpPr/>
        <p:nvPr/>
      </p:nvGrpSpPr>
      <p:grpSpPr>
        <a:xfrm>
          <a:off x="0" y="0"/>
          <a:ext cx="0" cy="0"/>
          <a:chOff x="0" y="0"/>
          <a:chExt cx="0" cy="0"/>
        </a:xfrm>
      </p:grpSpPr>
      <p:sp>
        <p:nvSpPr>
          <p:cNvPr id="24" name="Segnaposto numero diapositiva 7"/>
          <p:cNvSpPr>
            <a:spLocks noGrp="1"/>
          </p:cNvSpPr>
          <p:nvPr>
            <p:ph type="sldNum" sz="quarter" idx="12"/>
          </p:nvPr>
        </p:nvSpPr>
        <p:spPr/>
        <p:txBody>
          <a:bodyPr/>
          <a:lstStyle/>
          <a:p>
            <a:pPr>
              <a:defRPr/>
            </a:pPr>
            <a:fld id="{F6D370DE-3820-854A-832E-94C843BE2905}" type="slidenum">
              <a:rPr lang="it-IT"/>
              <a:pPr>
                <a:defRPr/>
              </a:pPr>
              <a:t>126</a:t>
            </a:fld>
            <a:endParaRPr lang="it-IT"/>
          </a:p>
        </p:txBody>
      </p:sp>
      <p:pic>
        <p:nvPicPr>
          <p:cNvPr id="230403" name="Picture 2" descr="mail-franz"/>
          <p:cNvPicPr>
            <a:picLocks noGrp="1" noChangeAspect="1" noChangeArrowheads="1"/>
          </p:cNvPicPr>
          <p:nvPr>
            <p:ph sz="quarter" idx="2"/>
          </p:nvPr>
        </p:nvPicPr>
        <p:blipFill>
          <a:blip r:embed="rId3">
            <a:clrChange>
              <a:clrFrom>
                <a:srgbClr val="FFFFFF"/>
              </a:clrFrom>
              <a:clrTo>
                <a:srgbClr val="FFFFFF">
                  <a:alpha val="0"/>
                </a:srgbClr>
              </a:clrTo>
            </a:clrChange>
          </a:blip>
          <a:srcRect/>
          <a:stretch>
            <a:fillRect/>
          </a:stretch>
        </p:blipFill>
        <p:spPr>
          <a:xfrm>
            <a:off x="-180975" y="782638"/>
            <a:ext cx="2376488" cy="1709737"/>
          </a:xfrm>
        </p:spPr>
      </p:pic>
      <p:sp>
        <p:nvSpPr>
          <p:cNvPr id="230404" name="Rectangle 3"/>
          <p:cNvSpPr>
            <a:spLocks noGrp="1" noChangeArrowheads="1"/>
          </p:cNvSpPr>
          <p:nvPr>
            <p:ph type="title"/>
          </p:nvPr>
        </p:nvSpPr>
        <p:spPr>
          <a:xfrm>
            <a:off x="0" y="274638"/>
            <a:ext cx="9144000" cy="490537"/>
          </a:xfrm>
        </p:spPr>
        <p:txBody>
          <a:bodyPr anchor="t"/>
          <a:lstStyle/>
          <a:p>
            <a:r>
              <a:rPr lang="it-IT" sz="2400" b="1">
                <a:latin typeface="Tahoma" pitchFamily="-107" charset="0"/>
                <a:ea typeface="ＭＳ Ｐゴシック" pitchFamily="-107" charset="-128"/>
                <a:cs typeface="ＭＳ Ｐゴシック" pitchFamily="-107" charset="-128"/>
              </a:rPr>
              <a:t>Enunciati universali/particolari e affermativi/negativi …</a:t>
            </a:r>
          </a:p>
        </p:txBody>
      </p:sp>
      <p:graphicFrame>
        <p:nvGraphicFramePr>
          <p:cNvPr id="26628" name="Group 4"/>
          <p:cNvGraphicFramePr>
            <a:graphicFrameLocks noGrp="1"/>
          </p:cNvGraphicFramePr>
          <p:nvPr/>
        </p:nvGraphicFramePr>
        <p:xfrm>
          <a:off x="71438" y="1860550"/>
          <a:ext cx="8893175" cy="4161854"/>
        </p:xfrm>
        <a:graphic>
          <a:graphicData uri="http://schemas.openxmlformats.org/drawingml/2006/table">
            <a:tbl>
              <a:tblPr/>
              <a:tblGrid>
                <a:gridCol w="1717675"/>
                <a:gridCol w="3436937"/>
                <a:gridCol w="3738563"/>
              </a:tblGrid>
              <a:tr h="528638">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it-IT" sz="1600" b="0" i="0" u="none" strike="noStrike" cap="none" normalizeH="0" baseline="0">
                        <a:ln>
                          <a:noFill/>
                        </a:ln>
                        <a:solidFill>
                          <a:schemeClr val="tx1"/>
                        </a:solidFill>
                        <a:effectLst/>
                        <a:latin typeface="Arial" pitchFamily="-84" charset="0"/>
                        <a:ea typeface="ＭＳ Ｐゴシック" pitchFamily="-84" charset="-128"/>
                        <a:cs typeface="ＭＳ Ｐゴシック" pitchFamily="-84" charset="-128"/>
                      </a:endParaRPr>
                    </a:p>
                  </a:txBody>
                  <a:tcPr anchor="ct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it-IT" sz="2400" b="0" i="0" u="none" strike="noStrike" cap="none" normalizeH="0" baseline="0">
                          <a:ln>
                            <a:noFill/>
                          </a:ln>
                          <a:solidFill>
                            <a:srgbClr val="0000CC"/>
                          </a:solidFill>
                          <a:effectLst/>
                          <a:latin typeface="Arial" pitchFamily="-84" charset="0"/>
                          <a:ea typeface="ＭＳ Ｐゴシック" pitchFamily="-84" charset="-128"/>
                          <a:cs typeface="ＭＳ Ｐゴシック" pitchFamily="-84" charset="-128"/>
                        </a:rPr>
                        <a:t>Affermativi</a:t>
                      </a:r>
                    </a:p>
                  </a:txBody>
                  <a:tcPr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1">
                        <a:alpha val="9000"/>
                      </a:schemeClr>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it-IT" sz="2400" b="0" i="0" u="none" strike="noStrike" cap="none" normalizeH="0" baseline="0">
                          <a:ln>
                            <a:noFill/>
                          </a:ln>
                          <a:solidFill>
                            <a:srgbClr val="0000CC"/>
                          </a:solidFill>
                          <a:effectLst/>
                          <a:latin typeface="Arial" pitchFamily="-84" charset="0"/>
                          <a:ea typeface="ＭＳ Ｐゴシック" pitchFamily="-84" charset="-128"/>
                          <a:cs typeface="ＭＳ Ｐゴシック" pitchFamily="-84" charset="-128"/>
                        </a:rPr>
                        <a:t>Negativi</a:t>
                      </a:r>
                    </a:p>
                  </a:txBody>
                  <a:tcPr anchor="ct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1">
                        <a:alpha val="9000"/>
                      </a:schemeClr>
                    </a:solidFill>
                  </a:tcPr>
                </a:tc>
              </a:tr>
              <a:tr h="1319213">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it-IT" sz="2400" b="0" i="0" u="none" strike="noStrike" cap="none" normalizeH="0" baseline="0">
                          <a:ln>
                            <a:noFill/>
                          </a:ln>
                          <a:solidFill>
                            <a:srgbClr val="0000CC"/>
                          </a:solidFill>
                          <a:effectLst/>
                          <a:latin typeface="Arial" pitchFamily="-84" charset="0"/>
                          <a:ea typeface="ＭＳ Ｐゴシック" pitchFamily="-84" charset="-128"/>
                          <a:cs typeface="ＭＳ Ｐゴシック" pitchFamily="-84" charset="-128"/>
                        </a:rPr>
                        <a:t>Universali</a:t>
                      </a:r>
                    </a:p>
                  </a:txBody>
                  <a:tcPr anchor="ct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7CE36B">
                        <a:alpha val="9000"/>
                      </a:srgbClr>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it-IT" sz="1000" b="0" i="0" u="none" strike="noStrike" cap="none" normalizeH="0" baseline="0">
                        <a:ln>
                          <a:noFill/>
                        </a:ln>
                        <a:solidFill>
                          <a:schemeClr val="tx1"/>
                        </a:solidFill>
                        <a:effectLst/>
                        <a:latin typeface="Arial" pitchFamily="-84" charset="0"/>
                        <a:ea typeface="ＭＳ Ｐゴシック" pitchFamily="-84" charset="-128"/>
                        <a:cs typeface="ＭＳ Ｐゴシック" pitchFamily="-84" charset="-128"/>
                      </a:endParaRPr>
                    </a:p>
                    <a:p>
                      <a:pPr marL="0" marR="0" lvl="0" indent="0" algn="ctr" defTabSz="914400" rtl="0" eaLnBrk="1" fontAlgn="base" latinLnBrk="0" hangingPunct="1">
                        <a:lnSpc>
                          <a:spcPct val="100000"/>
                        </a:lnSpc>
                        <a:spcBef>
                          <a:spcPct val="20000"/>
                        </a:spcBef>
                        <a:spcAft>
                          <a:spcPct val="0"/>
                        </a:spcAft>
                        <a:buClrTx/>
                        <a:buSzTx/>
                        <a:buFontTx/>
                        <a:buNone/>
                        <a:tabLst/>
                      </a:pPr>
                      <a:r>
                        <a:rPr kumimoji="0" lang="it-IT" sz="2000" b="0" i="0" u="none" strike="noStrike" cap="none" normalizeH="0" baseline="0">
                          <a:ln>
                            <a:noFill/>
                          </a:ln>
                          <a:solidFill>
                            <a:schemeClr val="tx1"/>
                          </a:solidFill>
                          <a:effectLst/>
                          <a:latin typeface="Arial" pitchFamily="-84" charset="0"/>
                          <a:ea typeface="ＭＳ Ｐゴシック" pitchFamily="-84" charset="-128"/>
                          <a:cs typeface="ＭＳ Ｐゴシック" pitchFamily="-84" charset="-128"/>
                        </a:rPr>
                        <a:t>“</a:t>
                      </a:r>
                      <a:r>
                        <a:rPr kumimoji="0" lang="it-IT" sz="2000" b="1" i="0" u="none" strike="noStrike" cap="none" normalizeH="0" baseline="0">
                          <a:ln>
                            <a:noFill/>
                          </a:ln>
                          <a:solidFill>
                            <a:schemeClr val="tx1"/>
                          </a:solidFill>
                          <a:effectLst/>
                          <a:latin typeface="Arial" pitchFamily="-84" charset="0"/>
                          <a:ea typeface="ＭＳ Ｐゴシック" pitchFamily="-84" charset="-128"/>
                          <a:cs typeface="ＭＳ Ｐゴシック" pitchFamily="-84" charset="-128"/>
                        </a:rPr>
                        <a:t>Tutti</a:t>
                      </a:r>
                      <a:r>
                        <a:rPr kumimoji="0" lang="it-IT" sz="2000" b="0" i="0" u="none" strike="noStrike" cap="none" normalizeH="0" baseline="0">
                          <a:ln>
                            <a:noFill/>
                          </a:ln>
                          <a:solidFill>
                            <a:schemeClr val="tx1"/>
                          </a:solidFill>
                          <a:effectLst/>
                          <a:latin typeface="Arial" pitchFamily="-84" charset="0"/>
                          <a:ea typeface="ＭＳ Ｐゴシック" pitchFamily="-84" charset="-128"/>
                          <a:cs typeface="ＭＳ Ｐゴシック" pitchFamily="-84" charset="-128"/>
                        </a:rPr>
                        <a:t> i cagliaritani </a:t>
                      </a:r>
                    </a:p>
                    <a:p>
                      <a:pPr marL="0" marR="0" lvl="0" indent="0" algn="ctr" defTabSz="914400" rtl="0" eaLnBrk="1" fontAlgn="base" latinLnBrk="0" hangingPunct="1">
                        <a:lnSpc>
                          <a:spcPct val="100000"/>
                        </a:lnSpc>
                        <a:spcBef>
                          <a:spcPct val="20000"/>
                        </a:spcBef>
                        <a:spcAft>
                          <a:spcPct val="0"/>
                        </a:spcAft>
                        <a:buClrTx/>
                        <a:buSzTx/>
                        <a:buFontTx/>
                        <a:buNone/>
                        <a:tabLst/>
                      </a:pPr>
                      <a:r>
                        <a:rPr kumimoji="0" lang="it-IT" sz="2000" b="0" i="0" u="none" strike="noStrike" cap="none" normalizeH="0" baseline="0">
                          <a:ln>
                            <a:noFill/>
                          </a:ln>
                          <a:solidFill>
                            <a:schemeClr val="tx1"/>
                          </a:solidFill>
                          <a:effectLst/>
                          <a:latin typeface="Arial" pitchFamily="-84" charset="0"/>
                          <a:ea typeface="ＭＳ Ｐゴシック" pitchFamily="-84" charset="-128"/>
                          <a:cs typeface="ＭＳ Ｐゴシック" pitchFamily="-84" charset="-128"/>
                        </a:rPr>
                        <a:t>sono tifosi”</a:t>
                      </a:r>
                    </a:p>
                    <a:p>
                      <a:pPr marL="0" marR="0" lvl="0" indent="0" algn="ctr" defTabSz="914400" rtl="0" eaLnBrk="1" fontAlgn="base" latinLnBrk="0" hangingPunct="1">
                        <a:lnSpc>
                          <a:spcPct val="100000"/>
                        </a:lnSpc>
                        <a:spcBef>
                          <a:spcPct val="20000"/>
                        </a:spcBef>
                        <a:spcAft>
                          <a:spcPct val="0"/>
                        </a:spcAft>
                        <a:buClrTx/>
                        <a:buSzTx/>
                        <a:buFontTx/>
                        <a:buNone/>
                        <a:tabLst/>
                      </a:pPr>
                      <a:endParaRPr kumimoji="0" lang="it-IT" sz="1400" b="0" i="0" u="none" strike="noStrike" cap="none" normalizeH="0" baseline="0">
                        <a:ln>
                          <a:noFill/>
                        </a:ln>
                        <a:solidFill>
                          <a:schemeClr val="tx1"/>
                        </a:solidFill>
                        <a:effectLst/>
                        <a:latin typeface="Arial" pitchFamily="-84" charset="0"/>
                        <a:ea typeface="ＭＳ Ｐゴシック" pitchFamily="-84" charset="-128"/>
                        <a:cs typeface="ＭＳ Ｐゴシック" pitchFamily="-84" charset="-128"/>
                      </a:endParaRPr>
                    </a:p>
                    <a:p>
                      <a:pPr marL="0" marR="0" lvl="0" indent="0" algn="ctr" defTabSz="914400" rtl="0" eaLnBrk="1" fontAlgn="base" latinLnBrk="0" hangingPunct="1">
                        <a:lnSpc>
                          <a:spcPct val="100000"/>
                        </a:lnSpc>
                        <a:spcBef>
                          <a:spcPct val="20000"/>
                        </a:spcBef>
                        <a:spcAft>
                          <a:spcPct val="0"/>
                        </a:spcAft>
                        <a:buClrTx/>
                        <a:buSzTx/>
                        <a:buFontTx/>
                        <a:buNone/>
                        <a:tabLst/>
                      </a:pPr>
                      <a:r>
                        <a:rPr kumimoji="0" lang="it-IT" sz="2400" b="0" i="0" u="none" strike="noStrike" cap="none" normalizeH="0" baseline="0">
                          <a:ln>
                            <a:noFill/>
                          </a:ln>
                          <a:solidFill>
                            <a:srgbClr val="FF0000"/>
                          </a:solidFill>
                          <a:effectLst/>
                          <a:latin typeface="Symbol" pitchFamily="-84" charset="2"/>
                          <a:ea typeface="ＭＳ Ｐゴシック" pitchFamily="-84" charset="-128"/>
                          <a:cs typeface="ＭＳ Ｐゴシック" pitchFamily="-84" charset="-128"/>
                        </a:rPr>
                        <a:t>"</a:t>
                      </a:r>
                      <a:r>
                        <a:rPr kumimoji="0" lang="it-IT" sz="2400" b="0" i="0" u="none" strike="noStrike" cap="none" normalizeH="0" baseline="0">
                          <a:ln>
                            <a:noFill/>
                          </a:ln>
                          <a:solidFill>
                            <a:srgbClr val="FF0000"/>
                          </a:solidFill>
                          <a:effectLst/>
                          <a:latin typeface="Arial" pitchFamily="-84" charset="0"/>
                          <a:ea typeface="ＭＳ Ｐゴシック" pitchFamily="-84" charset="-128"/>
                          <a:cs typeface="ＭＳ Ｐゴシック" pitchFamily="-84" charset="-128"/>
                        </a:rPr>
                        <a:t>x </a:t>
                      </a:r>
                      <a:r>
                        <a:rPr kumimoji="0" lang="it-IT" sz="2400" b="0" i="0" u="none" strike="noStrike" cap="none" normalizeH="0" baseline="0">
                          <a:ln>
                            <a:noFill/>
                          </a:ln>
                          <a:solidFill>
                            <a:schemeClr val="tx1"/>
                          </a:solidFill>
                          <a:effectLst/>
                          <a:latin typeface="Arial" pitchFamily="-84" charset="0"/>
                          <a:ea typeface="ＭＳ Ｐゴシック" pitchFamily="-84" charset="-128"/>
                          <a:cs typeface="ＭＳ Ｐゴシック" pitchFamily="-84" charset="-128"/>
                        </a:rPr>
                        <a:t>( C</a:t>
                      </a:r>
                      <a:r>
                        <a:rPr kumimoji="0" lang="it-IT" sz="2400" b="0" i="0" u="none" strike="noStrike" cap="none" normalizeH="0" baseline="30000">
                          <a:ln>
                            <a:noFill/>
                          </a:ln>
                          <a:solidFill>
                            <a:schemeClr val="tx1"/>
                          </a:solidFill>
                          <a:effectLst/>
                          <a:latin typeface="Arial" pitchFamily="-84" charset="0"/>
                          <a:ea typeface="ＭＳ Ｐゴシック" pitchFamily="-84" charset="-128"/>
                          <a:cs typeface="ＭＳ Ｐゴシック" pitchFamily="-84" charset="-128"/>
                        </a:rPr>
                        <a:t>1 </a:t>
                      </a:r>
                      <a:r>
                        <a:rPr kumimoji="0" lang="it-IT" sz="2400" b="0" i="0" u="none" strike="noStrike" cap="none" normalizeH="0" baseline="0">
                          <a:ln>
                            <a:noFill/>
                          </a:ln>
                          <a:solidFill>
                            <a:schemeClr val="tx1"/>
                          </a:solidFill>
                          <a:effectLst/>
                          <a:latin typeface="Arial" pitchFamily="-84" charset="0"/>
                          <a:ea typeface="ＭＳ Ｐゴシック" pitchFamily="-84" charset="-128"/>
                          <a:cs typeface="ＭＳ Ｐゴシック" pitchFamily="-84" charset="-128"/>
                        </a:rPr>
                        <a:t>(x) </a:t>
                      </a:r>
                      <a:r>
                        <a:rPr kumimoji="0" lang="it-IT" sz="2400" b="0" i="0" u="none" strike="noStrike" cap="none" normalizeH="0" baseline="0">
                          <a:ln>
                            <a:noFill/>
                          </a:ln>
                          <a:solidFill>
                            <a:srgbClr val="FF0000"/>
                          </a:solidFill>
                          <a:effectLst/>
                          <a:latin typeface="Symbol" pitchFamily="-84" charset="2"/>
                          <a:ea typeface="ＭＳ Ｐゴシック" pitchFamily="-84" charset="-128"/>
                          <a:cs typeface="ＭＳ Ｐゴシック" pitchFamily="-84" charset="-128"/>
                        </a:rPr>
                        <a:t>®</a:t>
                      </a:r>
                      <a:r>
                        <a:rPr kumimoji="0" lang="it-IT" sz="2400" b="0" i="0" u="none" strike="noStrike" cap="none" normalizeH="0" baseline="0">
                          <a:ln>
                            <a:noFill/>
                          </a:ln>
                          <a:solidFill>
                            <a:schemeClr val="tx1"/>
                          </a:solidFill>
                          <a:effectLst/>
                          <a:latin typeface="Arial" pitchFamily="-84" charset="0"/>
                          <a:ea typeface="ＭＳ Ｐゴシック" pitchFamily="-84" charset="-128"/>
                          <a:cs typeface="ＭＳ Ｐゴシック" pitchFamily="-84" charset="-128"/>
                        </a:rPr>
                        <a:t>T</a:t>
                      </a:r>
                      <a:r>
                        <a:rPr kumimoji="0" lang="it-IT" sz="2400" b="0" i="0" u="none" strike="noStrike" cap="none" normalizeH="0" baseline="30000">
                          <a:ln>
                            <a:noFill/>
                          </a:ln>
                          <a:solidFill>
                            <a:schemeClr val="tx1"/>
                          </a:solidFill>
                          <a:effectLst/>
                          <a:latin typeface="Arial" pitchFamily="-84" charset="0"/>
                          <a:ea typeface="ＭＳ Ｐゴシック" pitchFamily="-84" charset="-128"/>
                          <a:cs typeface="ＭＳ Ｐゴシック" pitchFamily="-84" charset="-128"/>
                        </a:rPr>
                        <a:t>1</a:t>
                      </a:r>
                      <a:r>
                        <a:rPr kumimoji="0" lang="it-IT" sz="2400" b="0" i="0" u="none" strike="noStrike" cap="none" normalizeH="0" baseline="0">
                          <a:ln>
                            <a:noFill/>
                          </a:ln>
                          <a:solidFill>
                            <a:schemeClr val="tx1"/>
                          </a:solidFill>
                          <a:effectLst/>
                          <a:latin typeface="Arial" pitchFamily="-84" charset="0"/>
                          <a:ea typeface="ＭＳ Ｐゴシック" pitchFamily="-84" charset="-128"/>
                          <a:cs typeface="ＭＳ Ｐゴシック" pitchFamily="-84" charset="-128"/>
                        </a:rPr>
                        <a:t>(x) )</a:t>
                      </a:r>
                    </a:p>
                    <a:p>
                      <a:pPr marL="0" marR="0" lvl="0" indent="0" algn="ctr" defTabSz="914400" rtl="0" eaLnBrk="1" fontAlgn="base" latinLnBrk="0" hangingPunct="1">
                        <a:lnSpc>
                          <a:spcPct val="100000"/>
                        </a:lnSpc>
                        <a:spcBef>
                          <a:spcPct val="20000"/>
                        </a:spcBef>
                        <a:spcAft>
                          <a:spcPct val="0"/>
                        </a:spcAft>
                        <a:buClrTx/>
                        <a:buSzTx/>
                        <a:buFontTx/>
                        <a:buNone/>
                        <a:tabLst/>
                      </a:pPr>
                      <a:endParaRPr kumimoji="0" lang="it-IT" sz="900" b="0" i="0" u="none" strike="noStrike" cap="none" normalizeH="0" baseline="0">
                        <a:ln>
                          <a:noFill/>
                        </a:ln>
                        <a:solidFill>
                          <a:srgbClr val="FF0000"/>
                        </a:solidFill>
                        <a:effectLst/>
                        <a:latin typeface="Arial" pitchFamily="-84" charset="0"/>
                        <a:ea typeface="ＭＳ Ｐゴシック" pitchFamily="-84" charset="-128"/>
                        <a:cs typeface="ＭＳ Ｐゴシック" pitchFamily="-84" charset="-128"/>
                      </a:endParaRPr>
                    </a:p>
                  </a:txBody>
                  <a:tcPr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it-IT" sz="500" b="0" i="0" u="none" strike="noStrike" cap="none" normalizeH="0" baseline="0">
                        <a:ln>
                          <a:noFill/>
                        </a:ln>
                        <a:solidFill>
                          <a:schemeClr val="tx1"/>
                        </a:solidFill>
                        <a:effectLst/>
                        <a:latin typeface="Arial" pitchFamily="-84" charset="0"/>
                        <a:ea typeface="ＭＳ Ｐゴシック" pitchFamily="-84" charset="-128"/>
                        <a:cs typeface="ＭＳ Ｐゴシック" pitchFamily="-84" charset="-128"/>
                      </a:endParaRPr>
                    </a:p>
                    <a:p>
                      <a:pPr marL="0" marR="0" lvl="0" indent="0" algn="ctr" defTabSz="914400" rtl="0" eaLnBrk="1" fontAlgn="base" latinLnBrk="0" hangingPunct="1">
                        <a:lnSpc>
                          <a:spcPct val="100000"/>
                        </a:lnSpc>
                        <a:spcBef>
                          <a:spcPct val="20000"/>
                        </a:spcBef>
                        <a:spcAft>
                          <a:spcPct val="0"/>
                        </a:spcAft>
                        <a:buClrTx/>
                        <a:buSzTx/>
                        <a:buFontTx/>
                        <a:buNone/>
                        <a:tabLst/>
                      </a:pPr>
                      <a:r>
                        <a:rPr kumimoji="0" lang="it-IT" sz="2000" b="0" i="0" u="none" strike="noStrike" cap="none" normalizeH="0" baseline="0">
                          <a:ln>
                            <a:noFill/>
                          </a:ln>
                          <a:solidFill>
                            <a:schemeClr val="tx1"/>
                          </a:solidFill>
                          <a:effectLst/>
                          <a:latin typeface="Arial" pitchFamily="-84" charset="0"/>
                          <a:ea typeface="ＭＳ Ｐゴシック" pitchFamily="-84" charset="-128"/>
                          <a:cs typeface="ＭＳ Ｐゴシック" pitchFamily="-84" charset="-128"/>
                        </a:rPr>
                        <a:t>“</a:t>
                      </a:r>
                      <a:r>
                        <a:rPr kumimoji="0" lang="it-IT" sz="2000" b="1" i="0" u="none" strike="noStrike" cap="none" normalizeH="0" baseline="0">
                          <a:ln>
                            <a:noFill/>
                          </a:ln>
                          <a:solidFill>
                            <a:schemeClr val="tx1"/>
                          </a:solidFill>
                          <a:effectLst/>
                          <a:latin typeface="Arial" pitchFamily="-84" charset="0"/>
                          <a:ea typeface="ＭＳ Ｐゴシック" pitchFamily="-84" charset="-128"/>
                          <a:cs typeface="ＭＳ Ｐゴシック" pitchFamily="-84" charset="-128"/>
                        </a:rPr>
                        <a:t>Nessun</a:t>
                      </a:r>
                      <a:r>
                        <a:rPr kumimoji="0" lang="it-IT" sz="2000" b="0" i="0" u="none" strike="noStrike" cap="none" normalizeH="0" baseline="0">
                          <a:ln>
                            <a:noFill/>
                          </a:ln>
                          <a:solidFill>
                            <a:schemeClr val="tx1"/>
                          </a:solidFill>
                          <a:effectLst/>
                          <a:latin typeface="Arial" pitchFamily="-84" charset="0"/>
                          <a:ea typeface="ＭＳ Ｐゴシック" pitchFamily="-84" charset="-128"/>
                          <a:cs typeface="ＭＳ Ｐゴシック" pitchFamily="-84" charset="-128"/>
                        </a:rPr>
                        <a:t> cagliaritano </a:t>
                      </a:r>
                      <a:endParaRPr kumimoji="0" lang="it-IT" sz="1800" b="0" i="0" u="none" strike="noStrike" cap="none" normalizeH="0" baseline="0">
                        <a:ln>
                          <a:noFill/>
                        </a:ln>
                        <a:solidFill>
                          <a:schemeClr val="tx1"/>
                        </a:solidFill>
                        <a:effectLst/>
                        <a:latin typeface="Arial" pitchFamily="-84" charset="0"/>
                        <a:ea typeface="ＭＳ Ｐゴシック" pitchFamily="-84" charset="-128"/>
                        <a:cs typeface="ＭＳ Ｐゴシック" pitchFamily="-84" charset="-128"/>
                      </a:endParaRPr>
                    </a:p>
                    <a:p>
                      <a:pPr marL="0" marR="0" lvl="0" indent="0" algn="ctr" defTabSz="914400" rtl="0" eaLnBrk="1" fontAlgn="base" latinLnBrk="0" hangingPunct="1">
                        <a:lnSpc>
                          <a:spcPct val="100000"/>
                        </a:lnSpc>
                        <a:spcBef>
                          <a:spcPct val="20000"/>
                        </a:spcBef>
                        <a:spcAft>
                          <a:spcPct val="0"/>
                        </a:spcAft>
                        <a:buClrTx/>
                        <a:buSzTx/>
                        <a:buFontTx/>
                        <a:buNone/>
                        <a:tabLst/>
                      </a:pPr>
                      <a:r>
                        <a:rPr kumimoji="0" lang="it-IT" sz="2000" b="0" i="0" u="none" strike="noStrike" cap="none" normalizeH="0" baseline="0">
                          <a:ln>
                            <a:noFill/>
                          </a:ln>
                          <a:solidFill>
                            <a:schemeClr val="tx1"/>
                          </a:solidFill>
                          <a:effectLst/>
                          <a:latin typeface="Arial" pitchFamily="-84" charset="0"/>
                          <a:ea typeface="ＭＳ Ｐゴシック" pitchFamily="-84" charset="-128"/>
                          <a:cs typeface="ＭＳ Ｐゴシック" pitchFamily="-84" charset="-128"/>
                        </a:rPr>
                        <a:t>è tifoso”</a:t>
                      </a:r>
                    </a:p>
                    <a:p>
                      <a:pPr marL="0" marR="0" lvl="0" indent="0" algn="ctr" defTabSz="914400" rtl="0" eaLnBrk="1" fontAlgn="base" latinLnBrk="0" hangingPunct="1">
                        <a:lnSpc>
                          <a:spcPct val="100000"/>
                        </a:lnSpc>
                        <a:spcBef>
                          <a:spcPct val="20000"/>
                        </a:spcBef>
                        <a:spcAft>
                          <a:spcPct val="0"/>
                        </a:spcAft>
                        <a:buClrTx/>
                        <a:buSzTx/>
                        <a:buFontTx/>
                        <a:buNone/>
                        <a:tabLst/>
                      </a:pPr>
                      <a:endParaRPr kumimoji="0" lang="it-IT" sz="1400" b="0" i="0" u="none" strike="noStrike" cap="none" normalizeH="0" baseline="0">
                        <a:ln>
                          <a:noFill/>
                        </a:ln>
                        <a:solidFill>
                          <a:schemeClr val="tx1"/>
                        </a:solidFill>
                        <a:effectLst/>
                        <a:latin typeface="Arial" pitchFamily="-84" charset="0"/>
                        <a:ea typeface="ＭＳ Ｐゴシック" pitchFamily="-84" charset="-128"/>
                        <a:cs typeface="ＭＳ Ｐゴシック" pitchFamily="-84" charset="-128"/>
                      </a:endParaRPr>
                    </a:p>
                    <a:p>
                      <a:pPr marL="0" marR="0" lvl="0" indent="0" algn="ctr" defTabSz="914400" rtl="0" eaLnBrk="1" fontAlgn="base" latinLnBrk="0" hangingPunct="1">
                        <a:lnSpc>
                          <a:spcPct val="100000"/>
                        </a:lnSpc>
                        <a:spcBef>
                          <a:spcPct val="20000"/>
                        </a:spcBef>
                        <a:spcAft>
                          <a:spcPct val="0"/>
                        </a:spcAft>
                        <a:buClrTx/>
                        <a:buSzTx/>
                        <a:buFontTx/>
                        <a:buNone/>
                        <a:tabLst/>
                      </a:pPr>
                      <a:r>
                        <a:rPr kumimoji="0" lang="it-IT" sz="2400" b="0" i="0" u="none" strike="noStrike" cap="none" normalizeH="0" baseline="0">
                          <a:ln>
                            <a:noFill/>
                          </a:ln>
                          <a:solidFill>
                            <a:srgbClr val="FF0000"/>
                          </a:solidFill>
                          <a:effectLst/>
                          <a:latin typeface="Symbol" pitchFamily="-84" charset="2"/>
                          <a:ea typeface="ＭＳ Ｐゴシック" pitchFamily="-84" charset="-128"/>
                          <a:cs typeface="ＭＳ Ｐゴシック" pitchFamily="-84" charset="-128"/>
                        </a:rPr>
                        <a:t>"</a:t>
                      </a:r>
                      <a:r>
                        <a:rPr kumimoji="0" lang="it-IT" sz="2400" b="0" i="0" u="none" strike="noStrike" cap="none" normalizeH="0" baseline="0">
                          <a:ln>
                            <a:noFill/>
                          </a:ln>
                          <a:solidFill>
                            <a:srgbClr val="FF0000"/>
                          </a:solidFill>
                          <a:effectLst/>
                          <a:latin typeface="Arial" pitchFamily="-84" charset="0"/>
                          <a:ea typeface="ＭＳ Ｐゴシック" pitchFamily="-84" charset="-128"/>
                          <a:cs typeface="ＭＳ Ｐゴシック" pitchFamily="-84" charset="-128"/>
                        </a:rPr>
                        <a:t>x </a:t>
                      </a:r>
                      <a:r>
                        <a:rPr kumimoji="0" lang="it-IT" sz="2400" b="0" i="0" u="none" strike="noStrike" cap="none" normalizeH="0" baseline="0">
                          <a:ln>
                            <a:noFill/>
                          </a:ln>
                          <a:solidFill>
                            <a:schemeClr val="tx1"/>
                          </a:solidFill>
                          <a:effectLst/>
                          <a:latin typeface="Arial" pitchFamily="-84" charset="0"/>
                          <a:ea typeface="ＭＳ Ｐゴシック" pitchFamily="-84" charset="-128"/>
                          <a:cs typeface="ＭＳ Ｐゴシック" pitchFamily="-84" charset="-128"/>
                        </a:rPr>
                        <a:t>( C </a:t>
                      </a:r>
                      <a:r>
                        <a:rPr kumimoji="0" lang="it-IT" sz="2400" b="0" i="0" u="none" strike="noStrike" cap="none" normalizeH="0" baseline="30000">
                          <a:ln>
                            <a:noFill/>
                          </a:ln>
                          <a:solidFill>
                            <a:schemeClr val="tx1"/>
                          </a:solidFill>
                          <a:effectLst/>
                          <a:latin typeface="Arial" pitchFamily="-84" charset="0"/>
                          <a:ea typeface="ＭＳ Ｐゴシック" pitchFamily="-84" charset="-128"/>
                          <a:cs typeface="ＭＳ Ｐゴシック" pitchFamily="-84" charset="-128"/>
                        </a:rPr>
                        <a:t>1 </a:t>
                      </a:r>
                      <a:r>
                        <a:rPr kumimoji="0" lang="it-IT" sz="2400" b="0" i="0" u="none" strike="noStrike" cap="none" normalizeH="0" baseline="0">
                          <a:ln>
                            <a:noFill/>
                          </a:ln>
                          <a:solidFill>
                            <a:schemeClr val="tx1"/>
                          </a:solidFill>
                          <a:effectLst/>
                          <a:latin typeface="Arial" pitchFamily="-84" charset="0"/>
                          <a:ea typeface="ＭＳ Ｐゴシック" pitchFamily="-84" charset="-128"/>
                          <a:cs typeface="ＭＳ Ｐゴシック" pitchFamily="-84" charset="-128"/>
                        </a:rPr>
                        <a:t>(x) </a:t>
                      </a:r>
                      <a:r>
                        <a:rPr kumimoji="0" lang="it-IT" sz="2400" b="0" i="0" u="none" strike="noStrike" cap="none" normalizeH="0" baseline="0">
                          <a:ln>
                            <a:noFill/>
                          </a:ln>
                          <a:solidFill>
                            <a:srgbClr val="FF0000"/>
                          </a:solidFill>
                          <a:effectLst/>
                          <a:latin typeface="Symbol" pitchFamily="-84" charset="2"/>
                          <a:ea typeface="ＭＳ Ｐゴシック" pitchFamily="-84" charset="-128"/>
                          <a:cs typeface="ＭＳ Ｐゴシック" pitchFamily="-84" charset="-128"/>
                        </a:rPr>
                        <a:t>®</a:t>
                      </a:r>
                      <a:r>
                        <a:rPr kumimoji="0" lang="it-IT" sz="2400" b="0" i="0" u="none" strike="noStrike" cap="none" normalizeH="0" baseline="0">
                          <a:ln>
                            <a:noFill/>
                          </a:ln>
                          <a:solidFill>
                            <a:schemeClr val="tx1"/>
                          </a:solidFill>
                          <a:effectLst/>
                          <a:latin typeface="Symbol" pitchFamily="-84" charset="2"/>
                          <a:ea typeface="ＭＳ Ｐゴシック" pitchFamily="-84" charset="-128"/>
                          <a:cs typeface="ＭＳ Ｐゴシック" pitchFamily="-84" charset="-128"/>
                        </a:rPr>
                        <a:t> </a:t>
                      </a:r>
                      <a:r>
                        <a:rPr kumimoji="0" lang="it-IT" sz="2400" b="0" i="0" u="none" strike="noStrike" cap="none" normalizeH="0" baseline="0">
                          <a:ln>
                            <a:noFill/>
                          </a:ln>
                          <a:solidFill>
                            <a:srgbClr val="FF0000"/>
                          </a:solidFill>
                          <a:effectLst/>
                          <a:latin typeface="Symbol" pitchFamily="-84" charset="2"/>
                          <a:ea typeface="ＭＳ Ｐゴシック" pitchFamily="-84" charset="-128"/>
                          <a:cs typeface="ＭＳ Ｐゴシック" pitchFamily="-84" charset="-128"/>
                        </a:rPr>
                        <a:t>Ø</a:t>
                      </a:r>
                      <a:r>
                        <a:rPr kumimoji="0" lang="it-IT" sz="2400" b="0" i="0" u="none" strike="noStrike" cap="none" normalizeH="0" baseline="0">
                          <a:ln>
                            <a:noFill/>
                          </a:ln>
                          <a:solidFill>
                            <a:schemeClr val="tx1"/>
                          </a:solidFill>
                          <a:effectLst/>
                          <a:latin typeface="Arial" pitchFamily="-84" charset="0"/>
                          <a:ea typeface="ＭＳ Ｐゴシック" pitchFamily="-84" charset="-128"/>
                          <a:cs typeface="ＭＳ Ｐゴシック" pitchFamily="-84" charset="-128"/>
                        </a:rPr>
                        <a:t>T</a:t>
                      </a:r>
                      <a:r>
                        <a:rPr kumimoji="0" lang="it-IT" sz="2400" b="0" i="0" u="none" strike="noStrike" cap="none" normalizeH="0" baseline="30000">
                          <a:ln>
                            <a:noFill/>
                          </a:ln>
                          <a:solidFill>
                            <a:schemeClr val="tx1"/>
                          </a:solidFill>
                          <a:effectLst/>
                          <a:latin typeface="Arial" pitchFamily="-84" charset="0"/>
                          <a:ea typeface="ＭＳ Ｐゴシック" pitchFamily="-84" charset="-128"/>
                          <a:cs typeface="ＭＳ Ｐゴシック" pitchFamily="-84" charset="-128"/>
                        </a:rPr>
                        <a:t>1 </a:t>
                      </a:r>
                      <a:r>
                        <a:rPr kumimoji="0" lang="it-IT" sz="2400" b="0" i="0" u="none" strike="noStrike" cap="none" normalizeH="0" baseline="0">
                          <a:ln>
                            <a:noFill/>
                          </a:ln>
                          <a:solidFill>
                            <a:schemeClr val="tx1"/>
                          </a:solidFill>
                          <a:effectLst/>
                          <a:latin typeface="Arial" pitchFamily="-84" charset="0"/>
                          <a:ea typeface="ＭＳ Ｐゴシック" pitchFamily="-84" charset="-128"/>
                          <a:cs typeface="ＭＳ Ｐゴシック" pitchFamily="-84" charset="-128"/>
                        </a:rPr>
                        <a:t>(x) )</a:t>
                      </a:r>
                    </a:p>
                    <a:p>
                      <a:pPr marL="0" marR="0" lvl="0" indent="0" algn="ctr" defTabSz="914400" rtl="0" eaLnBrk="1" fontAlgn="base" latinLnBrk="0" hangingPunct="1">
                        <a:lnSpc>
                          <a:spcPct val="100000"/>
                        </a:lnSpc>
                        <a:spcBef>
                          <a:spcPct val="20000"/>
                        </a:spcBef>
                        <a:spcAft>
                          <a:spcPct val="0"/>
                        </a:spcAft>
                        <a:buClrTx/>
                        <a:buSzTx/>
                        <a:buFontTx/>
                        <a:buNone/>
                        <a:tabLst/>
                      </a:pPr>
                      <a:endParaRPr kumimoji="0" lang="it-IT" sz="500" b="0" i="0" u="none" strike="noStrike" cap="none" normalizeH="0" baseline="0">
                        <a:ln>
                          <a:noFill/>
                        </a:ln>
                        <a:solidFill>
                          <a:srgbClr val="FF0000"/>
                        </a:solidFill>
                        <a:effectLst/>
                        <a:latin typeface="Arial" pitchFamily="-84" charset="0"/>
                        <a:ea typeface="ＭＳ Ｐゴシック" pitchFamily="-84" charset="-128"/>
                        <a:cs typeface="ＭＳ Ｐゴシック" pitchFamily="-84" charset="-128"/>
                      </a:endParaRPr>
                    </a:p>
                  </a:txBody>
                  <a:tcPr anchor="ct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1319213">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it-IT" sz="2400" b="0" i="0" u="none" strike="noStrike" cap="none" normalizeH="0" baseline="0">
                          <a:ln>
                            <a:noFill/>
                          </a:ln>
                          <a:solidFill>
                            <a:srgbClr val="0000CC"/>
                          </a:solidFill>
                          <a:effectLst/>
                          <a:latin typeface="Arial" pitchFamily="-84" charset="0"/>
                          <a:ea typeface="ＭＳ Ｐゴシック" pitchFamily="-84" charset="-128"/>
                          <a:cs typeface="ＭＳ Ｐゴシック" pitchFamily="-84" charset="-128"/>
                        </a:rPr>
                        <a:t>Particolari</a:t>
                      </a:r>
                    </a:p>
                  </a:txBody>
                  <a:tcPr anchor="ct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rgbClr val="7CE36B">
                        <a:alpha val="9000"/>
                      </a:srgbClr>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it-IT" sz="1000" b="0" i="0" u="none" strike="noStrike" cap="none" normalizeH="0" baseline="0">
                        <a:ln>
                          <a:noFill/>
                        </a:ln>
                        <a:solidFill>
                          <a:schemeClr val="tx1"/>
                        </a:solidFill>
                        <a:effectLst/>
                        <a:latin typeface="Arial" pitchFamily="-84" charset="0"/>
                        <a:ea typeface="ＭＳ Ｐゴシック" pitchFamily="-84" charset="-128"/>
                        <a:cs typeface="ＭＳ Ｐゴシック" pitchFamily="-84" charset="-128"/>
                      </a:endParaRPr>
                    </a:p>
                    <a:p>
                      <a:pPr marL="0" marR="0" lvl="0" indent="0" algn="ctr" defTabSz="914400" rtl="0" eaLnBrk="1" fontAlgn="base" latinLnBrk="0" hangingPunct="1">
                        <a:lnSpc>
                          <a:spcPct val="100000"/>
                        </a:lnSpc>
                        <a:spcBef>
                          <a:spcPct val="20000"/>
                        </a:spcBef>
                        <a:spcAft>
                          <a:spcPct val="0"/>
                        </a:spcAft>
                        <a:buClrTx/>
                        <a:buSzTx/>
                        <a:buFontTx/>
                        <a:buNone/>
                        <a:tabLst/>
                      </a:pPr>
                      <a:r>
                        <a:rPr kumimoji="0" lang="it-IT" sz="2000" b="0" i="0" u="none" strike="noStrike" cap="none" normalizeH="0" baseline="0">
                          <a:ln>
                            <a:noFill/>
                          </a:ln>
                          <a:solidFill>
                            <a:schemeClr val="tx1"/>
                          </a:solidFill>
                          <a:effectLst/>
                          <a:latin typeface="Arial" pitchFamily="-84" charset="0"/>
                          <a:ea typeface="ＭＳ Ｐゴシック" pitchFamily="-84" charset="-128"/>
                          <a:cs typeface="ＭＳ Ｐゴシック" pitchFamily="-84" charset="-128"/>
                        </a:rPr>
                        <a:t>“</a:t>
                      </a:r>
                      <a:r>
                        <a:rPr kumimoji="0" lang="it-IT" sz="2000" b="1" i="0" u="none" strike="noStrike" cap="none" normalizeH="0" baseline="0">
                          <a:ln>
                            <a:noFill/>
                          </a:ln>
                          <a:solidFill>
                            <a:schemeClr val="tx1"/>
                          </a:solidFill>
                          <a:effectLst/>
                          <a:latin typeface="Arial" pitchFamily="-84" charset="0"/>
                          <a:ea typeface="ＭＳ Ｐゴシック" pitchFamily="-84" charset="-128"/>
                          <a:cs typeface="ＭＳ Ｐゴシック" pitchFamily="-84" charset="-128"/>
                        </a:rPr>
                        <a:t>Qualche</a:t>
                      </a:r>
                      <a:r>
                        <a:rPr kumimoji="0" lang="it-IT" sz="2000" b="0" i="0" u="none" strike="noStrike" cap="none" normalizeH="0" baseline="0">
                          <a:ln>
                            <a:noFill/>
                          </a:ln>
                          <a:solidFill>
                            <a:schemeClr val="tx1"/>
                          </a:solidFill>
                          <a:effectLst/>
                          <a:latin typeface="Arial" pitchFamily="-84" charset="0"/>
                          <a:ea typeface="ＭＳ Ｐゴシック" pitchFamily="-84" charset="-128"/>
                          <a:cs typeface="ＭＳ Ｐゴシック" pitchFamily="-84" charset="-128"/>
                        </a:rPr>
                        <a:t> cagliaritano </a:t>
                      </a:r>
                    </a:p>
                    <a:p>
                      <a:pPr marL="0" marR="0" lvl="0" indent="0" algn="ctr" defTabSz="914400" rtl="0" eaLnBrk="1" fontAlgn="base" latinLnBrk="0" hangingPunct="1">
                        <a:lnSpc>
                          <a:spcPct val="100000"/>
                        </a:lnSpc>
                        <a:spcBef>
                          <a:spcPct val="20000"/>
                        </a:spcBef>
                        <a:spcAft>
                          <a:spcPct val="0"/>
                        </a:spcAft>
                        <a:buClrTx/>
                        <a:buSzTx/>
                        <a:buFontTx/>
                        <a:buNone/>
                        <a:tabLst/>
                      </a:pPr>
                      <a:r>
                        <a:rPr kumimoji="0" lang="it-IT" sz="2000" b="0" i="0" u="none" strike="noStrike" cap="none" normalizeH="0" baseline="0">
                          <a:ln>
                            <a:noFill/>
                          </a:ln>
                          <a:solidFill>
                            <a:schemeClr val="tx1"/>
                          </a:solidFill>
                          <a:effectLst/>
                          <a:latin typeface="Arial" pitchFamily="-84" charset="0"/>
                          <a:ea typeface="ＭＳ Ｐゴシック" pitchFamily="-84" charset="-128"/>
                          <a:cs typeface="ＭＳ Ｐゴシック" pitchFamily="-84" charset="-128"/>
                        </a:rPr>
                        <a:t>è tifoso”</a:t>
                      </a:r>
                    </a:p>
                    <a:p>
                      <a:pPr marL="0" marR="0" lvl="0" indent="0" algn="ctr" defTabSz="914400" rtl="0" eaLnBrk="1" fontAlgn="base" latinLnBrk="0" hangingPunct="1">
                        <a:lnSpc>
                          <a:spcPct val="100000"/>
                        </a:lnSpc>
                        <a:spcBef>
                          <a:spcPct val="20000"/>
                        </a:spcBef>
                        <a:spcAft>
                          <a:spcPct val="0"/>
                        </a:spcAft>
                        <a:buClrTx/>
                        <a:buSzTx/>
                        <a:buFontTx/>
                        <a:buNone/>
                        <a:tabLst/>
                      </a:pPr>
                      <a:endParaRPr kumimoji="0" lang="it-IT" sz="1200" b="0" i="0" u="none" strike="noStrike" cap="none" normalizeH="0" baseline="0">
                        <a:ln>
                          <a:noFill/>
                        </a:ln>
                        <a:solidFill>
                          <a:schemeClr val="tx1"/>
                        </a:solidFill>
                        <a:effectLst/>
                        <a:latin typeface="Arial" pitchFamily="-84" charset="0"/>
                        <a:ea typeface="ＭＳ Ｐゴシック" pitchFamily="-84" charset="-128"/>
                        <a:cs typeface="ＭＳ Ｐゴシック" pitchFamily="-84" charset="-128"/>
                      </a:endParaRPr>
                    </a:p>
                    <a:p>
                      <a:pPr marL="0" marR="0" lvl="0" indent="0" algn="ctr" defTabSz="914400" rtl="0" eaLnBrk="1" fontAlgn="base" latinLnBrk="0" hangingPunct="1">
                        <a:lnSpc>
                          <a:spcPct val="100000"/>
                        </a:lnSpc>
                        <a:spcBef>
                          <a:spcPct val="20000"/>
                        </a:spcBef>
                        <a:spcAft>
                          <a:spcPct val="0"/>
                        </a:spcAft>
                        <a:buClrTx/>
                        <a:buSzTx/>
                        <a:buFontTx/>
                        <a:buNone/>
                        <a:tabLst/>
                      </a:pPr>
                      <a:r>
                        <a:rPr kumimoji="0" lang="it-IT" sz="2400" b="0" i="0" u="none" strike="noStrike" cap="none" normalizeH="0" baseline="0">
                          <a:ln>
                            <a:noFill/>
                          </a:ln>
                          <a:solidFill>
                            <a:srgbClr val="FF0000"/>
                          </a:solidFill>
                          <a:effectLst/>
                          <a:latin typeface="Symbol" pitchFamily="-84" charset="2"/>
                          <a:ea typeface="ＭＳ Ｐゴシック" pitchFamily="-84" charset="-128"/>
                          <a:cs typeface="ＭＳ Ｐゴシック" pitchFamily="-84" charset="-128"/>
                        </a:rPr>
                        <a:t>$</a:t>
                      </a:r>
                      <a:r>
                        <a:rPr kumimoji="0" lang="it-IT" sz="2400" b="0" i="0" u="none" strike="noStrike" cap="none" normalizeH="0" baseline="0">
                          <a:ln>
                            <a:noFill/>
                          </a:ln>
                          <a:solidFill>
                            <a:srgbClr val="FF0000"/>
                          </a:solidFill>
                          <a:effectLst/>
                          <a:latin typeface="Arial" pitchFamily="-84" charset="0"/>
                          <a:ea typeface="ＭＳ Ｐゴシック" pitchFamily="-84" charset="-128"/>
                          <a:cs typeface="ＭＳ Ｐゴシック" pitchFamily="-84" charset="-128"/>
                        </a:rPr>
                        <a:t>x </a:t>
                      </a:r>
                      <a:r>
                        <a:rPr kumimoji="0" lang="it-IT" sz="2400" b="0" i="0" u="none" strike="noStrike" cap="none" normalizeH="0" baseline="0">
                          <a:ln>
                            <a:noFill/>
                          </a:ln>
                          <a:solidFill>
                            <a:schemeClr val="tx1"/>
                          </a:solidFill>
                          <a:effectLst/>
                          <a:latin typeface="Arial" pitchFamily="-84" charset="0"/>
                          <a:ea typeface="ＭＳ Ｐゴシック" pitchFamily="-84" charset="-128"/>
                          <a:cs typeface="ＭＳ Ｐゴシック" pitchFamily="-84" charset="-128"/>
                        </a:rPr>
                        <a:t>( C</a:t>
                      </a:r>
                      <a:r>
                        <a:rPr kumimoji="0" lang="it-IT" sz="2400" b="0" i="0" u="none" strike="noStrike" cap="none" normalizeH="0" baseline="30000">
                          <a:ln>
                            <a:noFill/>
                          </a:ln>
                          <a:solidFill>
                            <a:schemeClr val="tx1"/>
                          </a:solidFill>
                          <a:effectLst/>
                          <a:latin typeface="Arial" pitchFamily="-84" charset="0"/>
                          <a:ea typeface="ＭＳ Ｐゴシック" pitchFamily="-84" charset="-128"/>
                          <a:cs typeface="ＭＳ Ｐゴシック" pitchFamily="-84" charset="-128"/>
                        </a:rPr>
                        <a:t>1</a:t>
                      </a:r>
                      <a:r>
                        <a:rPr kumimoji="0" lang="it-IT" sz="2400" b="0" i="0" u="none" strike="noStrike" cap="none" normalizeH="0" baseline="0">
                          <a:ln>
                            <a:noFill/>
                          </a:ln>
                          <a:solidFill>
                            <a:schemeClr val="tx1"/>
                          </a:solidFill>
                          <a:effectLst/>
                          <a:latin typeface="Arial" pitchFamily="-84" charset="0"/>
                          <a:ea typeface="ＭＳ Ｐゴシック" pitchFamily="-84" charset="-128"/>
                          <a:cs typeface="ＭＳ Ｐゴシック" pitchFamily="-84" charset="-128"/>
                        </a:rPr>
                        <a:t>(x) </a:t>
                      </a:r>
                      <a:r>
                        <a:rPr kumimoji="0" lang="it-IT" sz="2400" b="0" i="0" u="none" strike="noStrike" cap="none" normalizeH="0" baseline="0">
                          <a:ln>
                            <a:noFill/>
                          </a:ln>
                          <a:solidFill>
                            <a:srgbClr val="FF0000"/>
                          </a:solidFill>
                          <a:effectLst/>
                          <a:latin typeface="Symbol" pitchFamily="-84" charset="2"/>
                          <a:ea typeface="ＭＳ Ｐゴシック" pitchFamily="-84" charset="-128"/>
                          <a:cs typeface="ＭＳ Ｐゴシック" pitchFamily="-84" charset="-128"/>
                        </a:rPr>
                        <a:t>Ù</a:t>
                      </a:r>
                      <a:r>
                        <a:rPr kumimoji="0" lang="it-IT" sz="2400" b="0" i="0" u="none" strike="noStrike" cap="none" normalizeH="0" baseline="0">
                          <a:ln>
                            <a:noFill/>
                          </a:ln>
                          <a:solidFill>
                            <a:schemeClr val="tx1"/>
                          </a:solidFill>
                          <a:effectLst/>
                          <a:latin typeface="Symbol" pitchFamily="-84" charset="2"/>
                          <a:ea typeface="ＭＳ Ｐゴシック" pitchFamily="-84" charset="-128"/>
                          <a:cs typeface="ＭＳ Ｐゴシック" pitchFamily="-84" charset="-128"/>
                        </a:rPr>
                        <a:t> </a:t>
                      </a:r>
                      <a:r>
                        <a:rPr kumimoji="0" lang="it-IT" sz="2400" b="0" i="0" u="none" strike="noStrike" cap="none" normalizeH="0" baseline="0">
                          <a:ln>
                            <a:noFill/>
                          </a:ln>
                          <a:solidFill>
                            <a:schemeClr val="tx1"/>
                          </a:solidFill>
                          <a:effectLst/>
                          <a:latin typeface="Arial" pitchFamily="-84" charset="0"/>
                          <a:ea typeface="ＭＳ Ｐゴシック" pitchFamily="-84" charset="-128"/>
                          <a:cs typeface="ＭＳ Ｐゴシック" pitchFamily="-84" charset="-128"/>
                        </a:rPr>
                        <a:t>T</a:t>
                      </a:r>
                      <a:r>
                        <a:rPr kumimoji="0" lang="it-IT" sz="2400" b="0" i="0" u="none" strike="noStrike" cap="none" normalizeH="0" baseline="30000">
                          <a:ln>
                            <a:noFill/>
                          </a:ln>
                          <a:solidFill>
                            <a:schemeClr val="tx1"/>
                          </a:solidFill>
                          <a:effectLst/>
                          <a:latin typeface="Arial" pitchFamily="-84" charset="0"/>
                          <a:ea typeface="ＭＳ Ｐゴシック" pitchFamily="-84" charset="-128"/>
                          <a:cs typeface="ＭＳ Ｐゴシック" pitchFamily="-84" charset="-128"/>
                        </a:rPr>
                        <a:t>1 </a:t>
                      </a:r>
                      <a:r>
                        <a:rPr kumimoji="0" lang="it-IT" sz="2400" b="0" i="0" u="none" strike="noStrike" cap="none" normalizeH="0" baseline="0">
                          <a:ln>
                            <a:noFill/>
                          </a:ln>
                          <a:solidFill>
                            <a:schemeClr val="tx1"/>
                          </a:solidFill>
                          <a:effectLst/>
                          <a:latin typeface="Arial" pitchFamily="-84" charset="0"/>
                          <a:ea typeface="ＭＳ Ｐゴシック" pitchFamily="-84" charset="-128"/>
                          <a:cs typeface="ＭＳ Ｐゴシック" pitchFamily="-84" charset="-128"/>
                        </a:rPr>
                        <a:t>(x) )</a:t>
                      </a:r>
                    </a:p>
                    <a:p>
                      <a:pPr marL="0" marR="0" lvl="0" indent="0" algn="ctr" defTabSz="914400" rtl="0" eaLnBrk="1" fontAlgn="base" latinLnBrk="0" hangingPunct="1">
                        <a:lnSpc>
                          <a:spcPct val="100000"/>
                        </a:lnSpc>
                        <a:spcBef>
                          <a:spcPct val="20000"/>
                        </a:spcBef>
                        <a:spcAft>
                          <a:spcPct val="0"/>
                        </a:spcAft>
                        <a:buClrTx/>
                        <a:buSzTx/>
                        <a:buFontTx/>
                        <a:buNone/>
                        <a:tabLst/>
                      </a:pPr>
                      <a:endParaRPr kumimoji="0" lang="it-IT" sz="900" b="0" i="0" u="none" strike="noStrike" cap="none" normalizeH="0" baseline="0">
                        <a:ln>
                          <a:noFill/>
                        </a:ln>
                        <a:solidFill>
                          <a:schemeClr val="tx1"/>
                        </a:solidFill>
                        <a:effectLst/>
                        <a:latin typeface="Arial" pitchFamily="-84" charset="0"/>
                        <a:ea typeface="ＭＳ Ｐゴシック" pitchFamily="-84" charset="-128"/>
                        <a:cs typeface="ＭＳ Ｐゴシック" pitchFamily="-84" charset="-128"/>
                      </a:endParaRPr>
                    </a:p>
                  </a:txBody>
                  <a:tcPr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it-IT" sz="500" b="0" i="0" u="none" strike="noStrike" cap="none" normalizeH="0" baseline="0">
                        <a:ln>
                          <a:noFill/>
                        </a:ln>
                        <a:solidFill>
                          <a:schemeClr val="tx1"/>
                        </a:solidFill>
                        <a:effectLst/>
                        <a:latin typeface="Arial" pitchFamily="-84" charset="0"/>
                        <a:ea typeface="ＭＳ Ｐゴシック" pitchFamily="-84" charset="-128"/>
                        <a:cs typeface="ＭＳ Ｐゴシック" pitchFamily="-84" charset="-128"/>
                      </a:endParaRPr>
                    </a:p>
                    <a:p>
                      <a:pPr marL="0" marR="0" lvl="0" indent="0" algn="ctr" defTabSz="914400" rtl="0" eaLnBrk="1" fontAlgn="base" latinLnBrk="0" hangingPunct="1">
                        <a:lnSpc>
                          <a:spcPct val="100000"/>
                        </a:lnSpc>
                        <a:spcBef>
                          <a:spcPct val="20000"/>
                        </a:spcBef>
                        <a:spcAft>
                          <a:spcPct val="0"/>
                        </a:spcAft>
                        <a:buClrTx/>
                        <a:buSzTx/>
                        <a:buFontTx/>
                        <a:buNone/>
                        <a:tabLst/>
                      </a:pPr>
                      <a:r>
                        <a:rPr kumimoji="0" lang="it-IT" sz="2000" b="0" i="0" u="none" strike="noStrike" cap="none" normalizeH="0" baseline="0">
                          <a:ln>
                            <a:noFill/>
                          </a:ln>
                          <a:solidFill>
                            <a:schemeClr val="tx1"/>
                          </a:solidFill>
                          <a:effectLst/>
                          <a:latin typeface="Arial" pitchFamily="-84" charset="0"/>
                          <a:ea typeface="ＭＳ Ｐゴシック" pitchFamily="-84" charset="-128"/>
                          <a:cs typeface="ＭＳ Ｐゴシック" pitchFamily="-84" charset="-128"/>
                        </a:rPr>
                        <a:t>“</a:t>
                      </a:r>
                      <a:r>
                        <a:rPr kumimoji="0" lang="it-IT" sz="2000" b="1" i="0" u="none" strike="noStrike" cap="none" normalizeH="0" baseline="0">
                          <a:ln>
                            <a:noFill/>
                          </a:ln>
                          <a:solidFill>
                            <a:schemeClr val="tx1"/>
                          </a:solidFill>
                          <a:effectLst/>
                          <a:latin typeface="Arial" pitchFamily="-84" charset="0"/>
                          <a:ea typeface="ＭＳ Ｐゴシック" pitchFamily="-84" charset="-128"/>
                          <a:cs typeface="ＭＳ Ｐゴシック" pitchFamily="-84" charset="-128"/>
                        </a:rPr>
                        <a:t>Qualche</a:t>
                      </a:r>
                      <a:r>
                        <a:rPr kumimoji="0" lang="it-IT" sz="2000" b="0" i="0" u="none" strike="noStrike" cap="none" normalizeH="0" baseline="0">
                          <a:ln>
                            <a:noFill/>
                          </a:ln>
                          <a:solidFill>
                            <a:schemeClr val="tx1"/>
                          </a:solidFill>
                          <a:effectLst/>
                          <a:latin typeface="Arial" pitchFamily="-84" charset="0"/>
                          <a:ea typeface="ＭＳ Ｐゴシック" pitchFamily="-84" charset="-128"/>
                          <a:cs typeface="ＭＳ Ｐゴシック" pitchFamily="-84" charset="-128"/>
                        </a:rPr>
                        <a:t> cagliaritano </a:t>
                      </a:r>
                    </a:p>
                    <a:p>
                      <a:pPr marL="0" marR="0" lvl="0" indent="0" algn="ctr" defTabSz="914400" rtl="0" eaLnBrk="1" fontAlgn="base" latinLnBrk="0" hangingPunct="1">
                        <a:lnSpc>
                          <a:spcPct val="100000"/>
                        </a:lnSpc>
                        <a:spcBef>
                          <a:spcPct val="20000"/>
                        </a:spcBef>
                        <a:spcAft>
                          <a:spcPct val="0"/>
                        </a:spcAft>
                        <a:buClrTx/>
                        <a:buSzTx/>
                        <a:buFontTx/>
                        <a:buNone/>
                        <a:tabLst/>
                      </a:pPr>
                      <a:r>
                        <a:rPr kumimoji="0" lang="it-IT" sz="2000" b="1" i="0" u="none" strike="noStrike" cap="none" normalizeH="0" baseline="0">
                          <a:ln>
                            <a:noFill/>
                          </a:ln>
                          <a:solidFill>
                            <a:schemeClr val="tx1"/>
                          </a:solidFill>
                          <a:effectLst/>
                          <a:latin typeface="Arial" pitchFamily="-84" charset="0"/>
                          <a:ea typeface="ＭＳ Ｐゴシック" pitchFamily="-84" charset="-128"/>
                          <a:cs typeface="ＭＳ Ｐゴシック" pitchFamily="-84" charset="-128"/>
                        </a:rPr>
                        <a:t>non</a:t>
                      </a:r>
                      <a:r>
                        <a:rPr kumimoji="0" lang="it-IT" sz="2000" b="0" i="0" u="none" strike="noStrike" cap="none" normalizeH="0" baseline="0">
                          <a:ln>
                            <a:noFill/>
                          </a:ln>
                          <a:solidFill>
                            <a:schemeClr val="tx1"/>
                          </a:solidFill>
                          <a:effectLst/>
                          <a:latin typeface="Arial" pitchFamily="-84" charset="0"/>
                          <a:ea typeface="ＭＳ Ｐゴシック" pitchFamily="-84" charset="-128"/>
                          <a:cs typeface="ＭＳ Ｐゴシック" pitchFamily="-84" charset="-128"/>
                        </a:rPr>
                        <a:t> è tifoso”</a:t>
                      </a:r>
                    </a:p>
                    <a:p>
                      <a:pPr marL="0" marR="0" lvl="0" indent="0" algn="ctr" defTabSz="914400" rtl="0" eaLnBrk="1" fontAlgn="base" latinLnBrk="0" hangingPunct="1">
                        <a:lnSpc>
                          <a:spcPct val="100000"/>
                        </a:lnSpc>
                        <a:spcBef>
                          <a:spcPct val="20000"/>
                        </a:spcBef>
                        <a:spcAft>
                          <a:spcPct val="0"/>
                        </a:spcAft>
                        <a:buClrTx/>
                        <a:buSzTx/>
                        <a:buFontTx/>
                        <a:buNone/>
                        <a:tabLst/>
                      </a:pPr>
                      <a:endParaRPr kumimoji="0" lang="it-IT" sz="1200" b="0" i="0" u="none" strike="noStrike" cap="none" normalizeH="0" baseline="0">
                        <a:ln>
                          <a:noFill/>
                        </a:ln>
                        <a:solidFill>
                          <a:schemeClr val="tx1"/>
                        </a:solidFill>
                        <a:effectLst/>
                        <a:latin typeface="Arial" pitchFamily="-84" charset="0"/>
                        <a:ea typeface="ＭＳ Ｐゴシック" pitchFamily="-84" charset="-128"/>
                        <a:cs typeface="ＭＳ Ｐゴシック" pitchFamily="-84" charset="-128"/>
                      </a:endParaRPr>
                    </a:p>
                    <a:p>
                      <a:pPr marL="0" marR="0" lvl="0" indent="0" algn="ctr" defTabSz="914400" rtl="0" eaLnBrk="1" fontAlgn="base" latinLnBrk="0" hangingPunct="1">
                        <a:lnSpc>
                          <a:spcPct val="100000"/>
                        </a:lnSpc>
                        <a:spcBef>
                          <a:spcPct val="20000"/>
                        </a:spcBef>
                        <a:spcAft>
                          <a:spcPct val="0"/>
                        </a:spcAft>
                        <a:buClrTx/>
                        <a:buSzTx/>
                        <a:buFont typeface="Symbol" pitchFamily="-84" charset="2"/>
                        <a:buChar char="$"/>
                        <a:tabLst/>
                      </a:pPr>
                      <a:r>
                        <a:rPr kumimoji="0" lang="it-IT" sz="2400" b="0" i="0" u="none" strike="noStrike" cap="none" normalizeH="0" baseline="0">
                          <a:ln>
                            <a:noFill/>
                          </a:ln>
                          <a:solidFill>
                            <a:srgbClr val="FF0000"/>
                          </a:solidFill>
                          <a:effectLst/>
                          <a:latin typeface="Arial" pitchFamily="-84" charset="0"/>
                          <a:ea typeface="ＭＳ Ｐゴシック" pitchFamily="-84" charset="-128"/>
                          <a:cs typeface="ＭＳ Ｐゴシック" pitchFamily="-84" charset="-128"/>
                        </a:rPr>
                        <a:t>x </a:t>
                      </a:r>
                      <a:r>
                        <a:rPr kumimoji="0" lang="it-IT" sz="2400" b="0" i="0" u="none" strike="noStrike" cap="none" normalizeH="0" baseline="0">
                          <a:ln>
                            <a:noFill/>
                          </a:ln>
                          <a:solidFill>
                            <a:schemeClr val="tx1"/>
                          </a:solidFill>
                          <a:effectLst/>
                          <a:latin typeface="Arial" pitchFamily="-84" charset="0"/>
                          <a:ea typeface="ＭＳ Ｐゴシック" pitchFamily="-84" charset="-128"/>
                          <a:cs typeface="ＭＳ Ｐゴシック" pitchFamily="-84" charset="-128"/>
                        </a:rPr>
                        <a:t>( C</a:t>
                      </a:r>
                      <a:r>
                        <a:rPr kumimoji="0" lang="it-IT" sz="2400" b="0" i="0" u="none" strike="noStrike" cap="none" normalizeH="0" baseline="30000">
                          <a:ln>
                            <a:noFill/>
                          </a:ln>
                          <a:solidFill>
                            <a:schemeClr val="tx1"/>
                          </a:solidFill>
                          <a:effectLst/>
                          <a:latin typeface="Arial" pitchFamily="-84" charset="0"/>
                          <a:ea typeface="ＭＳ Ｐゴシック" pitchFamily="-84" charset="-128"/>
                          <a:cs typeface="ＭＳ Ｐゴシック" pitchFamily="-84" charset="-128"/>
                        </a:rPr>
                        <a:t>1 </a:t>
                      </a:r>
                      <a:r>
                        <a:rPr kumimoji="0" lang="it-IT" sz="2400" b="0" i="0" u="none" strike="noStrike" cap="none" normalizeH="0" baseline="0">
                          <a:ln>
                            <a:noFill/>
                          </a:ln>
                          <a:solidFill>
                            <a:schemeClr val="tx1"/>
                          </a:solidFill>
                          <a:effectLst/>
                          <a:latin typeface="Arial" pitchFamily="-84" charset="0"/>
                          <a:ea typeface="ＭＳ Ｐゴシック" pitchFamily="-84" charset="-128"/>
                          <a:cs typeface="ＭＳ Ｐゴシック" pitchFamily="-84" charset="-128"/>
                        </a:rPr>
                        <a:t>(x) </a:t>
                      </a:r>
                      <a:r>
                        <a:rPr kumimoji="0" lang="it-IT" sz="2400" b="0" i="0" u="none" strike="noStrike" cap="none" normalizeH="0" baseline="0">
                          <a:ln>
                            <a:noFill/>
                          </a:ln>
                          <a:solidFill>
                            <a:srgbClr val="FF0000"/>
                          </a:solidFill>
                          <a:effectLst/>
                          <a:latin typeface="Symbol" pitchFamily="-84" charset="2"/>
                          <a:ea typeface="ＭＳ Ｐゴシック" pitchFamily="-84" charset="-128"/>
                          <a:cs typeface="ＭＳ Ｐゴシック" pitchFamily="-84" charset="-128"/>
                        </a:rPr>
                        <a:t>ÙØ </a:t>
                      </a:r>
                      <a:r>
                        <a:rPr kumimoji="0" lang="it-IT" sz="2400" b="0" i="0" u="none" strike="noStrike" cap="none" normalizeH="0" baseline="0">
                          <a:ln>
                            <a:noFill/>
                          </a:ln>
                          <a:solidFill>
                            <a:schemeClr val="tx1"/>
                          </a:solidFill>
                          <a:effectLst/>
                          <a:latin typeface="Arial" pitchFamily="-84" charset="0"/>
                          <a:ea typeface="ＭＳ Ｐゴシック" pitchFamily="-84" charset="-128"/>
                          <a:cs typeface="ＭＳ Ｐゴシック" pitchFamily="-84" charset="-128"/>
                        </a:rPr>
                        <a:t>T</a:t>
                      </a:r>
                      <a:r>
                        <a:rPr kumimoji="0" lang="it-IT" sz="2400" b="0" i="0" u="none" strike="noStrike" cap="none" normalizeH="0" baseline="30000">
                          <a:ln>
                            <a:noFill/>
                          </a:ln>
                          <a:solidFill>
                            <a:schemeClr val="tx1"/>
                          </a:solidFill>
                          <a:effectLst/>
                          <a:latin typeface="Arial" pitchFamily="-84" charset="0"/>
                          <a:ea typeface="ＭＳ Ｐゴシック" pitchFamily="-84" charset="-128"/>
                          <a:cs typeface="ＭＳ Ｐゴシック" pitchFamily="-84" charset="-128"/>
                        </a:rPr>
                        <a:t>1 </a:t>
                      </a:r>
                      <a:r>
                        <a:rPr kumimoji="0" lang="it-IT" sz="2400" b="0" i="0" u="none" strike="noStrike" cap="none" normalizeH="0" baseline="0">
                          <a:ln>
                            <a:noFill/>
                          </a:ln>
                          <a:solidFill>
                            <a:schemeClr val="tx1"/>
                          </a:solidFill>
                          <a:effectLst/>
                          <a:latin typeface="Arial" pitchFamily="-84" charset="0"/>
                          <a:ea typeface="ＭＳ Ｐゴシック" pitchFamily="-84" charset="-128"/>
                          <a:cs typeface="ＭＳ Ｐゴシック" pitchFamily="-84" charset="-128"/>
                        </a:rPr>
                        <a:t>(x) )</a:t>
                      </a:r>
                    </a:p>
                    <a:p>
                      <a:pPr marL="0" marR="0" lvl="0" indent="0" algn="ctr" defTabSz="914400" rtl="0" eaLnBrk="1" fontAlgn="base" latinLnBrk="0" hangingPunct="1">
                        <a:lnSpc>
                          <a:spcPct val="100000"/>
                        </a:lnSpc>
                        <a:spcBef>
                          <a:spcPct val="20000"/>
                        </a:spcBef>
                        <a:spcAft>
                          <a:spcPct val="0"/>
                        </a:spcAft>
                        <a:buClrTx/>
                        <a:buSzTx/>
                        <a:buFont typeface="Symbol" pitchFamily="-84" charset="2"/>
                        <a:buNone/>
                        <a:tabLst/>
                      </a:pPr>
                      <a:endParaRPr kumimoji="0" lang="it-IT" sz="500" b="0" i="0" u="none" strike="noStrike" cap="none" normalizeH="0" baseline="0">
                        <a:ln>
                          <a:noFill/>
                        </a:ln>
                        <a:solidFill>
                          <a:srgbClr val="FF0000"/>
                        </a:solidFill>
                        <a:effectLst/>
                        <a:latin typeface="Arial" pitchFamily="-84" charset="0"/>
                        <a:ea typeface="ＭＳ Ｐゴシック" pitchFamily="-84" charset="-128"/>
                        <a:cs typeface="ＭＳ Ｐゴシック" pitchFamily="-84" charset="-128"/>
                      </a:endParaRPr>
                    </a:p>
                  </a:txBody>
                  <a:tcPr anchor="ct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r>
            </a:tbl>
          </a:graphicData>
        </a:graphic>
      </p:graphicFrame>
    </p:spTree>
  </p:cSld>
  <p:clrMapOvr>
    <a:masterClrMapping/>
  </p:clrMapOvr>
  <p:timing>
    <p:tnLst>
      <p:par>
        <p:cTn id="1" dur="indefinite" restart="never" nodeType="tmRoot"/>
      </p:par>
    </p:tnLst>
  </p:timing>
</p:sld>
</file>

<file path=ppt/slides/slide12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showMasterPhAnim="0">
  <p:cSld>
    <p:spTree>
      <p:nvGrpSpPr>
        <p:cNvPr id="1" name=""/>
        <p:cNvGrpSpPr/>
        <p:nvPr/>
      </p:nvGrpSpPr>
      <p:grpSpPr>
        <a:xfrm>
          <a:off x="0" y="0"/>
          <a:ext cx="0" cy="0"/>
          <a:chOff x="0" y="0"/>
          <a:chExt cx="0" cy="0"/>
        </a:xfrm>
      </p:grpSpPr>
      <p:sp>
        <p:nvSpPr>
          <p:cNvPr id="53" name="Segnaposto numero diapositiva 3"/>
          <p:cNvSpPr>
            <a:spLocks noGrp="1"/>
          </p:cNvSpPr>
          <p:nvPr>
            <p:ph type="sldNum" sz="quarter" idx="12"/>
          </p:nvPr>
        </p:nvSpPr>
        <p:spPr/>
        <p:txBody>
          <a:bodyPr/>
          <a:lstStyle/>
          <a:p>
            <a:pPr>
              <a:defRPr/>
            </a:pPr>
            <a:fld id="{9C71F38F-3326-8D4A-929A-5F889CE3DFD8}" type="slidenum">
              <a:rPr lang="it-IT"/>
              <a:pPr>
                <a:defRPr/>
              </a:pPr>
              <a:t>127</a:t>
            </a:fld>
            <a:endParaRPr lang="it-IT"/>
          </a:p>
        </p:txBody>
      </p:sp>
      <p:sp>
        <p:nvSpPr>
          <p:cNvPr id="232451" name="Rectangle 2"/>
          <p:cNvSpPr>
            <a:spLocks noChangeArrowheads="1"/>
          </p:cNvSpPr>
          <p:nvPr/>
        </p:nvSpPr>
        <p:spPr bwMode="auto">
          <a:xfrm>
            <a:off x="4787900" y="2924175"/>
            <a:ext cx="4176713" cy="1655763"/>
          </a:xfrm>
          <a:prstGeom prst="rect">
            <a:avLst/>
          </a:prstGeom>
          <a:solidFill>
            <a:schemeClr val="accent1">
              <a:alpha val="9019"/>
            </a:schemeClr>
          </a:solidFill>
          <a:ln w="9525" cap="rnd">
            <a:solidFill>
              <a:schemeClr val="tx1"/>
            </a:solidFill>
            <a:prstDash val="sysDot"/>
            <a:miter lim="800000"/>
            <a:headEnd/>
            <a:tailEnd/>
          </a:ln>
        </p:spPr>
        <p:txBody>
          <a:bodyPr wrap="none" anchor="ctr">
            <a:prstTxWarp prst="textNoShape">
              <a:avLst/>
            </a:prstTxWarp>
          </a:bodyPr>
          <a:lstStyle/>
          <a:p>
            <a:endParaRPr lang="it-IT"/>
          </a:p>
        </p:txBody>
      </p:sp>
      <p:sp>
        <p:nvSpPr>
          <p:cNvPr id="232452" name="Rectangle 3"/>
          <p:cNvSpPr>
            <a:spLocks noChangeArrowheads="1"/>
          </p:cNvSpPr>
          <p:nvPr/>
        </p:nvSpPr>
        <p:spPr bwMode="auto">
          <a:xfrm>
            <a:off x="250825" y="1052513"/>
            <a:ext cx="4176713" cy="1743075"/>
          </a:xfrm>
          <a:prstGeom prst="rect">
            <a:avLst/>
          </a:prstGeom>
          <a:solidFill>
            <a:schemeClr val="accent1">
              <a:alpha val="9019"/>
            </a:schemeClr>
          </a:solidFill>
          <a:ln w="9525" cap="rnd">
            <a:solidFill>
              <a:schemeClr val="tx1"/>
            </a:solidFill>
            <a:prstDash val="sysDot"/>
            <a:miter lim="800000"/>
            <a:headEnd/>
            <a:tailEnd/>
          </a:ln>
        </p:spPr>
        <p:txBody>
          <a:bodyPr wrap="none" anchor="ctr">
            <a:prstTxWarp prst="textNoShape">
              <a:avLst/>
            </a:prstTxWarp>
          </a:bodyPr>
          <a:lstStyle/>
          <a:p>
            <a:endParaRPr lang="it-IT"/>
          </a:p>
        </p:txBody>
      </p:sp>
      <p:sp>
        <p:nvSpPr>
          <p:cNvPr id="27652" name="Rectangle 4"/>
          <p:cNvSpPr>
            <a:spLocks noGrp="1" noChangeArrowheads="1"/>
          </p:cNvSpPr>
          <p:nvPr>
            <p:ph type="title" idx="4294967295"/>
          </p:nvPr>
        </p:nvSpPr>
        <p:spPr>
          <a:xfrm>
            <a:off x="755650" y="274638"/>
            <a:ext cx="7473950" cy="490537"/>
          </a:xfrm>
        </p:spPr>
        <p:txBody>
          <a:bodyPr anchor="t">
            <a:normAutofit fontScale="90000"/>
          </a:bodyPr>
          <a:lstStyle/>
          <a:p>
            <a:pPr>
              <a:defRPr/>
            </a:pPr>
            <a:r>
              <a:rPr lang="it-IT" sz="3200" b="1">
                <a:latin typeface="Tahoma" pitchFamily="-84" charset="0"/>
              </a:rPr>
              <a:t>Notate che…</a:t>
            </a:r>
          </a:p>
        </p:txBody>
      </p:sp>
      <p:sp>
        <p:nvSpPr>
          <p:cNvPr id="232454" name="Rectangle 5"/>
          <p:cNvSpPr>
            <a:spLocks noGrp="1" noChangeArrowheads="1"/>
          </p:cNvSpPr>
          <p:nvPr>
            <p:ph type="body" sz="half" idx="4294967295"/>
          </p:nvPr>
        </p:nvSpPr>
        <p:spPr>
          <a:xfrm>
            <a:off x="179388" y="1125538"/>
            <a:ext cx="4392612" cy="1655762"/>
          </a:xfrm>
        </p:spPr>
        <p:txBody>
          <a:bodyPr/>
          <a:lstStyle/>
          <a:p>
            <a:pPr marL="0" indent="0" algn="ctr">
              <a:buFontTx/>
              <a:buNone/>
            </a:pPr>
            <a:r>
              <a:rPr lang="it-IT" sz="1600">
                <a:latin typeface="Arial" pitchFamily="-107" charset="0"/>
                <a:ea typeface="ＭＳ Ｐゴシック" pitchFamily="-107" charset="-128"/>
                <a:cs typeface="ＭＳ Ｐゴシック" pitchFamily="-107" charset="-128"/>
              </a:rPr>
              <a:t>La </a:t>
            </a:r>
            <a:r>
              <a:rPr lang="it-IT" sz="1600">
                <a:solidFill>
                  <a:srgbClr val="FF0000"/>
                </a:solidFill>
                <a:latin typeface="Arial" pitchFamily="-107" charset="0"/>
                <a:ea typeface="ＭＳ Ｐゴシック" pitchFamily="-107" charset="-128"/>
                <a:cs typeface="ＭＳ Ｐゴシック" pitchFamily="-107" charset="-128"/>
              </a:rPr>
              <a:t>negazione</a:t>
            </a:r>
            <a:r>
              <a:rPr lang="it-IT" sz="1600">
                <a:latin typeface="Arial" pitchFamily="-107" charset="0"/>
                <a:ea typeface="ＭＳ Ｐゴシック" pitchFamily="-107" charset="-128"/>
                <a:cs typeface="ＭＳ Ｐゴシック" pitchFamily="-107" charset="-128"/>
              </a:rPr>
              <a:t> di </a:t>
            </a:r>
          </a:p>
          <a:p>
            <a:pPr marL="0" indent="0" algn="ctr">
              <a:buFontTx/>
              <a:buNone/>
            </a:pPr>
            <a:r>
              <a:rPr lang="it-IT" sz="1600">
                <a:latin typeface="Arial" pitchFamily="-107" charset="0"/>
                <a:ea typeface="ＭＳ Ｐゴシック" pitchFamily="-107" charset="-128"/>
                <a:cs typeface="ＭＳ Ｐゴシック" pitchFamily="-107" charset="-128"/>
              </a:rPr>
              <a:t>un </a:t>
            </a:r>
            <a:r>
              <a:rPr lang="it-IT" sz="1600" b="1">
                <a:latin typeface="Arial" pitchFamily="-107" charset="0"/>
                <a:ea typeface="ＭＳ Ｐゴシック" pitchFamily="-107" charset="-128"/>
                <a:cs typeface="ＭＳ Ｐゴシック" pitchFamily="-107" charset="-128"/>
              </a:rPr>
              <a:t>enunciato universale affermativo</a:t>
            </a:r>
            <a:r>
              <a:rPr lang="it-IT" sz="1600">
                <a:latin typeface="Arial" pitchFamily="-107" charset="0"/>
                <a:ea typeface="ＭＳ Ｐゴシック" pitchFamily="-107" charset="-128"/>
                <a:cs typeface="ＭＳ Ｐゴシック" pitchFamily="-107" charset="-128"/>
              </a:rPr>
              <a:t> </a:t>
            </a:r>
          </a:p>
          <a:p>
            <a:pPr marL="0" indent="0" algn="ctr">
              <a:buFontTx/>
              <a:buNone/>
            </a:pPr>
            <a:r>
              <a:rPr lang="it-IT" sz="1600" i="1">
                <a:latin typeface="Arial" pitchFamily="-107" charset="0"/>
                <a:ea typeface="ＭＳ Ｐゴシック" pitchFamily="-107" charset="-128"/>
                <a:cs typeface="ＭＳ Ｐゴシック" pitchFamily="-107" charset="-128"/>
              </a:rPr>
              <a:t>è equivalente</a:t>
            </a:r>
          </a:p>
          <a:p>
            <a:pPr marL="0" indent="0" algn="ctr">
              <a:buFontTx/>
              <a:buNone/>
            </a:pPr>
            <a:r>
              <a:rPr lang="it-IT" sz="1600">
                <a:latin typeface="Arial" pitchFamily="-107" charset="0"/>
                <a:ea typeface="ＭＳ Ｐゴシック" pitchFamily="-107" charset="-128"/>
                <a:cs typeface="ＭＳ Ｐゴシック" pitchFamily="-107" charset="-128"/>
              </a:rPr>
              <a:t>a un </a:t>
            </a:r>
            <a:r>
              <a:rPr lang="it-IT" sz="1600" b="1">
                <a:latin typeface="Arial" pitchFamily="-107" charset="0"/>
                <a:ea typeface="ＭＳ Ｐゴシック" pitchFamily="-107" charset="-128"/>
                <a:cs typeface="ＭＳ Ｐゴシック" pitchFamily="-107" charset="-128"/>
              </a:rPr>
              <a:t>enunciato particolare negativo</a:t>
            </a:r>
            <a:r>
              <a:rPr lang="it-IT" sz="1600">
                <a:latin typeface="Arial" pitchFamily="-107" charset="0"/>
                <a:ea typeface="ＭＳ Ｐゴシック" pitchFamily="-107" charset="-128"/>
                <a:cs typeface="ＭＳ Ｐゴシック" pitchFamily="-107" charset="-128"/>
              </a:rPr>
              <a:t>, </a:t>
            </a:r>
          </a:p>
          <a:p>
            <a:pPr marL="0" indent="0" algn="ctr">
              <a:buFontTx/>
              <a:buNone/>
            </a:pPr>
            <a:r>
              <a:rPr lang="it-IT" sz="1600">
                <a:latin typeface="Arial" pitchFamily="-107" charset="0"/>
                <a:ea typeface="ＭＳ Ｐゴシック" pitchFamily="-107" charset="-128"/>
                <a:cs typeface="ＭＳ Ｐゴシック" pitchFamily="-107" charset="-128"/>
              </a:rPr>
              <a:t>e viceversa</a:t>
            </a:r>
          </a:p>
        </p:txBody>
      </p:sp>
      <p:sp>
        <p:nvSpPr>
          <p:cNvPr id="232455" name="Rectangle 6"/>
          <p:cNvSpPr>
            <a:spLocks noChangeArrowheads="1"/>
          </p:cNvSpPr>
          <p:nvPr/>
        </p:nvSpPr>
        <p:spPr bwMode="auto">
          <a:xfrm>
            <a:off x="179388" y="2995613"/>
            <a:ext cx="4248150" cy="1441450"/>
          </a:xfrm>
          <a:prstGeom prst="rect">
            <a:avLst/>
          </a:prstGeom>
          <a:noFill/>
          <a:ln w="9525">
            <a:noFill/>
            <a:miter lim="800000"/>
            <a:headEnd/>
            <a:tailEnd/>
          </a:ln>
        </p:spPr>
        <p:txBody>
          <a:bodyPr>
            <a:prstTxWarp prst="textNoShape">
              <a:avLst/>
            </a:prstTxWarp>
          </a:bodyPr>
          <a:lstStyle/>
          <a:p>
            <a:pPr algn="ctr">
              <a:spcBef>
                <a:spcPct val="20000"/>
              </a:spcBef>
            </a:pPr>
            <a:r>
              <a:rPr lang="it-IT" b="1">
                <a:solidFill>
                  <a:srgbClr val="FF0000"/>
                </a:solidFill>
                <a:latin typeface="Symbol" pitchFamily="-107" charset="2"/>
              </a:rPr>
              <a:t>Ø"</a:t>
            </a:r>
            <a:r>
              <a:rPr lang="it-IT">
                <a:solidFill>
                  <a:srgbClr val="FF0000"/>
                </a:solidFill>
              </a:rPr>
              <a:t>x</a:t>
            </a:r>
            <a:r>
              <a:rPr lang="it-IT">
                <a:solidFill>
                  <a:srgbClr val="0000CC"/>
                </a:solidFill>
              </a:rPr>
              <a:t> ( P</a:t>
            </a:r>
            <a:r>
              <a:rPr lang="it-IT" baseline="30000">
                <a:solidFill>
                  <a:srgbClr val="0000CC"/>
                </a:solidFill>
              </a:rPr>
              <a:t>1 </a:t>
            </a:r>
            <a:r>
              <a:rPr lang="it-IT">
                <a:solidFill>
                  <a:srgbClr val="0000CC"/>
                </a:solidFill>
              </a:rPr>
              <a:t>(x) </a:t>
            </a:r>
            <a:r>
              <a:rPr lang="it-IT">
                <a:solidFill>
                  <a:srgbClr val="FF0000"/>
                </a:solidFill>
                <a:latin typeface="Symbol" pitchFamily="-107" charset="2"/>
              </a:rPr>
              <a:t>®</a:t>
            </a:r>
            <a:r>
              <a:rPr lang="it-IT">
                <a:solidFill>
                  <a:srgbClr val="0000CC"/>
                </a:solidFill>
                <a:latin typeface="Symbol" pitchFamily="-107" charset="2"/>
              </a:rPr>
              <a:t> </a:t>
            </a:r>
            <a:r>
              <a:rPr lang="it-IT">
                <a:solidFill>
                  <a:srgbClr val="0000CC"/>
                </a:solidFill>
              </a:rPr>
              <a:t>Q</a:t>
            </a:r>
            <a:r>
              <a:rPr lang="it-IT" baseline="30000">
                <a:solidFill>
                  <a:srgbClr val="0000CC"/>
                </a:solidFill>
              </a:rPr>
              <a:t>1 </a:t>
            </a:r>
            <a:r>
              <a:rPr lang="it-IT">
                <a:solidFill>
                  <a:srgbClr val="0000CC"/>
                </a:solidFill>
              </a:rPr>
              <a:t>(x) )</a:t>
            </a:r>
            <a:r>
              <a:rPr lang="it-IT" sz="2000">
                <a:solidFill>
                  <a:srgbClr val="0000CC"/>
                </a:solidFill>
              </a:rPr>
              <a:t> </a:t>
            </a:r>
          </a:p>
          <a:p>
            <a:pPr algn="ctr">
              <a:spcBef>
                <a:spcPct val="20000"/>
              </a:spcBef>
            </a:pPr>
            <a:r>
              <a:rPr lang="it-IT" sz="2000"/>
              <a:t>equivale a</a:t>
            </a:r>
            <a:r>
              <a:rPr lang="it-IT" sz="2000">
                <a:solidFill>
                  <a:srgbClr val="0000CC"/>
                </a:solidFill>
              </a:rPr>
              <a:t> </a:t>
            </a:r>
          </a:p>
          <a:p>
            <a:pPr algn="ctr">
              <a:spcBef>
                <a:spcPct val="20000"/>
              </a:spcBef>
            </a:pPr>
            <a:r>
              <a:rPr lang="it-IT" b="1">
                <a:solidFill>
                  <a:srgbClr val="FF0000"/>
                </a:solidFill>
                <a:latin typeface="Symbol" pitchFamily="-107" charset="2"/>
              </a:rPr>
              <a:t>$</a:t>
            </a:r>
            <a:r>
              <a:rPr lang="it-IT">
                <a:solidFill>
                  <a:srgbClr val="FF0000"/>
                </a:solidFill>
              </a:rPr>
              <a:t>x</a:t>
            </a:r>
            <a:r>
              <a:rPr lang="it-IT">
                <a:solidFill>
                  <a:srgbClr val="0000CC"/>
                </a:solidFill>
              </a:rPr>
              <a:t> ( P</a:t>
            </a:r>
            <a:r>
              <a:rPr lang="it-IT" baseline="30000">
                <a:solidFill>
                  <a:srgbClr val="0000CC"/>
                </a:solidFill>
              </a:rPr>
              <a:t>1 </a:t>
            </a:r>
            <a:r>
              <a:rPr lang="it-IT">
                <a:solidFill>
                  <a:srgbClr val="0000CC"/>
                </a:solidFill>
              </a:rPr>
              <a:t>(x) </a:t>
            </a:r>
            <a:r>
              <a:rPr lang="it-IT">
                <a:solidFill>
                  <a:srgbClr val="FF0000"/>
                </a:solidFill>
                <a:latin typeface="Symbol" pitchFamily="-107" charset="2"/>
              </a:rPr>
              <a:t>ÙØ</a:t>
            </a:r>
            <a:r>
              <a:rPr lang="it-IT">
                <a:solidFill>
                  <a:srgbClr val="0000CC"/>
                </a:solidFill>
                <a:latin typeface="Symbol" pitchFamily="-107" charset="2"/>
              </a:rPr>
              <a:t> </a:t>
            </a:r>
            <a:r>
              <a:rPr lang="it-IT">
                <a:solidFill>
                  <a:srgbClr val="0000CC"/>
                </a:solidFill>
              </a:rPr>
              <a:t>Q</a:t>
            </a:r>
            <a:r>
              <a:rPr lang="it-IT" baseline="30000">
                <a:solidFill>
                  <a:srgbClr val="0000CC"/>
                </a:solidFill>
              </a:rPr>
              <a:t>1 </a:t>
            </a:r>
            <a:r>
              <a:rPr lang="it-IT">
                <a:solidFill>
                  <a:srgbClr val="0000CC"/>
                </a:solidFill>
              </a:rPr>
              <a:t>(x) )</a:t>
            </a:r>
          </a:p>
        </p:txBody>
      </p:sp>
      <p:graphicFrame>
        <p:nvGraphicFramePr>
          <p:cNvPr id="27655" name="Group 7"/>
          <p:cNvGraphicFramePr>
            <a:graphicFrameLocks noGrp="1"/>
          </p:cNvGraphicFramePr>
          <p:nvPr>
            <p:ph sz="quarter" idx="4294967295"/>
          </p:nvPr>
        </p:nvGraphicFramePr>
        <p:xfrm>
          <a:off x="250825" y="4738688"/>
          <a:ext cx="4105275" cy="1162049"/>
        </p:xfrm>
        <a:graphic>
          <a:graphicData uri="http://schemas.openxmlformats.org/drawingml/2006/table">
            <a:tbl>
              <a:tblPr/>
              <a:tblGrid>
                <a:gridCol w="982663"/>
                <a:gridCol w="1393825"/>
                <a:gridCol w="1728787"/>
              </a:tblGrid>
              <a:tr h="225425">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it-IT" sz="1000" b="0" i="0" u="none" strike="noStrike" cap="none" normalizeH="0" baseline="0">
                        <a:ln>
                          <a:noFill/>
                        </a:ln>
                        <a:solidFill>
                          <a:schemeClr val="tx1"/>
                        </a:solidFill>
                        <a:effectLst/>
                        <a:latin typeface="Arial" pitchFamily="-84" charset="0"/>
                        <a:ea typeface="ＭＳ Ｐゴシック" pitchFamily="-84" charset="-128"/>
                        <a:cs typeface="ＭＳ Ｐゴシック" pitchFamily="-84" charset="-128"/>
                      </a:endParaRPr>
                    </a:p>
                  </a:txBody>
                  <a:tcPr anchor="ct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it-IT" sz="1400" b="1" i="0" u="none" strike="noStrike" cap="none" normalizeH="0" baseline="0">
                          <a:ln>
                            <a:noFill/>
                          </a:ln>
                          <a:solidFill>
                            <a:srgbClr val="0000CC"/>
                          </a:solidFill>
                          <a:effectLst/>
                          <a:latin typeface="Arial" pitchFamily="-84" charset="0"/>
                          <a:ea typeface="ＭＳ Ｐゴシック" pitchFamily="-84" charset="-128"/>
                          <a:cs typeface="ＭＳ Ｐゴシック" pitchFamily="-84" charset="-128"/>
                        </a:rPr>
                        <a:t>Aff</a:t>
                      </a:r>
                    </a:p>
                  </a:txBody>
                  <a:tcPr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2">
                        <a:alpha val="9000"/>
                      </a:schemeClr>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it-IT" sz="1400" b="1" i="0" u="none" strike="noStrike" cap="none" normalizeH="0" baseline="0">
                          <a:ln>
                            <a:noFill/>
                          </a:ln>
                          <a:solidFill>
                            <a:srgbClr val="0000CC"/>
                          </a:solidFill>
                          <a:effectLst/>
                          <a:latin typeface="Arial" pitchFamily="-84" charset="0"/>
                          <a:ea typeface="ＭＳ Ｐゴシック" pitchFamily="-84" charset="-128"/>
                          <a:cs typeface="ＭＳ Ｐゴシック" pitchFamily="-84" charset="-128"/>
                        </a:rPr>
                        <a:t>Neg</a:t>
                      </a:r>
                    </a:p>
                  </a:txBody>
                  <a:tcPr anchor="ct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2">
                        <a:alpha val="9000"/>
                      </a:schemeClr>
                    </a:solidFill>
                  </a:tcPr>
                </a:tc>
              </a:tr>
              <a:tr h="406400">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it-IT" sz="1400" b="1" i="0" u="none" strike="noStrike" cap="none" normalizeH="0" baseline="0">
                          <a:ln>
                            <a:noFill/>
                          </a:ln>
                          <a:solidFill>
                            <a:srgbClr val="0000CC"/>
                          </a:solidFill>
                          <a:effectLst/>
                          <a:latin typeface="Arial" pitchFamily="-84" charset="0"/>
                          <a:ea typeface="ＭＳ Ｐゴシック" pitchFamily="-84" charset="-128"/>
                          <a:cs typeface="ＭＳ Ｐゴシック" pitchFamily="-84" charset="-128"/>
                        </a:rPr>
                        <a:t>Univ</a:t>
                      </a:r>
                    </a:p>
                  </a:txBody>
                  <a:tcPr marL="90000" marR="90000" marT="46800" marB="46800" anchor="ct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2">
                        <a:alpha val="9000"/>
                      </a:schemeClr>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it-IT" sz="1400" b="1" i="0" u="none" strike="noStrike" cap="none" normalizeH="0" baseline="0">
                          <a:ln>
                            <a:noFill/>
                          </a:ln>
                          <a:solidFill>
                            <a:schemeClr val="tx1"/>
                          </a:solidFill>
                          <a:effectLst/>
                          <a:latin typeface="Arial" pitchFamily="-84" charset="0"/>
                          <a:ea typeface="ＭＳ Ｐゴシック" pitchFamily="-84" charset="-128"/>
                          <a:cs typeface="ＭＳ Ｐゴシック" pitchFamily="-84" charset="-128"/>
                        </a:rPr>
                        <a:t>Tutti</a:t>
                      </a:r>
                      <a:endParaRPr kumimoji="0" lang="it-IT" sz="1400" b="0" i="0" u="none" strike="noStrike" cap="none" normalizeH="0" baseline="0">
                        <a:ln>
                          <a:noFill/>
                        </a:ln>
                        <a:solidFill>
                          <a:schemeClr val="tx1"/>
                        </a:solidFill>
                        <a:effectLst/>
                        <a:latin typeface="Arial" pitchFamily="-84" charset="0"/>
                        <a:ea typeface="ＭＳ Ｐゴシック" pitchFamily="-84" charset="-128"/>
                        <a:cs typeface="ＭＳ Ｐゴシック" pitchFamily="-84" charset="-128"/>
                      </a:endParaRPr>
                    </a:p>
                  </a:txBody>
                  <a:tcPr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F0000">
                        <a:alpha val="9000"/>
                      </a:srgbClr>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it-IT" sz="1400" b="1" i="0" u="none" strike="noStrike" cap="none" normalizeH="0" baseline="0">
                          <a:ln>
                            <a:noFill/>
                          </a:ln>
                          <a:solidFill>
                            <a:schemeClr val="tx1"/>
                          </a:solidFill>
                          <a:effectLst/>
                          <a:latin typeface="Arial" pitchFamily="-84" charset="0"/>
                          <a:ea typeface="ＭＳ Ｐゴシック" pitchFamily="-84" charset="-128"/>
                          <a:cs typeface="ＭＳ Ｐゴシック" pitchFamily="-84" charset="-128"/>
                        </a:rPr>
                        <a:t>Nessun</a:t>
                      </a:r>
                      <a:endParaRPr kumimoji="0" lang="it-IT" sz="1400" b="0" i="0" u="none" strike="noStrike" cap="none" normalizeH="0" baseline="0">
                        <a:ln>
                          <a:noFill/>
                        </a:ln>
                        <a:solidFill>
                          <a:schemeClr val="tx1"/>
                        </a:solidFill>
                        <a:effectLst/>
                        <a:latin typeface="Arial" pitchFamily="-84" charset="0"/>
                        <a:ea typeface="ＭＳ Ｐゴシック" pitchFamily="-84" charset="-128"/>
                        <a:cs typeface="ＭＳ Ｐゴシック" pitchFamily="-84" charset="-128"/>
                      </a:endParaRPr>
                    </a:p>
                  </a:txBody>
                  <a:tcPr anchor="ct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450850">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it-IT" sz="1400" b="1" i="0" u="none" strike="noStrike" cap="none" normalizeH="0" baseline="0">
                          <a:ln>
                            <a:noFill/>
                          </a:ln>
                          <a:solidFill>
                            <a:srgbClr val="0000CC"/>
                          </a:solidFill>
                          <a:effectLst/>
                          <a:latin typeface="Arial" pitchFamily="-84" charset="0"/>
                          <a:ea typeface="ＭＳ Ｐゴシック" pitchFamily="-84" charset="-128"/>
                          <a:cs typeface="ＭＳ Ｐゴシック" pitchFamily="-84" charset="-128"/>
                        </a:rPr>
                        <a:t>Part</a:t>
                      </a:r>
                    </a:p>
                  </a:txBody>
                  <a:tcPr marL="90000" marR="90000" marT="46800" marB="46800" anchor="ct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chemeClr val="bg2">
                        <a:alpha val="9000"/>
                      </a:schemeClr>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it-IT" sz="1400" b="1" i="0" u="none" strike="noStrike" cap="none" normalizeH="0" baseline="0">
                          <a:ln>
                            <a:noFill/>
                          </a:ln>
                          <a:solidFill>
                            <a:schemeClr val="tx1"/>
                          </a:solidFill>
                          <a:effectLst/>
                          <a:latin typeface="Arial" pitchFamily="-84" charset="0"/>
                          <a:ea typeface="ＭＳ Ｐゴシック" pitchFamily="-84" charset="-128"/>
                          <a:cs typeface="ＭＳ Ｐゴシック" pitchFamily="-84" charset="-128"/>
                        </a:rPr>
                        <a:t>Qualche</a:t>
                      </a:r>
                      <a:endParaRPr kumimoji="0" lang="it-IT" sz="1400" b="0" i="0" u="none" strike="noStrike" cap="none" normalizeH="0" baseline="0">
                        <a:ln>
                          <a:noFill/>
                        </a:ln>
                        <a:solidFill>
                          <a:schemeClr val="tx1"/>
                        </a:solidFill>
                        <a:effectLst/>
                        <a:latin typeface="Arial" pitchFamily="-84" charset="0"/>
                        <a:ea typeface="ＭＳ Ｐゴシック" pitchFamily="-84" charset="-128"/>
                        <a:cs typeface="ＭＳ Ｐゴシック" pitchFamily="-84" charset="-128"/>
                      </a:endParaRPr>
                    </a:p>
                  </a:txBody>
                  <a:tcPr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it-IT" sz="1400" b="1" i="0" u="none" strike="noStrike" cap="none" normalizeH="0" baseline="0">
                          <a:ln>
                            <a:noFill/>
                          </a:ln>
                          <a:solidFill>
                            <a:schemeClr val="tx1"/>
                          </a:solidFill>
                          <a:effectLst/>
                          <a:latin typeface="Arial" pitchFamily="-84" charset="0"/>
                          <a:ea typeface="ＭＳ Ｐゴシック" pitchFamily="-84" charset="-128"/>
                          <a:cs typeface="ＭＳ Ｐゴシック" pitchFamily="-84" charset="-128"/>
                        </a:rPr>
                        <a:t> Qualche</a:t>
                      </a:r>
                      <a:r>
                        <a:rPr kumimoji="0" lang="it-IT" sz="1400" b="0" i="0" u="none" strike="noStrike" cap="none" normalizeH="0" baseline="0">
                          <a:ln>
                            <a:noFill/>
                          </a:ln>
                          <a:solidFill>
                            <a:schemeClr val="tx1"/>
                          </a:solidFill>
                          <a:effectLst/>
                          <a:latin typeface="Arial" pitchFamily="-84" charset="0"/>
                          <a:ea typeface="ＭＳ Ｐゴシック" pitchFamily="-84" charset="-128"/>
                          <a:cs typeface="ＭＳ Ｐゴシック" pitchFamily="-84" charset="-128"/>
                        </a:rPr>
                        <a:t>  …. </a:t>
                      </a:r>
                      <a:r>
                        <a:rPr kumimoji="0" lang="it-IT" sz="1400" b="1" i="0" u="none" strike="noStrike" cap="none" normalizeH="0" baseline="0">
                          <a:ln>
                            <a:noFill/>
                          </a:ln>
                          <a:solidFill>
                            <a:schemeClr val="tx1"/>
                          </a:solidFill>
                          <a:effectLst/>
                          <a:latin typeface="Arial" pitchFamily="-84" charset="0"/>
                          <a:ea typeface="ＭＳ Ｐゴシック" pitchFamily="-84" charset="-128"/>
                          <a:cs typeface="ＭＳ Ｐゴシック" pitchFamily="-84" charset="-128"/>
                        </a:rPr>
                        <a:t>non</a:t>
                      </a:r>
                      <a:endParaRPr kumimoji="0" lang="it-IT" sz="1400" b="0" i="0" u="none" strike="noStrike" cap="none" normalizeH="0" baseline="0">
                        <a:ln>
                          <a:noFill/>
                        </a:ln>
                        <a:solidFill>
                          <a:schemeClr val="tx1"/>
                        </a:solidFill>
                        <a:effectLst/>
                        <a:latin typeface="Arial" pitchFamily="-84" charset="0"/>
                        <a:ea typeface="ＭＳ Ｐゴシック" pitchFamily="-84" charset="-128"/>
                        <a:cs typeface="ＭＳ Ｐゴシック" pitchFamily="-84" charset="-128"/>
                      </a:endParaRPr>
                    </a:p>
                  </a:txBody>
                  <a:tcPr anchor="ct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rgbClr val="7CE36B">
                        <a:alpha val="9000"/>
                      </a:srgbClr>
                    </a:solidFill>
                  </a:tcPr>
                </a:tc>
              </a:tr>
            </a:tbl>
          </a:graphicData>
        </a:graphic>
      </p:graphicFrame>
      <p:sp>
        <p:nvSpPr>
          <p:cNvPr id="27673" name="AutoShape 25"/>
          <p:cNvSpPr>
            <a:spLocks noChangeArrowheads="1"/>
          </p:cNvSpPr>
          <p:nvPr/>
        </p:nvSpPr>
        <p:spPr bwMode="auto">
          <a:xfrm rot="-2813160">
            <a:off x="2458244" y="5277644"/>
            <a:ext cx="334963" cy="434975"/>
          </a:xfrm>
          <a:prstGeom prst="upDownArrow">
            <a:avLst>
              <a:gd name="adj1" fmla="val 44630"/>
              <a:gd name="adj2" fmla="val 37118"/>
            </a:avLst>
          </a:prstGeom>
          <a:gradFill rotWithShape="1">
            <a:gsLst>
              <a:gs pos="0">
                <a:srgbClr val="FF0000">
                  <a:gamma/>
                  <a:shade val="46275"/>
                  <a:invGamma/>
                </a:srgbClr>
              </a:gs>
              <a:gs pos="100000">
                <a:srgbClr val="FF0000">
                  <a:alpha val="83000"/>
                </a:srgbClr>
              </a:gs>
            </a:gsLst>
            <a:lin ang="2700000" scaled="1"/>
          </a:gradFill>
          <a:ln w="9525" cap="rnd">
            <a:solidFill>
              <a:schemeClr val="tx1"/>
            </a:solidFill>
            <a:prstDash val="sysDot"/>
            <a:miter lim="800000"/>
            <a:headEnd/>
            <a:tailEnd/>
          </a:ln>
          <a:effectLst>
            <a:outerShdw blurRad="63500" dist="64758" dir="678596" algn="ctr" rotWithShape="0">
              <a:schemeClr val="bg2">
                <a:alpha val="50000"/>
              </a:schemeClr>
            </a:outerShdw>
          </a:effectLst>
        </p:spPr>
        <p:txBody>
          <a:bodyPr wrap="none" anchor="ctr">
            <a:prstTxWarp prst="textNoShape">
              <a:avLst/>
            </a:prstTxWarp>
          </a:bodyPr>
          <a:lstStyle/>
          <a:p>
            <a:pPr>
              <a:defRPr/>
            </a:pPr>
            <a:endParaRPr lang="it-IT">
              <a:latin typeface="Arial" pitchFamily="-1" charset="0"/>
              <a:ea typeface="ＭＳ Ｐゴシック" pitchFamily="-1" charset="-128"/>
              <a:cs typeface="ＭＳ Ｐゴシック" pitchFamily="-1" charset="-128"/>
            </a:endParaRPr>
          </a:p>
        </p:txBody>
      </p:sp>
      <p:sp>
        <p:nvSpPr>
          <p:cNvPr id="232475" name="AutoShape 26"/>
          <p:cNvSpPr>
            <a:spLocks noChangeArrowheads="1"/>
          </p:cNvSpPr>
          <p:nvPr/>
        </p:nvSpPr>
        <p:spPr bwMode="auto">
          <a:xfrm>
            <a:off x="2268538" y="5157788"/>
            <a:ext cx="215900" cy="215900"/>
          </a:xfrm>
          <a:custGeom>
            <a:avLst/>
            <a:gdLst>
              <a:gd name="T0" fmla="*/ 1079000 w 21600"/>
              <a:gd name="T1" fmla="*/ 0 h 21600"/>
              <a:gd name="T2" fmla="*/ 316004 w 21600"/>
              <a:gd name="T3" fmla="*/ 316004 h 21600"/>
              <a:gd name="T4" fmla="*/ 0 w 21600"/>
              <a:gd name="T5" fmla="*/ 1079000 h 21600"/>
              <a:gd name="T6" fmla="*/ 316004 w 21600"/>
              <a:gd name="T7" fmla="*/ 1841997 h 21600"/>
              <a:gd name="T8" fmla="*/ 1079000 w 21600"/>
              <a:gd name="T9" fmla="*/ 2158000 h 21600"/>
              <a:gd name="T10" fmla="*/ 1841997 w 21600"/>
              <a:gd name="T11" fmla="*/ 1841997 h 21600"/>
              <a:gd name="T12" fmla="*/ 2158000 w 21600"/>
              <a:gd name="T13" fmla="*/ 1079000 h 21600"/>
              <a:gd name="T14" fmla="*/ 1841997 w 21600"/>
              <a:gd name="T15" fmla="*/ 316004 h 21600"/>
              <a:gd name="T16" fmla="*/ 0 60000 65536"/>
              <a:gd name="T17" fmla="*/ 0 60000 65536"/>
              <a:gd name="T18" fmla="*/ 0 60000 65536"/>
              <a:gd name="T19" fmla="*/ 0 60000 65536"/>
              <a:gd name="T20" fmla="*/ 0 60000 65536"/>
              <a:gd name="T21" fmla="*/ 0 60000 65536"/>
              <a:gd name="T22" fmla="*/ 0 60000 65536"/>
              <a:gd name="T23" fmla="*/ 0 60000 65536"/>
              <a:gd name="T24" fmla="*/ 3163 w 21600"/>
              <a:gd name="T25" fmla="*/ 3163 h 21600"/>
              <a:gd name="T26" fmla="*/ 18437 w 21600"/>
              <a:gd name="T27" fmla="*/ 18437 h 21600"/>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21600" h="21600">
                <a:moveTo>
                  <a:pt x="0" y="10800"/>
                </a:moveTo>
                <a:cubicBezTo>
                  <a:pt x="0" y="4835"/>
                  <a:pt x="4835" y="0"/>
                  <a:pt x="10800" y="0"/>
                </a:cubicBezTo>
                <a:cubicBezTo>
                  <a:pt x="16765" y="0"/>
                  <a:pt x="21600" y="4835"/>
                  <a:pt x="21600" y="10800"/>
                </a:cubicBezTo>
                <a:cubicBezTo>
                  <a:pt x="21600" y="16765"/>
                  <a:pt x="16765" y="21600"/>
                  <a:pt x="10800" y="21600"/>
                </a:cubicBezTo>
                <a:cubicBezTo>
                  <a:pt x="4835" y="21600"/>
                  <a:pt x="0" y="16765"/>
                  <a:pt x="0" y="10800"/>
                </a:cubicBezTo>
                <a:close/>
                <a:moveTo>
                  <a:pt x="17401" y="15493"/>
                </a:moveTo>
                <a:cubicBezTo>
                  <a:pt x="18376" y="14122"/>
                  <a:pt x="18900" y="12482"/>
                  <a:pt x="18900" y="10800"/>
                </a:cubicBezTo>
                <a:cubicBezTo>
                  <a:pt x="18900" y="6326"/>
                  <a:pt x="15273" y="2700"/>
                  <a:pt x="10800" y="2700"/>
                </a:cubicBezTo>
                <a:cubicBezTo>
                  <a:pt x="9117" y="2699"/>
                  <a:pt x="7477" y="3223"/>
                  <a:pt x="6106" y="4198"/>
                </a:cubicBezTo>
                <a:close/>
                <a:moveTo>
                  <a:pt x="4198" y="6106"/>
                </a:moveTo>
                <a:cubicBezTo>
                  <a:pt x="3223" y="7477"/>
                  <a:pt x="2699" y="9117"/>
                  <a:pt x="2699" y="10799"/>
                </a:cubicBezTo>
                <a:cubicBezTo>
                  <a:pt x="2700" y="15273"/>
                  <a:pt x="6326" y="18900"/>
                  <a:pt x="10800" y="18900"/>
                </a:cubicBezTo>
                <a:cubicBezTo>
                  <a:pt x="12482" y="18900"/>
                  <a:pt x="14122" y="18376"/>
                  <a:pt x="15493" y="17401"/>
                </a:cubicBezTo>
                <a:close/>
              </a:path>
            </a:pathLst>
          </a:custGeom>
          <a:solidFill>
            <a:srgbClr val="FF0000"/>
          </a:solidFill>
          <a:ln w="15875">
            <a:solidFill>
              <a:schemeClr val="tx1"/>
            </a:solidFill>
            <a:prstDash val="sysDot"/>
            <a:miter lim="800000"/>
            <a:headEnd/>
            <a:tailEnd/>
          </a:ln>
        </p:spPr>
        <p:txBody>
          <a:bodyPr wrap="none" anchor="ctr">
            <a:prstTxWarp prst="textNoShape">
              <a:avLst/>
            </a:prstTxWarp>
          </a:bodyPr>
          <a:lstStyle/>
          <a:p>
            <a:endParaRPr lang="it-IT"/>
          </a:p>
        </p:txBody>
      </p:sp>
      <p:sp>
        <p:nvSpPr>
          <p:cNvPr id="232476" name="Rectangle 27"/>
          <p:cNvSpPr>
            <a:spLocks noChangeArrowheads="1"/>
          </p:cNvSpPr>
          <p:nvPr/>
        </p:nvSpPr>
        <p:spPr bwMode="auto">
          <a:xfrm>
            <a:off x="250825" y="2924175"/>
            <a:ext cx="4176713" cy="1655763"/>
          </a:xfrm>
          <a:prstGeom prst="rect">
            <a:avLst/>
          </a:prstGeom>
          <a:solidFill>
            <a:schemeClr val="accent1">
              <a:alpha val="9019"/>
            </a:schemeClr>
          </a:solidFill>
          <a:ln w="9525" cap="rnd">
            <a:solidFill>
              <a:schemeClr val="tx1"/>
            </a:solidFill>
            <a:prstDash val="sysDot"/>
            <a:miter lim="800000"/>
            <a:headEnd/>
            <a:tailEnd/>
          </a:ln>
        </p:spPr>
        <p:txBody>
          <a:bodyPr wrap="none" anchor="ctr">
            <a:prstTxWarp prst="textNoShape">
              <a:avLst/>
            </a:prstTxWarp>
          </a:bodyPr>
          <a:lstStyle/>
          <a:p>
            <a:endParaRPr lang="it-IT"/>
          </a:p>
        </p:txBody>
      </p:sp>
      <p:sp>
        <p:nvSpPr>
          <p:cNvPr id="232477" name="Rectangle 28"/>
          <p:cNvSpPr>
            <a:spLocks noChangeArrowheads="1"/>
          </p:cNvSpPr>
          <p:nvPr/>
        </p:nvSpPr>
        <p:spPr bwMode="auto">
          <a:xfrm>
            <a:off x="4643438" y="1052513"/>
            <a:ext cx="4321175" cy="1743075"/>
          </a:xfrm>
          <a:prstGeom prst="rect">
            <a:avLst/>
          </a:prstGeom>
          <a:solidFill>
            <a:schemeClr val="accent1">
              <a:alpha val="9019"/>
            </a:schemeClr>
          </a:solidFill>
          <a:ln w="9525" cap="rnd">
            <a:solidFill>
              <a:schemeClr val="tx1"/>
            </a:solidFill>
            <a:prstDash val="sysDot"/>
            <a:miter lim="800000"/>
            <a:headEnd/>
            <a:tailEnd/>
          </a:ln>
        </p:spPr>
        <p:txBody>
          <a:bodyPr wrap="none" anchor="ctr">
            <a:prstTxWarp prst="textNoShape">
              <a:avLst/>
            </a:prstTxWarp>
          </a:bodyPr>
          <a:lstStyle/>
          <a:p>
            <a:endParaRPr lang="it-IT"/>
          </a:p>
        </p:txBody>
      </p:sp>
      <p:sp>
        <p:nvSpPr>
          <p:cNvPr id="232478" name="Rectangle 29"/>
          <p:cNvSpPr>
            <a:spLocks noChangeArrowheads="1"/>
          </p:cNvSpPr>
          <p:nvPr/>
        </p:nvSpPr>
        <p:spPr bwMode="auto">
          <a:xfrm>
            <a:off x="4572000" y="1125538"/>
            <a:ext cx="4470400" cy="1798637"/>
          </a:xfrm>
          <a:prstGeom prst="rect">
            <a:avLst/>
          </a:prstGeom>
          <a:noFill/>
          <a:ln w="9525">
            <a:noFill/>
            <a:miter lim="800000"/>
            <a:headEnd/>
            <a:tailEnd/>
          </a:ln>
        </p:spPr>
        <p:txBody>
          <a:bodyPr>
            <a:prstTxWarp prst="textNoShape">
              <a:avLst/>
            </a:prstTxWarp>
          </a:bodyPr>
          <a:lstStyle/>
          <a:p>
            <a:pPr algn="ctr">
              <a:spcBef>
                <a:spcPct val="20000"/>
              </a:spcBef>
            </a:pPr>
            <a:r>
              <a:rPr lang="it-IT"/>
              <a:t>La </a:t>
            </a:r>
            <a:r>
              <a:rPr lang="it-IT">
                <a:solidFill>
                  <a:srgbClr val="FF0000"/>
                </a:solidFill>
              </a:rPr>
              <a:t>negazione</a:t>
            </a:r>
            <a:r>
              <a:rPr lang="it-IT"/>
              <a:t> di </a:t>
            </a:r>
          </a:p>
          <a:p>
            <a:pPr algn="ctr">
              <a:spcBef>
                <a:spcPct val="20000"/>
              </a:spcBef>
            </a:pPr>
            <a:r>
              <a:rPr lang="it-IT"/>
              <a:t>un </a:t>
            </a:r>
            <a:r>
              <a:rPr lang="it-IT" b="1"/>
              <a:t>enunciato universale negativo </a:t>
            </a:r>
          </a:p>
          <a:p>
            <a:pPr algn="ctr">
              <a:spcBef>
                <a:spcPct val="20000"/>
              </a:spcBef>
            </a:pPr>
            <a:r>
              <a:rPr lang="it-IT" i="1"/>
              <a:t>è equivalente</a:t>
            </a:r>
            <a:r>
              <a:rPr lang="it-IT"/>
              <a:t> </a:t>
            </a:r>
          </a:p>
          <a:p>
            <a:pPr algn="ctr">
              <a:spcBef>
                <a:spcPct val="20000"/>
              </a:spcBef>
            </a:pPr>
            <a:r>
              <a:rPr lang="it-IT"/>
              <a:t>a un </a:t>
            </a:r>
            <a:r>
              <a:rPr lang="it-IT" b="1"/>
              <a:t>enunciato particolare affermativo</a:t>
            </a:r>
            <a:r>
              <a:rPr lang="it-IT"/>
              <a:t>, e viceversa</a:t>
            </a:r>
          </a:p>
        </p:txBody>
      </p:sp>
      <p:sp>
        <p:nvSpPr>
          <p:cNvPr id="232479" name="Rectangle 30"/>
          <p:cNvSpPr>
            <a:spLocks noChangeArrowheads="1"/>
          </p:cNvSpPr>
          <p:nvPr/>
        </p:nvSpPr>
        <p:spPr bwMode="auto">
          <a:xfrm>
            <a:off x="4716463" y="2995613"/>
            <a:ext cx="4248150" cy="1441450"/>
          </a:xfrm>
          <a:prstGeom prst="rect">
            <a:avLst/>
          </a:prstGeom>
          <a:noFill/>
          <a:ln w="9525">
            <a:noFill/>
            <a:miter lim="800000"/>
            <a:headEnd/>
            <a:tailEnd/>
          </a:ln>
        </p:spPr>
        <p:txBody>
          <a:bodyPr>
            <a:prstTxWarp prst="textNoShape">
              <a:avLst/>
            </a:prstTxWarp>
          </a:bodyPr>
          <a:lstStyle/>
          <a:p>
            <a:pPr algn="ctr">
              <a:spcBef>
                <a:spcPct val="20000"/>
              </a:spcBef>
            </a:pPr>
            <a:r>
              <a:rPr lang="it-IT" b="1">
                <a:solidFill>
                  <a:srgbClr val="FF0000"/>
                </a:solidFill>
                <a:latin typeface="Symbol" pitchFamily="-107" charset="2"/>
              </a:rPr>
              <a:t>Ø"</a:t>
            </a:r>
            <a:r>
              <a:rPr lang="it-IT">
                <a:solidFill>
                  <a:srgbClr val="FF0000"/>
                </a:solidFill>
              </a:rPr>
              <a:t>x</a:t>
            </a:r>
            <a:r>
              <a:rPr lang="it-IT">
                <a:solidFill>
                  <a:srgbClr val="0000CC"/>
                </a:solidFill>
              </a:rPr>
              <a:t> ( P</a:t>
            </a:r>
            <a:r>
              <a:rPr lang="it-IT" baseline="30000">
                <a:solidFill>
                  <a:srgbClr val="0000CC"/>
                </a:solidFill>
              </a:rPr>
              <a:t>1 </a:t>
            </a:r>
            <a:r>
              <a:rPr lang="it-IT">
                <a:solidFill>
                  <a:srgbClr val="0000CC"/>
                </a:solidFill>
              </a:rPr>
              <a:t>(x) </a:t>
            </a:r>
            <a:r>
              <a:rPr lang="it-IT">
                <a:solidFill>
                  <a:srgbClr val="FF0000"/>
                </a:solidFill>
                <a:latin typeface="Symbol" pitchFamily="-107" charset="2"/>
              </a:rPr>
              <a:t>®</a:t>
            </a:r>
            <a:r>
              <a:rPr lang="it-IT">
                <a:solidFill>
                  <a:srgbClr val="0000CC"/>
                </a:solidFill>
                <a:latin typeface="Symbol" pitchFamily="-107" charset="2"/>
              </a:rPr>
              <a:t> </a:t>
            </a:r>
            <a:r>
              <a:rPr lang="it-IT">
                <a:solidFill>
                  <a:srgbClr val="FF0000"/>
                </a:solidFill>
                <a:latin typeface="Symbol" pitchFamily="-107" charset="2"/>
              </a:rPr>
              <a:t>Ø</a:t>
            </a:r>
            <a:r>
              <a:rPr lang="it-IT">
                <a:solidFill>
                  <a:srgbClr val="0000CC"/>
                </a:solidFill>
              </a:rPr>
              <a:t>Q</a:t>
            </a:r>
            <a:r>
              <a:rPr lang="it-IT" baseline="30000">
                <a:solidFill>
                  <a:srgbClr val="0000CC"/>
                </a:solidFill>
              </a:rPr>
              <a:t>1 </a:t>
            </a:r>
            <a:r>
              <a:rPr lang="it-IT">
                <a:solidFill>
                  <a:srgbClr val="0000CC"/>
                </a:solidFill>
              </a:rPr>
              <a:t>(x) )</a:t>
            </a:r>
            <a:r>
              <a:rPr lang="it-IT" sz="2000">
                <a:solidFill>
                  <a:srgbClr val="0000CC"/>
                </a:solidFill>
              </a:rPr>
              <a:t> </a:t>
            </a:r>
          </a:p>
          <a:p>
            <a:pPr algn="ctr">
              <a:spcBef>
                <a:spcPct val="20000"/>
              </a:spcBef>
            </a:pPr>
            <a:r>
              <a:rPr lang="it-IT" sz="2000"/>
              <a:t>equivale a</a:t>
            </a:r>
            <a:r>
              <a:rPr lang="it-IT" sz="2000">
                <a:solidFill>
                  <a:srgbClr val="0000CC"/>
                </a:solidFill>
              </a:rPr>
              <a:t> </a:t>
            </a:r>
          </a:p>
          <a:p>
            <a:pPr algn="ctr">
              <a:spcBef>
                <a:spcPct val="20000"/>
              </a:spcBef>
            </a:pPr>
            <a:r>
              <a:rPr lang="it-IT" b="1">
                <a:solidFill>
                  <a:srgbClr val="FF0000"/>
                </a:solidFill>
                <a:latin typeface="Symbol" pitchFamily="-107" charset="2"/>
              </a:rPr>
              <a:t>$</a:t>
            </a:r>
            <a:r>
              <a:rPr lang="it-IT">
                <a:solidFill>
                  <a:srgbClr val="FF0000"/>
                </a:solidFill>
              </a:rPr>
              <a:t>x</a:t>
            </a:r>
            <a:r>
              <a:rPr lang="it-IT">
                <a:solidFill>
                  <a:srgbClr val="0000CC"/>
                </a:solidFill>
              </a:rPr>
              <a:t> ( P</a:t>
            </a:r>
            <a:r>
              <a:rPr lang="it-IT" baseline="30000">
                <a:solidFill>
                  <a:srgbClr val="0000CC"/>
                </a:solidFill>
              </a:rPr>
              <a:t>1 </a:t>
            </a:r>
            <a:r>
              <a:rPr lang="it-IT">
                <a:solidFill>
                  <a:srgbClr val="0000CC"/>
                </a:solidFill>
              </a:rPr>
              <a:t>(x) </a:t>
            </a:r>
            <a:r>
              <a:rPr lang="it-IT">
                <a:solidFill>
                  <a:srgbClr val="FF0000"/>
                </a:solidFill>
                <a:latin typeface="Symbol" pitchFamily="-107" charset="2"/>
              </a:rPr>
              <a:t>Ù</a:t>
            </a:r>
            <a:r>
              <a:rPr lang="it-IT">
                <a:solidFill>
                  <a:srgbClr val="0000CC"/>
                </a:solidFill>
                <a:latin typeface="Symbol" pitchFamily="-107" charset="2"/>
              </a:rPr>
              <a:t> </a:t>
            </a:r>
            <a:r>
              <a:rPr lang="it-IT">
                <a:solidFill>
                  <a:srgbClr val="0000CC"/>
                </a:solidFill>
              </a:rPr>
              <a:t>Q</a:t>
            </a:r>
            <a:r>
              <a:rPr lang="it-IT" baseline="30000">
                <a:solidFill>
                  <a:srgbClr val="0000CC"/>
                </a:solidFill>
              </a:rPr>
              <a:t>1 </a:t>
            </a:r>
            <a:r>
              <a:rPr lang="it-IT">
                <a:solidFill>
                  <a:srgbClr val="0000CC"/>
                </a:solidFill>
              </a:rPr>
              <a:t>(x) )</a:t>
            </a:r>
          </a:p>
        </p:txBody>
      </p:sp>
      <p:graphicFrame>
        <p:nvGraphicFramePr>
          <p:cNvPr id="27679" name="Group 31"/>
          <p:cNvGraphicFramePr>
            <a:graphicFrameLocks noGrp="1"/>
          </p:cNvGraphicFramePr>
          <p:nvPr/>
        </p:nvGraphicFramePr>
        <p:xfrm>
          <a:off x="4787900" y="4719638"/>
          <a:ext cx="4102100" cy="1231899"/>
        </p:xfrm>
        <a:graphic>
          <a:graphicData uri="http://schemas.openxmlformats.org/drawingml/2006/table">
            <a:tbl>
              <a:tblPr/>
              <a:tblGrid>
                <a:gridCol w="923925"/>
                <a:gridCol w="1458913"/>
                <a:gridCol w="1719262"/>
              </a:tblGrid>
              <a:tr h="225425">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it-IT" sz="1000" b="0" i="0" u="none" strike="noStrike" cap="none" normalizeH="0" baseline="0">
                        <a:ln>
                          <a:noFill/>
                        </a:ln>
                        <a:solidFill>
                          <a:schemeClr val="tx1"/>
                        </a:solidFill>
                        <a:effectLst/>
                        <a:latin typeface="Arial" pitchFamily="-84" charset="0"/>
                        <a:ea typeface="ＭＳ Ｐゴシック" pitchFamily="-84" charset="-128"/>
                        <a:cs typeface="ＭＳ Ｐゴシック" pitchFamily="-84" charset="-128"/>
                      </a:endParaRPr>
                    </a:p>
                  </a:txBody>
                  <a:tcPr anchor="ct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it-IT" sz="1400" b="1" i="0" u="none" strike="noStrike" cap="none" normalizeH="0" baseline="0">
                          <a:ln>
                            <a:noFill/>
                          </a:ln>
                          <a:solidFill>
                            <a:srgbClr val="0000CC"/>
                          </a:solidFill>
                          <a:effectLst/>
                          <a:latin typeface="Arial" pitchFamily="-84" charset="0"/>
                          <a:ea typeface="ＭＳ Ｐゴシック" pitchFamily="-84" charset="-128"/>
                          <a:cs typeface="ＭＳ Ｐゴシック" pitchFamily="-84" charset="-128"/>
                        </a:rPr>
                        <a:t>Aff</a:t>
                      </a:r>
                    </a:p>
                  </a:txBody>
                  <a:tcPr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2">
                        <a:alpha val="9000"/>
                      </a:schemeClr>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it-IT" sz="1400" b="1" i="0" u="none" strike="noStrike" cap="none" normalizeH="0" baseline="0">
                          <a:ln>
                            <a:noFill/>
                          </a:ln>
                          <a:solidFill>
                            <a:srgbClr val="0000CC"/>
                          </a:solidFill>
                          <a:effectLst/>
                          <a:latin typeface="Arial" pitchFamily="-84" charset="0"/>
                          <a:ea typeface="ＭＳ Ｐゴシック" pitchFamily="-84" charset="-128"/>
                          <a:cs typeface="ＭＳ Ｐゴシック" pitchFamily="-84" charset="-128"/>
                        </a:rPr>
                        <a:t>Neg</a:t>
                      </a:r>
                    </a:p>
                  </a:txBody>
                  <a:tcPr anchor="ct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2">
                        <a:alpha val="9000"/>
                      </a:schemeClr>
                    </a:solidFill>
                  </a:tcPr>
                </a:tc>
              </a:tr>
              <a:tr h="365125">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it-IT" sz="1400" b="1" i="0" u="none" strike="noStrike" cap="none" normalizeH="0" baseline="0">
                          <a:ln>
                            <a:noFill/>
                          </a:ln>
                          <a:solidFill>
                            <a:srgbClr val="0000CC"/>
                          </a:solidFill>
                          <a:effectLst/>
                          <a:latin typeface="Arial" pitchFamily="-84" charset="0"/>
                          <a:ea typeface="ＭＳ Ｐゴシック" pitchFamily="-84" charset="-128"/>
                          <a:cs typeface="ＭＳ Ｐゴシック" pitchFamily="-84" charset="-128"/>
                        </a:rPr>
                        <a:t>Univ</a:t>
                      </a:r>
                    </a:p>
                  </a:txBody>
                  <a:tcPr marL="90000" marR="90000" marT="46800" marB="46800" anchor="ct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2">
                        <a:alpha val="9000"/>
                      </a:schemeClr>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it-IT" sz="1400" b="1" i="0" u="none" strike="noStrike" cap="none" normalizeH="0" baseline="0">
                          <a:ln>
                            <a:noFill/>
                          </a:ln>
                          <a:solidFill>
                            <a:schemeClr val="tx1"/>
                          </a:solidFill>
                          <a:effectLst/>
                          <a:latin typeface="Arial" pitchFamily="-84" charset="0"/>
                          <a:ea typeface="ＭＳ Ｐゴシック" pitchFamily="-84" charset="-128"/>
                          <a:cs typeface="ＭＳ Ｐゴシック" pitchFamily="-84" charset="-128"/>
                        </a:rPr>
                        <a:t>Tutti</a:t>
                      </a:r>
                      <a:endParaRPr kumimoji="0" lang="it-IT" sz="1400" b="0" i="0" u="none" strike="noStrike" cap="none" normalizeH="0" baseline="0">
                        <a:ln>
                          <a:noFill/>
                        </a:ln>
                        <a:solidFill>
                          <a:schemeClr val="tx1"/>
                        </a:solidFill>
                        <a:effectLst/>
                        <a:latin typeface="Arial" pitchFamily="-84" charset="0"/>
                        <a:ea typeface="ＭＳ Ｐゴシック" pitchFamily="-84" charset="-128"/>
                        <a:cs typeface="ＭＳ Ｐゴシック" pitchFamily="-84" charset="-128"/>
                      </a:endParaRPr>
                    </a:p>
                  </a:txBody>
                  <a:tcPr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it-IT" sz="1400" b="1" i="0" u="none" strike="noStrike" cap="none" normalizeH="0" baseline="0">
                          <a:ln>
                            <a:noFill/>
                          </a:ln>
                          <a:solidFill>
                            <a:schemeClr val="tx1"/>
                          </a:solidFill>
                          <a:effectLst/>
                          <a:latin typeface="Arial" pitchFamily="-84" charset="0"/>
                          <a:ea typeface="ＭＳ Ｐゴシック" pitchFamily="-84" charset="-128"/>
                          <a:cs typeface="ＭＳ Ｐゴシック" pitchFamily="-84" charset="-128"/>
                        </a:rPr>
                        <a:t>Nessun</a:t>
                      </a:r>
                      <a:endParaRPr kumimoji="0" lang="it-IT" sz="1400" b="0" i="0" u="none" strike="noStrike" cap="none" normalizeH="0" baseline="0">
                        <a:ln>
                          <a:noFill/>
                        </a:ln>
                        <a:solidFill>
                          <a:schemeClr val="tx1"/>
                        </a:solidFill>
                        <a:effectLst/>
                        <a:latin typeface="Arial" pitchFamily="-84" charset="0"/>
                        <a:ea typeface="ＭＳ Ｐゴシック" pitchFamily="-84" charset="-128"/>
                        <a:cs typeface="ＭＳ Ｐゴシック" pitchFamily="-84" charset="-128"/>
                      </a:endParaRPr>
                    </a:p>
                  </a:txBody>
                  <a:tcPr anchor="ct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7CE36B">
                        <a:alpha val="9000"/>
                      </a:srgbClr>
                    </a:solidFill>
                  </a:tcPr>
                </a:tc>
              </a:tr>
              <a:tr h="561975">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it-IT" sz="1400" b="1" i="0" u="none" strike="noStrike" cap="none" normalizeH="0" baseline="0">
                          <a:ln>
                            <a:noFill/>
                          </a:ln>
                          <a:solidFill>
                            <a:srgbClr val="0000CC"/>
                          </a:solidFill>
                          <a:effectLst/>
                          <a:latin typeface="Arial" pitchFamily="-84" charset="0"/>
                          <a:ea typeface="ＭＳ Ｐゴシック" pitchFamily="-84" charset="-128"/>
                          <a:cs typeface="ＭＳ Ｐゴシック" pitchFamily="-84" charset="-128"/>
                        </a:rPr>
                        <a:t>Part</a:t>
                      </a:r>
                    </a:p>
                  </a:txBody>
                  <a:tcPr marL="90000" marR="90000" marT="46800" marB="46800" anchor="ct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chemeClr val="bg2">
                        <a:alpha val="9000"/>
                      </a:schemeClr>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it-IT" sz="1400" b="1" i="0" u="none" strike="noStrike" cap="none" normalizeH="0" baseline="0">
                          <a:ln>
                            <a:noFill/>
                          </a:ln>
                          <a:solidFill>
                            <a:schemeClr val="tx1"/>
                          </a:solidFill>
                          <a:effectLst/>
                          <a:latin typeface="Arial" pitchFamily="-84" charset="0"/>
                          <a:ea typeface="ＭＳ Ｐゴシック" pitchFamily="-84" charset="-128"/>
                          <a:cs typeface="ＭＳ Ｐゴシック" pitchFamily="-84" charset="-128"/>
                        </a:rPr>
                        <a:t>Qualche</a:t>
                      </a:r>
                      <a:endParaRPr kumimoji="0" lang="it-IT" sz="1400" b="0" i="0" u="none" strike="noStrike" cap="none" normalizeH="0" baseline="0">
                        <a:ln>
                          <a:noFill/>
                        </a:ln>
                        <a:solidFill>
                          <a:schemeClr val="tx1"/>
                        </a:solidFill>
                        <a:effectLst/>
                        <a:latin typeface="Arial" pitchFamily="-84" charset="0"/>
                        <a:ea typeface="ＭＳ Ｐゴシック" pitchFamily="-84" charset="-128"/>
                        <a:cs typeface="ＭＳ Ｐゴシック" pitchFamily="-84" charset="-128"/>
                      </a:endParaRPr>
                    </a:p>
                  </a:txBody>
                  <a:tcPr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rgbClr val="FF0000">
                        <a:alpha val="9000"/>
                      </a:srgbClr>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it-IT" sz="1400" b="1" i="0" u="none" strike="noStrike" cap="none" normalizeH="0" baseline="0">
                          <a:ln>
                            <a:noFill/>
                          </a:ln>
                          <a:solidFill>
                            <a:schemeClr val="tx1"/>
                          </a:solidFill>
                          <a:effectLst/>
                          <a:latin typeface="Arial" pitchFamily="-84" charset="0"/>
                          <a:ea typeface="ＭＳ Ｐゴシック" pitchFamily="-84" charset="-128"/>
                          <a:cs typeface="ＭＳ Ｐゴシック" pitchFamily="-84" charset="-128"/>
                        </a:rPr>
                        <a:t>  Qualche</a:t>
                      </a:r>
                      <a:r>
                        <a:rPr kumimoji="0" lang="it-IT" sz="1400" b="0" i="0" u="none" strike="noStrike" cap="none" normalizeH="0" baseline="0">
                          <a:ln>
                            <a:noFill/>
                          </a:ln>
                          <a:solidFill>
                            <a:schemeClr val="tx1"/>
                          </a:solidFill>
                          <a:effectLst/>
                          <a:latin typeface="Arial" pitchFamily="-84" charset="0"/>
                          <a:ea typeface="ＭＳ Ｐゴシック" pitchFamily="-84" charset="-128"/>
                          <a:cs typeface="ＭＳ Ｐゴシック" pitchFamily="-84" charset="-128"/>
                        </a:rPr>
                        <a:t>  …. </a:t>
                      </a:r>
                      <a:r>
                        <a:rPr kumimoji="0" lang="it-IT" sz="1400" b="1" i="0" u="none" strike="noStrike" cap="none" normalizeH="0" baseline="0">
                          <a:ln>
                            <a:noFill/>
                          </a:ln>
                          <a:solidFill>
                            <a:schemeClr val="tx1"/>
                          </a:solidFill>
                          <a:effectLst/>
                          <a:latin typeface="Arial" pitchFamily="-84" charset="0"/>
                          <a:ea typeface="ＭＳ Ｐゴシック" pitchFamily="-84" charset="-128"/>
                          <a:cs typeface="ＭＳ Ｐゴシック" pitchFamily="-84" charset="-128"/>
                        </a:rPr>
                        <a:t>non</a:t>
                      </a:r>
                      <a:endParaRPr kumimoji="0" lang="it-IT" sz="1400" b="0" i="0" u="none" strike="noStrike" cap="none" normalizeH="0" baseline="0">
                        <a:ln>
                          <a:noFill/>
                        </a:ln>
                        <a:solidFill>
                          <a:schemeClr val="tx1"/>
                        </a:solidFill>
                        <a:effectLst/>
                        <a:latin typeface="Arial" pitchFamily="-84" charset="0"/>
                        <a:ea typeface="ＭＳ Ｐゴシック" pitchFamily="-84" charset="-128"/>
                        <a:cs typeface="ＭＳ Ｐゴシック" pitchFamily="-84" charset="-128"/>
                      </a:endParaRPr>
                    </a:p>
                  </a:txBody>
                  <a:tcPr anchor="ct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r>
            </a:tbl>
          </a:graphicData>
        </a:graphic>
      </p:graphicFrame>
      <p:sp>
        <p:nvSpPr>
          <p:cNvPr id="27697" name="AutoShape 49"/>
          <p:cNvSpPr>
            <a:spLocks noChangeArrowheads="1"/>
          </p:cNvSpPr>
          <p:nvPr/>
        </p:nvSpPr>
        <p:spPr bwMode="auto">
          <a:xfrm rot="3297502">
            <a:off x="6997701" y="5160962"/>
            <a:ext cx="334962" cy="436563"/>
          </a:xfrm>
          <a:prstGeom prst="upDownArrow">
            <a:avLst>
              <a:gd name="adj1" fmla="val 44630"/>
              <a:gd name="adj2" fmla="val 37253"/>
            </a:avLst>
          </a:prstGeom>
          <a:gradFill rotWithShape="1">
            <a:gsLst>
              <a:gs pos="0">
                <a:srgbClr val="FF0000">
                  <a:gamma/>
                  <a:shade val="46275"/>
                  <a:invGamma/>
                </a:srgbClr>
              </a:gs>
              <a:gs pos="100000">
                <a:srgbClr val="FF0000">
                  <a:alpha val="83000"/>
                </a:srgbClr>
              </a:gs>
            </a:gsLst>
            <a:lin ang="2700000" scaled="1"/>
          </a:gradFill>
          <a:ln w="9525" cap="rnd">
            <a:solidFill>
              <a:schemeClr val="tx1"/>
            </a:solidFill>
            <a:prstDash val="sysDot"/>
            <a:miter lim="800000"/>
            <a:headEnd/>
            <a:tailEnd/>
          </a:ln>
          <a:effectLst>
            <a:outerShdw blurRad="63500" dist="64758" dir="678596" algn="ctr" rotWithShape="0">
              <a:schemeClr val="bg2">
                <a:alpha val="50000"/>
              </a:schemeClr>
            </a:outerShdw>
          </a:effectLst>
        </p:spPr>
        <p:txBody>
          <a:bodyPr wrap="none" anchor="ctr">
            <a:prstTxWarp prst="textNoShape">
              <a:avLst/>
            </a:prstTxWarp>
          </a:bodyPr>
          <a:lstStyle/>
          <a:p>
            <a:pPr>
              <a:defRPr/>
            </a:pPr>
            <a:endParaRPr lang="it-IT">
              <a:latin typeface="Arial" pitchFamily="-1" charset="0"/>
              <a:ea typeface="ＭＳ Ｐゴシック" pitchFamily="-1" charset="-128"/>
              <a:cs typeface="ＭＳ Ｐゴシック" pitchFamily="-1" charset="-128"/>
            </a:endParaRPr>
          </a:p>
        </p:txBody>
      </p:sp>
      <p:sp>
        <p:nvSpPr>
          <p:cNvPr id="232499" name="AutoShape 50"/>
          <p:cNvSpPr>
            <a:spLocks noChangeArrowheads="1"/>
          </p:cNvSpPr>
          <p:nvPr/>
        </p:nvSpPr>
        <p:spPr bwMode="auto">
          <a:xfrm>
            <a:off x="7378700" y="5099050"/>
            <a:ext cx="215900" cy="215900"/>
          </a:xfrm>
          <a:custGeom>
            <a:avLst/>
            <a:gdLst>
              <a:gd name="T0" fmla="*/ 1079000 w 21600"/>
              <a:gd name="T1" fmla="*/ 0 h 21600"/>
              <a:gd name="T2" fmla="*/ 316004 w 21600"/>
              <a:gd name="T3" fmla="*/ 316004 h 21600"/>
              <a:gd name="T4" fmla="*/ 0 w 21600"/>
              <a:gd name="T5" fmla="*/ 1079000 h 21600"/>
              <a:gd name="T6" fmla="*/ 316004 w 21600"/>
              <a:gd name="T7" fmla="*/ 1841997 h 21600"/>
              <a:gd name="T8" fmla="*/ 1079000 w 21600"/>
              <a:gd name="T9" fmla="*/ 2158000 h 21600"/>
              <a:gd name="T10" fmla="*/ 1841997 w 21600"/>
              <a:gd name="T11" fmla="*/ 1841997 h 21600"/>
              <a:gd name="T12" fmla="*/ 2158000 w 21600"/>
              <a:gd name="T13" fmla="*/ 1079000 h 21600"/>
              <a:gd name="T14" fmla="*/ 1841997 w 21600"/>
              <a:gd name="T15" fmla="*/ 316004 h 21600"/>
              <a:gd name="T16" fmla="*/ 0 60000 65536"/>
              <a:gd name="T17" fmla="*/ 0 60000 65536"/>
              <a:gd name="T18" fmla="*/ 0 60000 65536"/>
              <a:gd name="T19" fmla="*/ 0 60000 65536"/>
              <a:gd name="T20" fmla="*/ 0 60000 65536"/>
              <a:gd name="T21" fmla="*/ 0 60000 65536"/>
              <a:gd name="T22" fmla="*/ 0 60000 65536"/>
              <a:gd name="T23" fmla="*/ 0 60000 65536"/>
              <a:gd name="T24" fmla="*/ 3163 w 21600"/>
              <a:gd name="T25" fmla="*/ 3163 h 21600"/>
              <a:gd name="T26" fmla="*/ 18437 w 21600"/>
              <a:gd name="T27" fmla="*/ 18437 h 21600"/>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21600" h="21600">
                <a:moveTo>
                  <a:pt x="0" y="10800"/>
                </a:moveTo>
                <a:cubicBezTo>
                  <a:pt x="0" y="4835"/>
                  <a:pt x="4835" y="0"/>
                  <a:pt x="10800" y="0"/>
                </a:cubicBezTo>
                <a:cubicBezTo>
                  <a:pt x="16765" y="0"/>
                  <a:pt x="21600" y="4835"/>
                  <a:pt x="21600" y="10800"/>
                </a:cubicBezTo>
                <a:cubicBezTo>
                  <a:pt x="21600" y="16765"/>
                  <a:pt x="16765" y="21600"/>
                  <a:pt x="10800" y="21600"/>
                </a:cubicBezTo>
                <a:cubicBezTo>
                  <a:pt x="4835" y="21600"/>
                  <a:pt x="0" y="16765"/>
                  <a:pt x="0" y="10800"/>
                </a:cubicBezTo>
                <a:close/>
                <a:moveTo>
                  <a:pt x="17401" y="15493"/>
                </a:moveTo>
                <a:cubicBezTo>
                  <a:pt x="18376" y="14122"/>
                  <a:pt x="18900" y="12482"/>
                  <a:pt x="18900" y="10800"/>
                </a:cubicBezTo>
                <a:cubicBezTo>
                  <a:pt x="18900" y="6326"/>
                  <a:pt x="15273" y="2700"/>
                  <a:pt x="10800" y="2700"/>
                </a:cubicBezTo>
                <a:cubicBezTo>
                  <a:pt x="9117" y="2699"/>
                  <a:pt x="7477" y="3223"/>
                  <a:pt x="6106" y="4198"/>
                </a:cubicBezTo>
                <a:close/>
                <a:moveTo>
                  <a:pt x="4198" y="6106"/>
                </a:moveTo>
                <a:cubicBezTo>
                  <a:pt x="3223" y="7477"/>
                  <a:pt x="2699" y="9117"/>
                  <a:pt x="2699" y="10799"/>
                </a:cubicBezTo>
                <a:cubicBezTo>
                  <a:pt x="2700" y="15273"/>
                  <a:pt x="6326" y="18900"/>
                  <a:pt x="10800" y="18900"/>
                </a:cubicBezTo>
                <a:cubicBezTo>
                  <a:pt x="12482" y="18900"/>
                  <a:pt x="14122" y="18376"/>
                  <a:pt x="15493" y="17401"/>
                </a:cubicBezTo>
                <a:close/>
              </a:path>
            </a:pathLst>
          </a:custGeom>
          <a:solidFill>
            <a:srgbClr val="FF0000"/>
          </a:solidFill>
          <a:ln w="15875">
            <a:solidFill>
              <a:schemeClr val="tx1"/>
            </a:solidFill>
            <a:prstDash val="sysDot"/>
            <a:miter lim="800000"/>
            <a:headEnd/>
            <a:tailEnd/>
          </a:ln>
        </p:spPr>
        <p:txBody>
          <a:bodyPr wrap="none" anchor="ctr">
            <a:prstTxWarp prst="textNoShape">
              <a:avLst/>
            </a:prstTxWarp>
          </a:bodyPr>
          <a:lstStyle/>
          <a:p>
            <a:endParaRPr lang="it-IT"/>
          </a:p>
        </p:txBody>
      </p:sp>
    </p:spTree>
  </p:cSld>
  <p:clrMapOvr>
    <a:masterClrMapping/>
  </p:clrMapOvr>
  <p:timing>
    <p:tnLst>
      <p:par>
        <p:cTn id="1" dur="indefinite" restart="never" nodeType="tmRoot"/>
      </p:par>
    </p:tnLst>
  </p:timing>
</p:sld>
</file>

<file path=ppt/slides/slide12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4" name="Segnaposto numero diapositiva 7"/>
          <p:cNvSpPr>
            <a:spLocks noGrp="1"/>
          </p:cNvSpPr>
          <p:nvPr>
            <p:ph type="sldNum" sz="quarter" idx="12"/>
          </p:nvPr>
        </p:nvSpPr>
        <p:spPr/>
        <p:txBody>
          <a:bodyPr/>
          <a:lstStyle/>
          <a:p>
            <a:pPr>
              <a:defRPr/>
            </a:pPr>
            <a:fld id="{B20CC37A-D96D-6142-A927-E0A3F7CAE4B4}" type="slidenum">
              <a:rPr lang="it-IT"/>
              <a:pPr>
                <a:defRPr/>
              </a:pPr>
              <a:t>128</a:t>
            </a:fld>
            <a:endParaRPr lang="it-IT"/>
          </a:p>
        </p:txBody>
      </p:sp>
      <p:sp>
        <p:nvSpPr>
          <p:cNvPr id="234499" name="AutoShape 2"/>
          <p:cNvSpPr>
            <a:spLocks noChangeArrowheads="1"/>
          </p:cNvSpPr>
          <p:nvPr/>
        </p:nvSpPr>
        <p:spPr bwMode="auto">
          <a:xfrm>
            <a:off x="5026025" y="1628775"/>
            <a:ext cx="287338" cy="360363"/>
          </a:xfrm>
          <a:prstGeom prst="irregularSeal1">
            <a:avLst/>
          </a:prstGeom>
          <a:solidFill>
            <a:srgbClr val="99CC00">
              <a:alpha val="87057"/>
            </a:srgbClr>
          </a:solidFill>
          <a:ln w="9525" cap="rnd">
            <a:solidFill>
              <a:schemeClr val="tx1"/>
            </a:solidFill>
            <a:prstDash val="sysDot"/>
            <a:miter lim="800000"/>
            <a:headEnd/>
            <a:tailEnd/>
          </a:ln>
        </p:spPr>
        <p:txBody>
          <a:bodyPr wrap="none" anchor="ctr">
            <a:prstTxWarp prst="textNoShape">
              <a:avLst/>
            </a:prstTxWarp>
          </a:bodyPr>
          <a:lstStyle/>
          <a:p>
            <a:endParaRPr lang="it-IT"/>
          </a:p>
        </p:txBody>
      </p:sp>
      <p:sp>
        <p:nvSpPr>
          <p:cNvPr id="234500" name="AutoShape 3"/>
          <p:cNvSpPr>
            <a:spLocks noChangeArrowheads="1"/>
          </p:cNvSpPr>
          <p:nvPr/>
        </p:nvSpPr>
        <p:spPr bwMode="auto">
          <a:xfrm>
            <a:off x="7812088" y="1700213"/>
            <a:ext cx="287337" cy="360362"/>
          </a:xfrm>
          <a:prstGeom prst="irregularSeal1">
            <a:avLst/>
          </a:prstGeom>
          <a:solidFill>
            <a:srgbClr val="99CC00">
              <a:alpha val="87057"/>
            </a:srgbClr>
          </a:solidFill>
          <a:ln w="9525" cap="rnd">
            <a:solidFill>
              <a:schemeClr val="tx1"/>
            </a:solidFill>
            <a:prstDash val="sysDot"/>
            <a:miter lim="800000"/>
            <a:headEnd/>
            <a:tailEnd/>
          </a:ln>
        </p:spPr>
        <p:txBody>
          <a:bodyPr wrap="none" anchor="ctr">
            <a:prstTxWarp prst="textNoShape">
              <a:avLst/>
            </a:prstTxWarp>
          </a:bodyPr>
          <a:lstStyle/>
          <a:p>
            <a:endParaRPr lang="it-IT"/>
          </a:p>
        </p:txBody>
      </p:sp>
      <p:sp>
        <p:nvSpPr>
          <p:cNvPr id="234501" name="AutoShape 4"/>
          <p:cNvSpPr>
            <a:spLocks noChangeArrowheads="1"/>
          </p:cNvSpPr>
          <p:nvPr/>
        </p:nvSpPr>
        <p:spPr bwMode="auto">
          <a:xfrm>
            <a:off x="6877050" y="1628775"/>
            <a:ext cx="287338" cy="360363"/>
          </a:xfrm>
          <a:prstGeom prst="irregularSeal1">
            <a:avLst/>
          </a:prstGeom>
          <a:solidFill>
            <a:srgbClr val="99CC00">
              <a:alpha val="87057"/>
            </a:srgbClr>
          </a:solidFill>
          <a:ln w="9525" cap="rnd">
            <a:solidFill>
              <a:schemeClr val="tx1"/>
            </a:solidFill>
            <a:prstDash val="sysDot"/>
            <a:miter lim="800000"/>
            <a:headEnd/>
            <a:tailEnd/>
          </a:ln>
        </p:spPr>
        <p:txBody>
          <a:bodyPr wrap="none" anchor="ctr">
            <a:prstTxWarp prst="textNoShape">
              <a:avLst/>
            </a:prstTxWarp>
          </a:bodyPr>
          <a:lstStyle/>
          <a:p>
            <a:endParaRPr lang="it-IT"/>
          </a:p>
        </p:txBody>
      </p:sp>
      <p:sp>
        <p:nvSpPr>
          <p:cNvPr id="234502" name="AutoShape 5"/>
          <p:cNvSpPr>
            <a:spLocks noChangeArrowheads="1"/>
          </p:cNvSpPr>
          <p:nvPr/>
        </p:nvSpPr>
        <p:spPr bwMode="auto">
          <a:xfrm>
            <a:off x="6011863" y="1628775"/>
            <a:ext cx="287337" cy="360363"/>
          </a:xfrm>
          <a:prstGeom prst="irregularSeal1">
            <a:avLst/>
          </a:prstGeom>
          <a:solidFill>
            <a:srgbClr val="99CC00">
              <a:alpha val="87057"/>
            </a:srgbClr>
          </a:solidFill>
          <a:ln w="9525" cap="rnd">
            <a:solidFill>
              <a:schemeClr val="tx1"/>
            </a:solidFill>
            <a:prstDash val="sysDot"/>
            <a:miter lim="800000"/>
            <a:headEnd/>
            <a:tailEnd/>
          </a:ln>
        </p:spPr>
        <p:txBody>
          <a:bodyPr wrap="none" anchor="ctr">
            <a:prstTxWarp prst="textNoShape">
              <a:avLst/>
            </a:prstTxWarp>
          </a:bodyPr>
          <a:lstStyle/>
          <a:p>
            <a:endParaRPr lang="it-IT"/>
          </a:p>
        </p:txBody>
      </p:sp>
      <p:sp>
        <p:nvSpPr>
          <p:cNvPr id="234503" name="Rectangle 6"/>
          <p:cNvSpPr>
            <a:spLocks noChangeArrowheads="1"/>
          </p:cNvSpPr>
          <p:nvPr/>
        </p:nvSpPr>
        <p:spPr bwMode="auto">
          <a:xfrm>
            <a:off x="323850" y="3573463"/>
            <a:ext cx="8208963" cy="2808287"/>
          </a:xfrm>
          <a:prstGeom prst="rect">
            <a:avLst/>
          </a:prstGeom>
          <a:solidFill>
            <a:schemeClr val="accent1">
              <a:alpha val="9019"/>
            </a:schemeClr>
          </a:solidFill>
          <a:ln w="9525" cap="rnd">
            <a:solidFill>
              <a:schemeClr val="tx1"/>
            </a:solidFill>
            <a:prstDash val="sysDot"/>
            <a:miter lim="800000"/>
            <a:headEnd/>
            <a:tailEnd/>
          </a:ln>
        </p:spPr>
        <p:txBody>
          <a:bodyPr wrap="none" anchor="ctr">
            <a:prstTxWarp prst="textNoShape">
              <a:avLst/>
            </a:prstTxWarp>
          </a:bodyPr>
          <a:lstStyle/>
          <a:p>
            <a:endParaRPr lang="it-IT"/>
          </a:p>
        </p:txBody>
      </p:sp>
      <p:sp>
        <p:nvSpPr>
          <p:cNvPr id="234504" name="Rectangle 7"/>
          <p:cNvSpPr>
            <a:spLocks noChangeArrowheads="1"/>
          </p:cNvSpPr>
          <p:nvPr/>
        </p:nvSpPr>
        <p:spPr bwMode="auto">
          <a:xfrm>
            <a:off x="381000" y="1066800"/>
            <a:ext cx="8208963" cy="2016125"/>
          </a:xfrm>
          <a:prstGeom prst="rect">
            <a:avLst/>
          </a:prstGeom>
          <a:solidFill>
            <a:schemeClr val="accent1">
              <a:alpha val="9019"/>
            </a:schemeClr>
          </a:solidFill>
          <a:ln w="9525" cap="rnd">
            <a:solidFill>
              <a:schemeClr val="tx1"/>
            </a:solidFill>
            <a:prstDash val="sysDot"/>
            <a:miter lim="800000"/>
            <a:headEnd/>
            <a:tailEnd/>
          </a:ln>
        </p:spPr>
        <p:txBody>
          <a:bodyPr wrap="none" anchor="ctr">
            <a:prstTxWarp prst="textNoShape">
              <a:avLst/>
            </a:prstTxWarp>
          </a:bodyPr>
          <a:lstStyle/>
          <a:p>
            <a:endParaRPr lang="it-IT"/>
          </a:p>
        </p:txBody>
      </p:sp>
      <p:sp>
        <p:nvSpPr>
          <p:cNvPr id="234505" name="Rectangle 8"/>
          <p:cNvSpPr>
            <a:spLocks noGrp="1" noChangeArrowheads="1"/>
          </p:cNvSpPr>
          <p:nvPr>
            <p:ph type="title"/>
          </p:nvPr>
        </p:nvSpPr>
        <p:spPr>
          <a:xfrm>
            <a:off x="457200" y="274638"/>
            <a:ext cx="8229600" cy="1143000"/>
          </a:xfrm>
        </p:spPr>
        <p:txBody>
          <a:bodyPr anchor="t"/>
          <a:lstStyle/>
          <a:p>
            <a:r>
              <a:rPr lang="it-IT" sz="3200" b="1">
                <a:latin typeface="Tahoma" pitchFamily="-107" charset="0"/>
                <a:ea typeface="ＭＳ Ｐゴシック" pitchFamily="-107" charset="-128"/>
                <a:cs typeface="ＭＳ Ｐゴシック" pitchFamily="-107" charset="-128"/>
              </a:rPr>
              <a:t>Leggi sui quantificatori</a:t>
            </a:r>
          </a:p>
        </p:txBody>
      </p:sp>
      <p:sp>
        <p:nvSpPr>
          <p:cNvPr id="234506" name="Rectangle 9"/>
          <p:cNvSpPr>
            <a:spLocks noGrp="1" noChangeArrowheads="1"/>
          </p:cNvSpPr>
          <p:nvPr>
            <p:ph type="body" sz="half" idx="1"/>
          </p:nvPr>
        </p:nvSpPr>
        <p:spPr>
          <a:xfrm>
            <a:off x="457200" y="1196975"/>
            <a:ext cx="4038600" cy="1511300"/>
          </a:xfrm>
        </p:spPr>
        <p:txBody>
          <a:bodyPr/>
          <a:lstStyle/>
          <a:p>
            <a:pPr marL="177800" indent="-177800">
              <a:lnSpc>
                <a:spcPct val="90000"/>
              </a:lnSpc>
              <a:buFontTx/>
              <a:buNone/>
            </a:pPr>
            <a:r>
              <a:rPr lang="it-IT" b="1">
                <a:solidFill>
                  <a:srgbClr val="FF0000"/>
                </a:solidFill>
                <a:latin typeface="Arial" pitchFamily="-107" charset="0"/>
                <a:ea typeface="ＭＳ Ｐゴシック" pitchFamily="-107" charset="-128"/>
                <a:cs typeface="ＭＳ Ｐゴシック" pitchFamily="-107" charset="-128"/>
              </a:rPr>
              <a:t>Dictum de omni</a:t>
            </a:r>
          </a:p>
          <a:p>
            <a:pPr marL="177800" indent="-177800">
              <a:lnSpc>
                <a:spcPct val="90000"/>
              </a:lnSpc>
              <a:buFontTx/>
              <a:buNone/>
            </a:pPr>
            <a:r>
              <a:rPr lang="it-IT" sz="2800">
                <a:latin typeface="Arial" pitchFamily="-107" charset="0"/>
                <a:ea typeface="ＭＳ Ｐゴシック" pitchFamily="-107" charset="-128"/>
                <a:cs typeface="ＭＳ Ｐゴシック" pitchFamily="-107" charset="-128"/>
              </a:rPr>
              <a:t>“Se tutti mangiano, </a:t>
            </a:r>
          </a:p>
          <a:p>
            <a:pPr marL="177800" indent="-177800">
              <a:lnSpc>
                <a:spcPct val="90000"/>
              </a:lnSpc>
              <a:buFontTx/>
              <a:buNone/>
            </a:pPr>
            <a:r>
              <a:rPr lang="it-IT" sz="2800">
                <a:latin typeface="Arial" pitchFamily="-107" charset="0"/>
                <a:ea typeface="ＭＳ Ｐゴシック" pitchFamily="-107" charset="-128"/>
                <a:cs typeface="ＭＳ Ｐゴシック" pitchFamily="-107" charset="-128"/>
              </a:rPr>
              <a:t>Carlo mangia”</a:t>
            </a:r>
            <a:r>
              <a:rPr lang="it-IT" sz="2800">
                <a:latin typeface="Symbol" pitchFamily="-107" charset="2"/>
                <a:ea typeface="ＭＳ Ｐゴシック" pitchFamily="-107" charset="-128"/>
                <a:cs typeface="ＭＳ Ｐゴシック" pitchFamily="-107" charset="-128"/>
              </a:rPr>
              <a:t> </a:t>
            </a:r>
          </a:p>
        </p:txBody>
      </p:sp>
      <p:pic>
        <p:nvPicPr>
          <p:cNvPr id="234507" name="Picture 10" descr="mail-franz"/>
          <p:cNvPicPr>
            <a:picLocks noGrp="1" noChangeAspect="1" noChangeArrowheads="1"/>
          </p:cNvPicPr>
          <p:nvPr>
            <p:ph sz="quarter" idx="2"/>
          </p:nvPr>
        </p:nvPicPr>
        <p:blipFill>
          <a:blip r:embed="rId3">
            <a:clrChange>
              <a:clrFrom>
                <a:srgbClr val="FFFFFF"/>
              </a:clrFrom>
              <a:clrTo>
                <a:srgbClr val="FFFFFF">
                  <a:alpha val="0"/>
                </a:srgbClr>
              </a:clrTo>
            </a:clrChange>
          </a:blip>
          <a:srcRect/>
          <a:stretch>
            <a:fillRect/>
          </a:stretch>
        </p:blipFill>
        <p:spPr>
          <a:xfrm>
            <a:off x="6443663" y="5084763"/>
            <a:ext cx="1873250" cy="1347787"/>
          </a:xfrm>
        </p:spPr>
      </p:pic>
      <p:sp>
        <p:nvSpPr>
          <p:cNvPr id="234508" name="Rectangle 11"/>
          <p:cNvSpPr>
            <a:spLocks noChangeArrowheads="1"/>
          </p:cNvSpPr>
          <p:nvPr/>
        </p:nvSpPr>
        <p:spPr bwMode="auto">
          <a:xfrm>
            <a:off x="539750" y="3284538"/>
            <a:ext cx="4752975" cy="1717675"/>
          </a:xfrm>
          <a:prstGeom prst="rect">
            <a:avLst/>
          </a:prstGeom>
          <a:noFill/>
          <a:ln w="9525">
            <a:noFill/>
            <a:miter lim="800000"/>
            <a:headEnd/>
            <a:tailEnd/>
          </a:ln>
        </p:spPr>
        <p:txBody>
          <a:bodyPr>
            <a:prstTxWarp prst="textNoShape">
              <a:avLst/>
            </a:prstTxWarp>
          </a:bodyPr>
          <a:lstStyle/>
          <a:p>
            <a:pPr marL="177800" indent="-177800">
              <a:lnSpc>
                <a:spcPct val="90000"/>
              </a:lnSpc>
              <a:spcBef>
                <a:spcPct val="20000"/>
              </a:spcBef>
            </a:pPr>
            <a:endParaRPr lang="it-IT" sz="3200"/>
          </a:p>
          <a:p>
            <a:pPr marL="177800" indent="-177800">
              <a:lnSpc>
                <a:spcPct val="90000"/>
              </a:lnSpc>
              <a:spcBef>
                <a:spcPct val="20000"/>
              </a:spcBef>
            </a:pPr>
            <a:r>
              <a:rPr lang="it-IT" sz="3200" b="1">
                <a:solidFill>
                  <a:srgbClr val="FF0000"/>
                </a:solidFill>
              </a:rPr>
              <a:t>Dictum de nullo</a:t>
            </a:r>
          </a:p>
          <a:p>
            <a:pPr marL="177800" indent="-177800">
              <a:lnSpc>
                <a:spcPct val="90000"/>
              </a:lnSpc>
              <a:spcBef>
                <a:spcPct val="20000"/>
              </a:spcBef>
            </a:pPr>
            <a:r>
              <a:rPr lang="it-IT" sz="2800"/>
              <a:t>“Se Giovanni è cagliaritano e tifoso, allora qualche cagliaritano è tifoso”</a:t>
            </a:r>
          </a:p>
          <a:p>
            <a:pPr marL="177800" indent="-177800">
              <a:lnSpc>
                <a:spcPct val="90000"/>
              </a:lnSpc>
              <a:spcBef>
                <a:spcPct val="20000"/>
              </a:spcBef>
              <a:buFontTx/>
              <a:buChar char="•"/>
            </a:pPr>
            <a:endParaRPr lang="it-IT" sz="2000"/>
          </a:p>
        </p:txBody>
      </p:sp>
      <p:sp>
        <p:nvSpPr>
          <p:cNvPr id="234509" name="Rectangle 12"/>
          <p:cNvSpPr>
            <a:spLocks noChangeArrowheads="1"/>
          </p:cNvSpPr>
          <p:nvPr/>
        </p:nvSpPr>
        <p:spPr bwMode="auto">
          <a:xfrm>
            <a:off x="4751388" y="2420938"/>
            <a:ext cx="4392612" cy="503237"/>
          </a:xfrm>
          <a:prstGeom prst="rect">
            <a:avLst/>
          </a:prstGeom>
          <a:noFill/>
          <a:ln w="9525">
            <a:noFill/>
            <a:miter lim="800000"/>
            <a:headEnd/>
            <a:tailEnd/>
          </a:ln>
        </p:spPr>
        <p:txBody>
          <a:bodyPr>
            <a:prstTxWarp prst="textNoShape">
              <a:avLst/>
            </a:prstTxWarp>
          </a:bodyPr>
          <a:lstStyle/>
          <a:p>
            <a:pPr marL="342900" indent="-342900" algn="ctr">
              <a:lnSpc>
                <a:spcPct val="90000"/>
              </a:lnSpc>
              <a:spcBef>
                <a:spcPct val="20000"/>
              </a:spcBef>
            </a:pPr>
            <a:r>
              <a:rPr lang="it-IT" sz="3200" b="1">
                <a:latin typeface="Symbol" pitchFamily="-107" charset="2"/>
              </a:rPr>
              <a:t>"</a:t>
            </a:r>
            <a:r>
              <a:rPr lang="it-IT" sz="3200"/>
              <a:t>x A(x) </a:t>
            </a:r>
            <a:r>
              <a:rPr lang="it-IT" sz="3200">
                <a:latin typeface="Symbol" pitchFamily="-107" charset="2"/>
              </a:rPr>
              <a:t>® </a:t>
            </a:r>
            <a:r>
              <a:rPr lang="it-IT" sz="3200"/>
              <a:t>A(c)</a:t>
            </a:r>
          </a:p>
          <a:p>
            <a:pPr marL="342900" indent="-342900">
              <a:lnSpc>
                <a:spcPct val="90000"/>
              </a:lnSpc>
              <a:spcBef>
                <a:spcPct val="20000"/>
              </a:spcBef>
            </a:pPr>
            <a:endParaRPr lang="it-IT" sz="3200"/>
          </a:p>
        </p:txBody>
      </p:sp>
      <p:sp>
        <p:nvSpPr>
          <p:cNvPr id="234510" name="Rectangle 13"/>
          <p:cNvSpPr>
            <a:spLocks noChangeArrowheads="1"/>
          </p:cNvSpPr>
          <p:nvPr/>
        </p:nvSpPr>
        <p:spPr bwMode="auto">
          <a:xfrm>
            <a:off x="5400675" y="3789363"/>
            <a:ext cx="3203575" cy="647700"/>
          </a:xfrm>
          <a:prstGeom prst="rect">
            <a:avLst/>
          </a:prstGeom>
          <a:noFill/>
          <a:ln w="9525">
            <a:noFill/>
            <a:miter lim="800000"/>
            <a:headEnd/>
            <a:tailEnd/>
          </a:ln>
        </p:spPr>
        <p:txBody>
          <a:bodyPr>
            <a:prstTxWarp prst="textNoShape">
              <a:avLst/>
            </a:prstTxWarp>
          </a:bodyPr>
          <a:lstStyle/>
          <a:p>
            <a:pPr marL="342900" indent="-342900">
              <a:lnSpc>
                <a:spcPct val="90000"/>
              </a:lnSpc>
              <a:spcBef>
                <a:spcPct val="20000"/>
              </a:spcBef>
            </a:pPr>
            <a:r>
              <a:rPr lang="it-IT" sz="3200"/>
              <a:t>A(c) </a:t>
            </a:r>
            <a:r>
              <a:rPr lang="it-IT" sz="3200">
                <a:latin typeface="Symbol" pitchFamily="-107" charset="2"/>
              </a:rPr>
              <a:t>® </a:t>
            </a:r>
            <a:r>
              <a:rPr lang="it-IT" sz="3200" b="1">
                <a:latin typeface="Symbol" pitchFamily="-107" charset="2"/>
              </a:rPr>
              <a:t>$</a:t>
            </a:r>
            <a:r>
              <a:rPr lang="it-IT" sz="3200">
                <a:latin typeface="Symbol" pitchFamily="-107" charset="2"/>
              </a:rPr>
              <a:t> </a:t>
            </a:r>
            <a:r>
              <a:rPr lang="it-IT" sz="3200"/>
              <a:t>x A(x)</a:t>
            </a:r>
            <a:endParaRPr lang="it-IT"/>
          </a:p>
        </p:txBody>
      </p:sp>
      <p:pic>
        <p:nvPicPr>
          <p:cNvPr id="234511" name="Picture 14" descr="Tutti mangiano"/>
          <p:cNvPicPr>
            <a:picLocks noGrp="1" noChangeAspect="1" noChangeArrowheads="1"/>
          </p:cNvPicPr>
          <p:nvPr>
            <p:ph sz="quarter" idx="3"/>
          </p:nvPr>
        </p:nvPicPr>
        <p:blipFill>
          <a:blip r:embed="rId4">
            <a:clrChange>
              <a:clrFrom>
                <a:srgbClr val="FFFFFF"/>
              </a:clrFrom>
              <a:clrTo>
                <a:srgbClr val="FFFFFF">
                  <a:alpha val="0"/>
                </a:srgbClr>
              </a:clrTo>
            </a:clrChange>
            <a:lum bright="24000" contrast="4000"/>
          </a:blip>
          <a:srcRect/>
          <a:stretch>
            <a:fillRect/>
          </a:stretch>
        </p:blipFill>
        <p:spPr>
          <a:xfrm>
            <a:off x="4572000" y="1052513"/>
            <a:ext cx="1871663" cy="1123950"/>
          </a:xfrm>
        </p:spPr>
      </p:pic>
      <p:pic>
        <p:nvPicPr>
          <p:cNvPr id="234512" name="Picture 15" descr="Tutti mangiano"/>
          <p:cNvPicPr>
            <a:picLocks noChangeAspect="1" noChangeArrowheads="1"/>
          </p:cNvPicPr>
          <p:nvPr/>
        </p:nvPicPr>
        <p:blipFill>
          <a:blip r:embed="rId4">
            <a:clrChange>
              <a:clrFrom>
                <a:srgbClr val="FFFFFF"/>
              </a:clrFrom>
              <a:clrTo>
                <a:srgbClr val="FFFFFF">
                  <a:alpha val="0"/>
                </a:srgbClr>
              </a:clrTo>
            </a:clrChange>
            <a:lum bright="24000" contrast="4000"/>
          </a:blip>
          <a:srcRect/>
          <a:stretch>
            <a:fillRect/>
          </a:stretch>
        </p:blipFill>
        <p:spPr bwMode="auto">
          <a:xfrm>
            <a:off x="6443663" y="1052513"/>
            <a:ext cx="1871662" cy="1123950"/>
          </a:xfrm>
          <a:prstGeom prst="rect">
            <a:avLst/>
          </a:prstGeom>
          <a:noFill/>
          <a:ln w="9525">
            <a:noFill/>
            <a:miter lim="800000"/>
            <a:headEnd/>
            <a:tailEnd/>
          </a:ln>
        </p:spPr>
      </p:pic>
      <p:sp>
        <p:nvSpPr>
          <p:cNvPr id="234513" name="Text Box 16"/>
          <p:cNvSpPr txBox="1">
            <a:spLocks noChangeArrowheads="1"/>
          </p:cNvSpPr>
          <p:nvPr/>
        </p:nvSpPr>
        <p:spPr bwMode="auto">
          <a:xfrm>
            <a:off x="3995738" y="1150938"/>
            <a:ext cx="620712" cy="304800"/>
          </a:xfrm>
          <a:prstGeom prst="rect">
            <a:avLst/>
          </a:prstGeom>
          <a:noFill/>
          <a:ln w="9525" cap="rnd">
            <a:noFill/>
            <a:prstDash val="sysDot"/>
            <a:miter lim="800000"/>
            <a:headEnd/>
            <a:tailEnd/>
          </a:ln>
        </p:spPr>
        <p:txBody>
          <a:bodyPr wrap="none">
            <a:prstTxWarp prst="textNoShape">
              <a:avLst/>
            </a:prstTxWarp>
            <a:spAutoFit/>
          </a:bodyPr>
          <a:lstStyle/>
          <a:p>
            <a:r>
              <a:rPr lang="it-IT" sz="1400" b="1">
                <a:latin typeface="Comic Sans MS" pitchFamily="-107" charset="0"/>
              </a:rPr>
              <a:t>Carlo</a:t>
            </a:r>
          </a:p>
        </p:txBody>
      </p:sp>
      <p:sp>
        <p:nvSpPr>
          <p:cNvPr id="234514" name="Line 17"/>
          <p:cNvSpPr>
            <a:spLocks noChangeShapeType="1"/>
          </p:cNvSpPr>
          <p:nvPr/>
        </p:nvSpPr>
        <p:spPr bwMode="auto">
          <a:xfrm>
            <a:off x="4284663" y="1412875"/>
            <a:ext cx="504825" cy="144463"/>
          </a:xfrm>
          <a:prstGeom prst="line">
            <a:avLst/>
          </a:prstGeom>
          <a:noFill/>
          <a:ln w="9525" cap="rnd">
            <a:solidFill>
              <a:schemeClr val="tx1"/>
            </a:solidFill>
            <a:prstDash val="sysDot"/>
            <a:round/>
            <a:headEnd/>
            <a:tailEnd type="oval" w="med" len="med"/>
          </a:ln>
        </p:spPr>
        <p:txBody>
          <a:bodyPr>
            <a:prstTxWarp prst="textNoShape">
              <a:avLst/>
            </a:prstTxWarp>
          </a:bodyPr>
          <a:lstStyle/>
          <a:p>
            <a:endParaRPr lang="it-IT"/>
          </a:p>
        </p:txBody>
      </p:sp>
      <p:sp>
        <p:nvSpPr>
          <p:cNvPr id="234515" name="Line 18"/>
          <p:cNvSpPr>
            <a:spLocks noChangeShapeType="1"/>
          </p:cNvSpPr>
          <p:nvPr/>
        </p:nvSpPr>
        <p:spPr bwMode="auto">
          <a:xfrm flipH="1">
            <a:off x="8101013" y="4287838"/>
            <a:ext cx="0" cy="287337"/>
          </a:xfrm>
          <a:prstGeom prst="line">
            <a:avLst/>
          </a:prstGeom>
          <a:noFill/>
          <a:ln w="9525" cap="rnd">
            <a:solidFill>
              <a:schemeClr val="tx1"/>
            </a:solidFill>
            <a:prstDash val="sysDot"/>
            <a:round/>
            <a:headEnd/>
            <a:tailEnd/>
          </a:ln>
        </p:spPr>
        <p:txBody>
          <a:bodyPr>
            <a:prstTxWarp prst="textNoShape">
              <a:avLst/>
            </a:prstTxWarp>
          </a:bodyPr>
          <a:lstStyle/>
          <a:p>
            <a:endParaRPr lang="it-IT"/>
          </a:p>
        </p:txBody>
      </p:sp>
      <p:sp>
        <p:nvSpPr>
          <p:cNvPr id="234516" name="Text Box 19"/>
          <p:cNvSpPr txBox="1">
            <a:spLocks noChangeArrowheads="1"/>
          </p:cNvSpPr>
          <p:nvPr/>
        </p:nvSpPr>
        <p:spPr bwMode="auto">
          <a:xfrm>
            <a:off x="7229475" y="4503738"/>
            <a:ext cx="1590675" cy="581025"/>
          </a:xfrm>
          <a:prstGeom prst="rect">
            <a:avLst/>
          </a:prstGeom>
          <a:noFill/>
          <a:ln w="9525" cap="rnd">
            <a:noFill/>
            <a:prstDash val="sysDot"/>
            <a:miter lim="800000"/>
            <a:headEnd/>
            <a:tailEnd/>
          </a:ln>
        </p:spPr>
        <p:txBody>
          <a:bodyPr>
            <a:prstTxWarp prst="textNoShape">
              <a:avLst/>
            </a:prstTxWarp>
            <a:spAutoFit/>
          </a:bodyPr>
          <a:lstStyle/>
          <a:p>
            <a:r>
              <a:rPr lang="it-IT" sz="1600">
                <a:latin typeface="Comic Sans MS" pitchFamily="-107" charset="0"/>
              </a:rPr>
              <a:t>cagliaritano tifoso</a:t>
            </a:r>
          </a:p>
        </p:txBody>
      </p:sp>
      <p:sp>
        <p:nvSpPr>
          <p:cNvPr id="234517" name="Text Box 20"/>
          <p:cNvSpPr txBox="1">
            <a:spLocks noChangeArrowheads="1"/>
          </p:cNvSpPr>
          <p:nvPr/>
        </p:nvSpPr>
        <p:spPr bwMode="auto">
          <a:xfrm>
            <a:off x="5364163" y="4503738"/>
            <a:ext cx="1590675" cy="581025"/>
          </a:xfrm>
          <a:prstGeom prst="rect">
            <a:avLst/>
          </a:prstGeom>
          <a:noFill/>
          <a:ln w="9525" cap="rnd">
            <a:noFill/>
            <a:prstDash val="sysDot"/>
            <a:miter lim="800000"/>
            <a:headEnd/>
            <a:tailEnd/>
          </a:ln>
        </p:spPr>
        <p:txBody>
          <a:bodyPr>
            <a:prstTxWarp prst="textNoShape">
              <a:avLst/>
            </a:prstTxWarp>
            <a:spAutoFit/>
          </a:bodyPr>
          <a:lstStyle/>
          <a:p>
            <a:r>
              <a:rPr lang="it-IT" sz="1600">
                <a:latin typeface="Comic Sans MS" pitchFamily="-107" charset="0"/>
              </a:rPr>
              <a:t>cagliaritano non tifoso</a:t>
            </a:r>
          </a:p>
        </p:txBody>
      </p:sp>
      <p:pic>
        <p:nvPicPr>
          <p:cNvPr id="234518" name="Picture 21" descr="Qualche tifoso"/>
          <p:cNvPicPr>
            <a:picLocks noChangeAspect="1" noChangeArrowheads="1"/>
          </p:cNvPicPr>
          <p:nvPr/>
        </p:nvPicPr>
        <p:blipFill>
          <a:blip r:embed="rId5">
            <a:clrChange>
              <a:clrFrom>
                <a:srgbClr val="FFFFFF"/>
              </a:clrFrom>
              <a:clrTo>
                <a:srgbClr val="FFFFFF">
                  <a:alpha val="0"/>
                </a:srgbClr>
              </a:clrTo>
            </a:clrChange>
          </a:blip>
          <a:srcRect/>
          <a:stretch>
            <a:fillRect/>
          </a:stretch>
        </p:blipFill>
        <p:spPr bwMode="auto">
          <a:xfrm>
            <a:off x="4859338" y="4941888"/>
            <a:ext cx="1584325" cy="1428750"/>
          </a:xfrm>
          <a:prstGeom prst="rect">
            <a:avLst/>
          </a:prstGeom>
          <a:noFill/>
          <a:ln w="9525">
            <a:noFill/>
            <a:miter lim="800000"/>
            <a:headEnd/>
            <a:tailEnd/>
          </a:ln>
        </p:spPr>
      </p:pic>
    </p:spTree>
  </p:cSld>
  <p:clrMapOvr>
    <a:masterClrMapping/>
  </p:clrMapOvr>
  <p:transition/>
  <p:timing>
    <p:tnLst>
      <p:par>
        <p:cTn id="1" dur="indefinite" restart="never" nodeType="tmRoot"/>
      </p:par>
    </p:tnLst>
  </p:timing>
</p:sld>
</file>

<file path=ppt/slides/slide12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4" name="Segnaposto numero diapositiva 6"/>
          <p:cNvSpPr>
            <a:spLocks noGrp="1"/>
          </p:cNvSpPr>
          <p:nvPr>
            <p:ph type="sldNum" sz="quarter" idx="12"/>
          </p:nvPr>
        </p:nvSpPr>
        <p:spPr/>
        <p:txBody>
          <a:bodyPr/>
          <a:lstStyle/>
          <a:p>
            <a:pPr>
              <a:defRPr/>
            </a:pPr>
            <a:fld id="{68B83A2F-7525-864D-AA17-57AD92DACA52}" type="slidenum">
              <a:rPr lang="it-IT"/>
              <a:pPr>
                <a:defRPr/>
              </a:pPr>
              <a:t>129</a:t>
            </a:fld>
            <a:endParaRPr lang="it-IT"/>
          </a:p>
        </p:txBody>
      </p:sp>
      <p:sp>
        <p:nvSpPr>
          <p:cNvPr id="236547" name="AutoShape 2"/>
          <p:cNvSpPr>
            <a:spLocks noChangeArrowheads="1"/>
          </p:cNvSpPr>
          <p:nvPr/>
        </p:nvSpPr>
        <p:spPr bwMode="auto">
          <a:xfrm>
            <a:off x="250825" y="2058988"/>
            <a:ext cx="4752975" cy="2665412"/>
          </a:xfrm>
          <a:prstGeom prst="homePlate">
            <a:avLst>
              <a:gd name="adj" fmla="val 31611"/>
            </a:avLst>
          </a:prstGeom>
          <a:solidFill>
            <a:srgbClr val="339966">
              <a:alpha val="3137"/>
            </a:srgbClr>
          </a:solidFill>
          <a:ln w="9525" cap="rnd">
            <a:solidFill>
              <a:schemeClr val="tx1"/>
            </a:solidFill>
            <a:prstDash val="sysDot"/>
            <a:miter lim="800000"/>
            <a:headEnd/>
            <a:tailEnd/>
          </a:ln>
        </p:spPr>
        <p:txBody>
          <a:bodyPr wrap="none" anchor="ctr">
            <a:prstTxWarp prst="textNoShape">
              <a:avLst/>
            </a:prstTxWarp>
          </a:bodyPr>
          <a:lstStyle/>
          <a:p>
            <a:endParaRPr lang="it-IT"/>
          </a:p>
        </p:txBody>
      </p:sp>
      <p:sp>
        <p:nvSpPr>
          <p:cNvPr id="236548" name="Oval 3"/>
          <p:cNvSpPr>
            <a:spLocks noChangeArrowheads="1"/>
          </p:cNvSpPr>
          <p:nvPr/>
        </p:nvSpPr>
        <p:spPr bwMode="auto">
          <a:xfrm>
            <a:off x="5003800" y="1627188"/>
            <a:ext cx="4140200" cy="3457575"/>
          </a:xfrm>
          <a:prstGeom prst="ellipse">
            <a:avLst/>
          </a:prstGeom>
          <a:solidFill>
            <a:schemeClr val="accent1">
              <a:alpha val="9019"/>
            </a:schemeClr>
          </a:solidFill>
          <a:ln w="9525" cap="rnd">
            <a:solidFill>
              <a:schemeClr val="tx1"/>
            </a:solidFill>
            <a:prstDash val="sysDot"/>
            <a:round/>
            <a:headEnd/>
            <a:tailEnd/>
          </a:ln>
        </p:spPr>
        <p:txBody>
          <a:bodyPr wrap="none" anchor="ctr">
            <a:prstTxWarp prst="textNoShape">
              <a:avLst/>
            </a:prstTxWarp>
          </a:bodyPr>
          <a:lstStyle/>
          <a:p>
            <a:endParaRPr lang="it-IT"/>
          </a:p>
        </p:txBody>
      </p:sp>
      <p:sp>
        <p:nvSpPr>
          <p:cNvPr id="81924" name="Rectangle 4"/>
          <p:cNvSpPr>
            <a:spLocks noGrp="1" noChangeArrowheads="1"/>
          </p:cNvSpPr>
          <p:nvPr>
            <p:ph type="title"/>
          </p:nvPr>
        </p:nvSpPr>
        <p:spPr>
          <a:xfrm>
            <a:off x="457200" y="131763"/>
            <a:ext cx="8229600" cy="633412"/>
          </a:xfrm>
        </p:spPr>
        <p:txBody>
          <a:bodyPr>
            <a:normAutofit fontScale="90000"/>
          </a:bodyPr>
          <a:lstStyle/>
          <a:p>
            <a:pPr>
              <a:defRPr/>
            </a:pPr>
            <a:r>
              <a:rPr lang="it-IT" sz="3600" b="1">
                <a:latin typeface="Tahoma" pitchFamily="-84" charset="0"/>
              </a:rPr>
              <a:t>Cos’è un argomento?</a:t>
            </a:r>
          </a:p>
        </p:txBody>
      </p:sp>
      <p:graphicFrame>
        <p:nvGraphicFramePr>
          <p:cNvPr id="81925" name="Group 5"/>
          <p:cNvGraphicFramePr>
            <a:graphicFrameLocks noGrp="1"/>
          </p:cNvGraphicFramePr>
          <p:nvPr>
            <p:ph sz="half" idx="2"/>
          </p:nvPr>
        </p:nvGraphicFramePr>
        <p:xfrm>
          <a:off x="5003800" y="2058988"/>
          <a:ext cx="3960813" cy="2682304"/>
        </p:xfrm>
        <a:graphic>
          <a:graphicData uri="http://schemas.openxmlformats.org/drawingml/2006/table">
            <a:tbl>
              <a:tblPr/>
              <a:tblGrid>
                <a:gridCol w="3960813"/>
              </a:tblGrid>
              <a:tr h="547688">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it-IT" sz="2400" b="0" i="0" u="none" strike="noStrike" cap="none" normalizeH="0" baseline="0">
                          <a:ln>
                            <a:noFill/>
                          </a:ln>
                          <a:solidFill>
                            <a:schemeClr val="tx1"/>
                          </a:solidFill>
                          <a:effectLst/>
                          <a:latin typeface="Arial" pitchFamily="-84" charset="0"/>
                          <a:ea typeface="ＭＳ Ｐゴシック" pitchFamily="-84" charset="-128"/>
                          <a:cs typeface="ＭＳ Ｐゴシック" pitchFamily="-84" charset="-128"/>
                        </a:rPr>
                        <a:t>prima premessa: </a:t>
                      </a:r>
                      <a:r>
                        <a:rPr kumimoji="0" lang="it-IT" sz="2400" b="0" i="1" u="none" strike="noStrike" cap="none" normalizeH="0" baseline="0">
                          <a:ln>
                            <a:noFill/>
                          </a:ln>
                          <a:solidFill>
                            <a:schemeClr val="tx1"/>
                          </a:solidFill>
                          <a:effectLst/>
                          <a:latin typeface="Arial" pitchFamily="-84" charset="0"/>
                          <a:ea typeface="ＭＳ Ｐゴシック" pitchFamily="-84" charset="-128"/>
                          <a:cs typeface="ＭＳ Ｐゴシック" pitchFamily="-84" charset="-128"/>
                        </a:rPr>
                        <a:t>P</a:t>
                      </a:r>
                      <a:r>
                        <a:rPr kumimoji="0" lang="it-IT" sz="2400" b="0" i="0" u="none" strike="noStrike" cap="none" normalizeH="0" baseline="-25000">
                          <a:ln>
                            <a:noFill/>
                          </a:ln>
                          <a:solidFill>
                            <a:schemeClr val="tx1"/>
                          </a:solidFill>
                          <a:effectLst/>
                          <a:latin typeface="Arial" pitchFamily="-84" charset="0"/>
                          <a:ea typeface="ＭＳ Ｐゴシック" pitchFamily="-84" charset="-128"/>
                          <a:cs typeface="ＭＳ Ｐゴシック" pitchFamily="-84" charset="-128"/>
                        </a:rPr>
                        <a:t>1</a:t>
                      </a:r>
                    </a:p>
                  </a:txBody>
                  <a:tcPr marL="90000" marR="90000" marT="46800" marB="46800" horzOverflow="overflow">
                    <a:lnL cap="flat">
                      <a:noFill/>
                    </a:lnL>
                    <a:lnR cap="flat">
                      <a:noFill/>
                    </a:lnR>
                    <a:lnT cap="flat">
                      <a:noFill/>
                    </a:lnT>
                    <a:lnB>
                      <a:noFill/>
                    </a:lnB>
                    <a:lnTlToBr>
                      <a:noFill/>
                    </a:lnTlToBr>
                    <a:lnBlToTr>
                      <a:noFill/>
                    </a:lnBlToTr>
                    <a:noFill/>
                  </a:tcPr>
                </a:tc>
              </a:tr>
              <a:tr h="546100">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it-IT" sz="2400" b="0" i="0" u="none" strike="noStrike" cap="none" normalizeH="0" baseline="0">
                          <a:ln>
                            <a:noFill/>
                          </a:ln>
                          <a:solidFill>
                            <a:schemeClr val="tx1"/>
                          </a:solidFill>
                          <a:effectLst/>
                          <a:latin typeface="Arial" pitchFamily="-84" charset="0"/>
                          <a:ea typeface="ＭＳ Ｐゴシック" pitchFamily="-84" charset="-128"/>
                          <a:cs typeface="ＭＳ Ｐゴシック" pitchFamily="-84" charset="-128"/>
                        </a:rPr>
                        <a:t>…</a:t>
                      </a:r>
                    </a:p>
                  </a:txBody>
                  <a:tcPr horzOverflow="overflow">
                    <a:lnL cap="flat">
                      <a:noFill/>
                    </a:lnL>
                    <a:lnR cap="flat">
                      <a:noFill/>
                    </a:lnR>
                    <a:lnT>
                      <a:noFill/>
                    </a:lnT>
                    <a:lnB>
                      <a:noFill/>
                    </a:lnB>
                    <a:lnTlToBr>
                      <a:noFill/>
                    </a:lnTlToBr>
                    <a:lnBlToTr>
                      <a:noFill/>
                    </a:lnBlToTr>
                    <a:noFill/>
                  </a:tcPr>
                </a:tc>
              </a:tr>
              <a:tr h="547688">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it-IT" sz="2400" b="0" i="1" u="none" strike="noStrike" cap="none" normalizeH="0" baseline="0">
                          <a:ln>
                            <a:noFill/>
                          </a:ln>
                          <a:solidFill>
                            <a:schemeClr val="tx1"/>
                          </a:solidFill>
                          <a:effectLst/>
                          <a:latin typeface="Arial" pitchFamily="-84" charset="0"/>
                          <a:ea typeface="ＭＳ Ｐゴシック" pitchFamily="-84" charset="-128"/>
                          <a:cs typeface="ＭＳ Ｐゴシック" pitchFamily="-84" charset="-128"/>
                        </a:rPr>
                        <a:t>n</a:t>
                      </a:r>
                      <a:r>
                        <a:rPr kumimoji="0" lang="it-IT" sz="2400" b="0" i="0" u="none" strike="noStrike" cap="none" normalizeH="0" baseline="0">
                          <a:ln>
                            <a:noFill/>
                          </a:ln>
                          <a:solidFill>
                            <a:schemeClr val="tx1"/>
                          </a:solidFill>
                          <a:effectLst/>
                          <a:latin typeface="Arial" pitchFamily="-84" charset="0"/>
                          <a:ea typeface="ＭＳ Ｐゴシック" pitchFamily="-84" charset="-128"/>
                          <a:cs typeface="ＭＳ Ｐゴシック" pitchFamily="-84" charset="-128"/>
                        </a:rPr>
                        <a:t>-esima premessa:</a:t>
                      </a:r>
                      <a:r>
                        <a:rPr kumimoji="0" lang="it-IT" sz="2400" b="0" i="0" u="sng" strike="noStrike" cap="none" normalizeH="0" baseline="0">
                          <a:ln>
                            <a:noFill/>
                          </a:ln>
                          <a:solidFill>
                            <a:schemeClr val="tx1"/>
                          </a:solidFill>
                          <a:effectLst/>
                          <a:latin typeface="Arial" pitchFamily="-84" charset="0"/>
                          <a:ea typeface="ＭＳ Ｐゴシック" pitchFamily="-84" charset="-128"/>
                          <a:cs typeface="ＭＳ Ｐゴシック" pitchFamily="-84" charset="-128"/>
                        </a:rPr>
                        <a:t> </a:t>
                      </a:r>
                      <a:r>
                        <a:rPr kumimoji="0" lang="it-IT" sz="2400" b="0" i="1" u="none" strike="noStrike" cap="none" normalizeH="0" baseline="0">
                          <a:ln>
                            <a:noFill/>
                          </a:ln>
                          <a:solidFill>
                            <a:schemeClr val="tx1"/>
                          </a:solidFill>
                          <a:effectLst/>
                          <a:latin typeface="Arial" pitchFamily="-84" charset="0"/>
                          <a:ea typeface="ＭＳ Ｐゴシック" pitchFamily="-84" charset="-128"/>
                          <a:cs typeface="ＭＳ Ｐゴシック" pitchFamily="-84" charset="-128"/>
                        </a:rPr>
                        <a:t>P</a:t>
                      </a:r>
                      <a:r>
                        <a:rPr kumimoji="0" lang="it-IT" sz="2400" b="0" i="0" u="none" strike="noStrike" cap="none" normalizeH="0" baseline="-25000">
                          <a:ln>
                            <a:noFill/>
                          </a:ln>
                          <a:solidFill>
                            <a:schemeClr val="tx1"/>
                          </a:solidFill>
                          <a:effectLst/>
                          <a:latin typeface="Arial" pitchFamily="-84" charset="0"/>
                          <a:ea typeface="ＭＳ Ｐゴシック" pitchFamily="-84" charset="-128"/>
                          <a:cs typeface="ＭＳ Ｐゴシック" pitchFamily="-84" charset="-128"/>
                        </a:rPr>
                        <a:t>n</a:t>
                      </a:r>
                    </a:p>
                    <a:p>
                      <a:pPr marL="0" marR="0" lvl="0" indent="0" algn="ctr" defTabSz="914400" rtl="0" eaLnBrk="1" fontAlgn="base" latinLnBrk="0" hangingPunct="1">
                        <a:lnSpc>
                          <a:spcPct val="100000"/>
                        </a:lnSpc>
                        <a:spcBef>
                          <a:spcPct val="20000"/>
                        </a:spcBef>
                        <a:spcAft>
                          <a:spcPct val="0"/>
                        </a:spcAft>
                        <a:buClrTx/>
                        <a:buSzTx/>
                        <a:buFontTx/>
                        <a:buNone/>
                        <a:tabLst/>
                      </a:pPr>
                      <a:endParaRPr kumimoji="0" lang="it-IT" sz="2400" b="0" i="0" u="none" strike="noStrike" cap="none" normalizeH="0" baseline="-25000">
                        <a:ln>
                          <a:noFill/>
                        </a:ln>
                        <a:solidFill>
                          <a:schemeClr val="tx1"/>
                        </a:solidFill>
                        <a:effectLst/>
                        <a:latin typeface="Arial" pitchFamily="-84" charset="0"/>
                        <a:ea typeface="ＭＳ Ｐゴシック" pitchFamily="-84" charset="-128"/>
                        <a:cs typeface="ＭＳ Ｐゴシック" pitchFamily="-84" charset="-128"/>
                      </a:endParaRPr>
                    </a:p>
                    <a:p>
                      <a:pPr marL="0" marR="0" lvl="0" indent="0" algn="ctr" defTabSz="914400" rtl="0" eaLnBrk="1" fontAlgn="base" latinLnBrk="0" hangingPunct="1">
                        <a:lnSpc>
                          <a:spcPct val="100000"/>
                        </a:lnSpc>
                        <a:spcBef>
                          <a:spcPct val="20000"/>
                        </a:spcBef>
                        <a:spcAft>
                          <a:spcPct val="0"/>
                        </a:spcAft>
                        <a:buClrTx/>
                        <a:buSzTx/>
                        <a:buFontTx/>
                        <a:buNone/>
                        <a:tabLst/>
                      </a:pPr>
                      <a:endParaRPr kumimoji="0" lang="it-IT" sz="2400" b="0" i="0" u="none" strike="noStrike" cap="none" normalizeH="0" baseline="-25000">
                        <a:ln>
                          <a:noFill/>
                        </a:ln>
                        <a:solidFill>
                          <a:schemeClr val="tx1"/>
                        </a:solidFill>
                        <a:effectLst/>
                        <a:latin typeface="Arial" pitchFamily="-84" charset="0"/>
                        <a:ea typeface="ＭＳ Ｐゴシック" pitchFamily="-84" charset="-128"/>
                        <a:cs typeface="ＭＳ Ｐゴシック" pitchFamily="-84" charset="-128"/>
                      </a:endParaRPr>
                    </a:p>
                  </a:txBody>
                  <a:tcPr horzOverflow="overflow">
                    <a:lnL cap="flat">
                      <a:noFill/>
                    </a:lnL>
                    <a:lnR cap="flat">
                      <a:noFill/>
                    </a:lnR>
                    <a:lnT>
                      <a:noFill/>
                    </a:lnT>
                    <a:lnB>
                      <a:noFill/>
                    </a:lnB>
                    <a:lnTlToBr>
                      <a:noFill/>
                    </a:lnTlToBr>
                    <a:lnBlToTr>
                      <a:noFill/>
                    </a:lnBlToTr>
                    <a:noFill/>
                  </a:tcPr>
                </a:tc>
              </a:tr>
              <a:tr h="546100">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it-IT" sz="2400" b="0" i="0" u="none" strike="noStrike" cap="none" normalizeH="0" baseline="0">
                          <a:ln>
                            <a:noFill/>
                          </a:ln>
                          <a:solidFill>
                            <a:schemeClr val="tx1"/>
                          </a:solidFill>
                          <a:effectLst/>
                          <a:latin typeface="Arial" pitchFamily="-84" charset="0"/>
                          <a:ea typeface="ＭＳ Ｐゴシック" pitchFamily="-84" charset="-128"/>
                          <a:cs typeface="ＭＳ Ｐゴシック" pitchFamily="-84" charset="-128"/>
                        </a:rPr>
                        <a:t>conclusione: </a:t>
                      </a:r>
                      <a:r>
                        <a:rPr kumimoji="0" lang="it-IT" sz="2400" b="0" i="1" u="none" strike="noStrike" cap="none" normalizeH="0" baseline="0">
                          <a:ln>
                            <a:noFill/>
                          </a:ln>
                          <a:solidFill>
                            <a:schemeClr val="tx1"/>
                          </a:solidFill>
                          <a:effectLst/>
                          <a:latin typeface="Arial" pitchFamily="-84" charset="0"/>
                          <a:ea typeface="ＭＳ Ｐゴシック" pitchFamily="-84" charset="-128"/>
                          <a:cs typeface="ＭＳ Ｐゴシック" pitchFamily="-84" charset="-128"/>
                        </a:rPr>
                        <a:t>C</a:t>
                      </a:r>
                    </a:p>
                  </a:txBody>
                  <a:tcPr horzOverflow="overflow">
                    <a:lnL cap="flat">
                      <a:noFill/>
                    </a:lnL>
                    <a:lnR cap="flat">
                      <a:noFill/>
                    </a:lnR>
                    <a:lnT>
                      <a:noFill/>
                    </a:lnT>
                    <a:lnB cap="flat">
                      <a:noFill/>
                    </a:lnB>
                    <a:lnTlToBr>
                      <a:noFill/>
                    </a:lnTlToBr>
                    <a:lnBlToTr>
                      <a:noFill/>
                    </a:lnBlToTr>
                    <a:noFill/>
                  </a:tcPr>
                </a:tc>
              </a:tr>
            </a:tbl>
          </a:graphicData>
        </a:graphic>
      </p:graphicFrame>
      <p:sp>
        <p:nvSpPr>
          <p:cNvPr id="236555" name="Line 20"/>
          <p:cNvSpPr>
            <a:spLocks noChangeShapeType="1"/>
          </p:cNvSpPr>
          <p:nvPr/>
        </p:nvSpPr>
        <p:spPr bwMode="auto">
          <a:xfrm>
            <a:off x="5435600" y="3859213"/>
            <a:ext cx="3097213" cy="0"/>
          </a:xfrm>
          <a:prstGeom prst="line">
            <a:avLst/>
          </a:prstGeom>
          <a:noFill/>
          <a:ln w="38100">
            <a:solidFill>
              <a:schemeClr val="tx1"/>
            </a:solidFill>
            <a:round/>
            <a:headEnd/>
            <a:tailEnd/>
          </a:ln>
        </p:spPr>
        <p:txBody>
          <a:bodyPr>
            <a:prstTxWarp prst="textNoShape">
              <a:avLst/>
            </a:prstTxWarp>
          </a:bodyPr>
          <a:lstStyle/>
          <a:p>
            <a:endParaRPr lang="it-IT"/>
          </a:p>
        </p:txBody>
      </p:sp>
      <p:sp>
        <p:nvSpPr>
          <p:cNvPr id="236556" name="Rectangle 21"/>
          <p:cNvSpPr>
            <a:spLocks noChangeArrowheads="1"/>
          </p:cNvSpPr>
          <p:nvPr/>
        </p:nvSpPr>
        <p:spPr bwMode="auto">
          <a:xfrm>
            <a:off x="323850" y="2347913"/>
            <a:ext cx="4319588" cy="1871662"/>
          </a:xfrm>
          <a:prstGeom prst="rect">
            <a:avLst/>
          </a:prstGeom>
          <a:noFill/>
          <a:ln w="9525">
            <a:noFill/>
            <a:miter lim="800000"/>
            <a:headEnd/>
            <a:tailEnd/>
          </a:ln>
        </p:spPr>
        <p:txBody>
          <a:bodyPr>
            <a:prstTxWarp prst="textNoShape">
              <a:avLst/>
            </a:prstTxWarp>
          </a:bodyPr>
          <a:lstStyle/>
          <a:p>
            <a:pPr>
              <a:lnSpc>
                <a:spcPct val="90000"/>
              </a:lnSpc>
              <a:spcBef>
                <a:spcPct val="20000"/>
              </a:spcBef>
            </a:pPr>
            <a:r>
              <a:rPr lang="it-IT" b="1">
                <a:solidFill>
                  <a:srgbClr val="FF0000"/>
                </a:solidFill>
              </a:rPr>
              <a:t>Argomento </a:t>
            </a:r>
          </a:p>
          <a:p>
            <a:pPr>
              <a:lnSpc>
                <a:spcPct val="90000"/>
              </a:lnSpc>
              <a:spcBef>
                <a:spcPct val="20000"/>
              </a:spcBef>
            </a:pPr>
            <a:r>
              <a:rPr lang="it-IT"/>
              <a:t>Un insieme di enunciati composto da un certo numero di </a:t>
            </a:r>
            <a:r>
              <a:rPr lang="it-IT">
                <a:solidFill>
                  <a:srgbClr val="0000CC"/>
                </a:solidFill>
              </a:rPr>
              <a:t>premesse</a:t>
            </a:r>
            <a:r>
              <a:rPr lang="it-IT"/>
              <a:t>, addotte a sostegno di una </a:t>
            </a:r>
            <a:r>
              <a:rPr lang="it-IT">
                <a:solidFill>
                  <a:srgbClr val="0000CC"/>
                </a:solidFill>
              </a:rPr>
              <a:t>conclusione</a:t>
            </a:r>
          </a:p>
          <a:p>
            <a:pPr>
              <a:lnSpc>
                <a:spcPct val="90000"/>
              </a:lnSpc>
              <a:spcBef>
                <a:spcPct val="20000"/>
              </a:spcBef>
              <a:buFontTx/>
              <a:buChar char="•"/>
            </a:pPr>
            <a:endParaRPr lang="it-IT"/>
          </a:p>
        </p:txBody>
      </p:sp>
    </p:spTree>
  </p:cSld>
  <p:clrMapOvr>
    <a:masterClrMapping/>
  </p:clrMapOvr>
  <p:timing>
    <p:tnLst>
      <p:par>
        <p:cTn id="1" dur="indefinite" restart="never" nodeType="tmRoot"/>
      </p:par>
    </p:tnLst>
  </p:timing>
</p:sld>
</file>

<file path=ppt/slides/slide13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10" name="Segnaposto numero diapositiva 5"/>
          <p:cNvSpPr>
            <a:spLocks noGrp="1"/>
          </p:cNvSpPr>
          <p:nvPr>
            <p:ph type="sldNum" sz="quarter" idx="12"/>
          </p:nvPr>
        </p:nvSpPr>
        <p:spPr/>
        <p:txBody>
          <a:bodyPr/>
          <a:lstStyle/>
          <a:p>
            <a:pPr>
              <a:defRPr/>
            </a:pPr>
            <a:fld id="{CC2AF388-94E2-1F41-AD28-07E6836E4FD2}" type="slidenum">
              <a:rPr lang="it-IT"/>
              <a:pPr>
                <a:defRPr/>
              </a:pPr>
              <a:t>130</a:t>
            </a:fld>
            <a:endParaRPr lang="it-IT"/>
          </a:p>
        </p:txBody>
      </p:sp>
      <p:sp>
        <p:nvSpPr>
          <p:cNvPr id="238595" name="Rectangle 2"/>
          <p:cNvSpPr>
            <a:spLocks noChangeArrowheads="1"/>
          </p:cNvSpPr>
          <p:nvPr/>
        </p:nvSpPr>
        <p:spPr bwMode="auto">
          <a:xfrm>
            <a:off x="395288" y="3716338"/>
            <a:ext cx="8424862" cy="2449512"/>
          </a:xfrm>
          <a:prstGeom prst="rect">
            <a:avLst/>
          </a:prstGeom>
          <a:solidFill>
            <a:schemeClr val="accent1">
              <a:alpha val="9019"/>
            </a:schemeClr>
          </a:solidFill>
          <a:ln w="9525" cap="rnd">
            <a:solidFill>
              <a:schemeClr val="tx1"/>
            </a:solidFill>
            <a:prstDash val="sysDot"/>
            <a:miter lim="800000"/>
            <a:headEnd/>
            <a:tailEnd/>
          </a:ln>
        </p:spPr>
        <p:txBody>
          <a:bodyPr wrap="none" anchor="ctr">
            <a:prstTxWarp prst="textNoShape">
              <a:avLst/>
            </a:prstTxWarp>
          </a:bodyPr>
          <a:lstStyle/>
          <a:p>
            <a:endParaRPr lang="it-IT"/>
          </a:p>
        </p:txBody>
      </p:sp>
      <p:sp>
        <p:nvSpPr>
          <p:cNvPr id="82947" name="Rectangle 3"/>
          <p:cNvSpPr>
            <a:spLocks noGrp="1" noChangeArrowheads="1"/>
          </p:cNvSpPr>
          <p:nvPr>
            <p:ph type="title"/>
          </p:nvPr>
        </p:nvSpPr>
        <p:spPr>
          <a:xfrm>
            <a:off x="395288" y="188913"/>
            <a:ext cx="8229600" cy="620712"/>
          </a:xfrm>
        </p:spPr>
        <p:txBody>
          <a:bodyPr anchor="t">
            <a:normAutofit fontScale="90000"/>
          </a:bodyPr>
          <a:lstStyle/>
          <a:p>
            <a:pPr>
              <a:defRPr/>
            </a:pPr>
            <a:r>
              <a:rPr lang="it-IT" sz="3600" b="1">
                <a:latin typeface="Tahoma" pitchFamily="-84" charset="0"/>
              </a:rPr>
              <a:t>Esempio</a:t>
            </a:r>
          </a:p>
        </p:txBody>
      </p:sp>
      <p:sp>
        <p:nvSpPr>
          <p:cNvPr id="238597" name="Rectangle 4"/>
          <p:cNvSpPr>
            <a:spLocks noGrp="1" noChangeArrowheads="1"/>
          </p:cNvSpPr>
          <p:nvPr>
            <p:ph type="body" idx="1"/>
          </p:nvPr>
        </p:nvSpPr>
        <p:spPr>
          <a:xfrm>
            <a:off x="539750" y="1052513"/>
            <a:ext cx="8208963" cy="1943100"/>
          </a:xfrm>
        </p:spPr>
        <p:txBody>
          <a:bodyPr/>
          <a:lstStyle/>
          <a:p>
            <a:pPr marL="0" indent="0" algn="just">
              <a:lnSpc>
                <a:spcPct val="90000"/>
              </a:lnSpc>
              <a:buFontTx/>
              <a:buNone/>
            </a:pPr>
            <a:r>
              <a:rPr lang="it-IT" sz="2000">
                <a:latin typeface="Arial" pitchFamily="-107" charset="0"/>
                <a:ea typeface="ＭＳ Ｐゴシック" pitchFamily="-107" charset="-128"/>
                <a:cs typeface="ＭＳ Ｐゴシック" pitchFamily="-107" charset="-128"/>
              </a:rPr>
              <a:t>“Ogni coppia di genitori dovrebbe fare più di un figlio.</a:t>
            </a:r>
            <a:br>
              <a:rPr lang="it-IT" sz="2000">
                <a:latin typeface="Arial" pitchFamily="-107" charset="0"/>
                <a:ea typeface="ＭＳ Ｐゴシック" pitchFamily="-107" charset="-128"/>
                <a:cs typeface="ＭＳ Ｐゴシック" pitchFamily="-107" charset="-128"/>
              </a:rPr>
            </a:br>
            <a:r>
              <a:rPr lang="it-IT" sz="2000">
                <a:latin typeface="Arial" pitchFamily="-107" charset="0"/>
                <a:ea typeface="ＭＳ Ｐゴシック" pitchFamily="-107" charset="-128"/>
                <a:cs typeface="ＭＳ Ｐゴシック" pitchFamily="-107" charset="-128"/>
              </a:rPr>
              <a:t>In primo luogo, infatti, i figli unici rischiano di venire viziati. Inoltre, i genitori tendono ad essere iperprotettivi nei loro confronti. Infine, avere un fratello aiuta il processo di socializzazione del bambino”.</a:t>
            </a:r>
          </a:p>
          <a:p>
            <a:pPr marL="0" indent="0">
              <a:lnSpc>
                <a:spcPct val="90000"/>
              </a:lnSpc>
            </a:pPr>
            <a:endParaRPr lang="it-IT" sz="1600">
              <a:latin typeface="Arial" pitchFamily="-107" charset="0"/>
              <a:ea typeface="ＭＳ Ｐゴシック" pitchFamily="-107" charset="-128"/>
              <a:cs typeface="ＭＳ Ｐゴシック" pitchFamily="-107" charset="-128"/>
            </a:endParaRPr>
          </a:p>
        </p:txBody>
      </p:sp>
      <p:sp>
        <p:nvSpPr>
          <p:cNvPr id="238598" name="Rectangle 5"/>
          <p:cNvSpPr>
            <a:spLocks noChangeArrowheads="1"/>
          </p:cNvSpPr>
          <p:nvPr/>
        </p:nvSpPr>
        <p:spPr bwMode="auto">
          <a:xfrm>
            <a:off x="468313" y="3933825"/>
            <a:ext cx="8229600" cy="2330450"/>
          </a:xfrm>
          <a:prstGeom prst="rect">
            <a:avLst/>
          </a:prstGeom>
          <a:noFill/>
          <a:ln w="9525">
            <a:noFill/>
            <a:miter lim="800000"/>
            <a:headEnd/>
            <a:tailEnd/>
          </a:ln>
        </p:spPr>
        <p:txBody>
          <a:bodyPr>
            <a:prstTxWarp prst="textNoShape">
              <a:avLst/>
            </a:prstTxWarp>
          </a:bodyPr>
          <a:lstStyle/>
          <a:p>
            <a:pPr algn="ctr">
              <a:spcBef>
                <a:spcPct val="20000"/>
              </a:spcBef>
            </a:pPr>
            <a:r>
              <a:rPr lang="it-IT" b="1" i="1">
                <a:solidFill>
                  <a:srgbClr val="0000CC"/>
                </a:solidFill>
              </a:rPr>
              <a:t>P</a:t>
            </a:r>
            <a:r>
              <a:rPr lang="it-IT" b="1" baseline="-25000">
                <a:solidFill>
                  <a:srgbClr val="0000CC"/>
                </a:solidFill>
              </a:rPr>
              <a:t>1</a:t>
            </a:r>
            <a:r>
              <a:rPr lang="it-IT"/>
              <a:t>: i figli unici rischiano di venire viziati</a:t>
            </a:r>
            <a:endParaRPr lang="it-IT" baseline="-25000"/>
          </a:p>
          <a:p>
            <a:pPr algn="ctr">
              <a:spcBef>
                <a:spcPct val="20000"/>
              </a:spcBef>
            </a:pPr>
            <a:r>
              <a:rPr lang="it-IT" b="1" i="1">
                <a:solidFill>
                  <a:srgbClr val="0000CC"/>
                </a:solidFill>
              </a:rPr>
              <a:t>P</a:t>
            </a:r>
            <a:r>
              <a:rPr lang="it-IT" b="1" baseline="-25000">
                <a:solidFill>
                  <a:srgbClr val="0000CC"/>
                </a:solidFill>
              </a:rPr>
              <a:t>2</a:t>
            </a:r>
            <a:r>
              <a:rPr lang="it-IT"/>
              <a:t>: i genitori tendono ad essere iperprotettivi</a:t>
            </a:r>
            <a:endParaRPr lang="it-IT" i="1"/>
          </a:p>
          <a:p>
            <a:pPr algn="ctr">
              <a:spcBef>
                <a:spcPct val="20000"/>
              </a:spcBef>
            </a:pPr>
            <a:r>
              <a:rPr lang="it-IT" b="1" i="1">
                <a:solidFill>
                  <a:srgbClr val="0000CC"/>
                </a:solidFill>
              </a:rPr>
              <a:t>P</a:t>
            </a:r>
            <a:r>
              <a:rPr lang="it-IT" b="1" baseline="-25000">
                <a:solidFill>
                  <a:srgbClr val="0000CC"/>
                </a:solidFill>
              </a:rPr>
              <a:t>3</a:t>
            </a:r>
            <a:r>
              <a:rPr lang="it-IT"/>
              <a:t>: avere un fratello aiuta la socializzazione del bambino</a:t>
            </a:r>
          </a:p>
          <a:p>
            <a:pPr algn="ctr">
              <a:spcBef>
                <a:spcPct val="20000"/>
              </a:spcBef>
            </a:pPr>
            <a:endParaRPr lang="it-IT">
              <a:solidFill>
                <a:srgbClr val="FF0000"/>
              </a:solidFill>
            </a:endParaRPr>
          </a:p>
          <a:p>
            <a:pPr algn="ctr">
              <a:spcBef>
                <a:spcPct val="20000"/>
              </a:spcBef>
            </a:pPr>
            <a:r>
              <a:rPr lang="it-IT" b="1">
                <a:solidFill>
                  <a:srgbClr val="FF0000"/>
                </a:solidFill>
              </a:rPr>
              <a:t>C</a:t>
            </a:r>
            <a:r>
              <a:rPr lang="it-IT"/>
              <a:t>: </a:t>
            </a:r>
            <a:r>
              <a:rPr lang="it-IT" i="1"/>
              <a:t>Ogni coppia di genitori dovrebbe fare più di un figlio</a:t>
            </a:r>
          </a:p>
        </p:txBody>
      </p:sp>
      <p:sp>
        <p:nvSpPr>
          <p:cNvPr id="238599" name="AutoShape 6"/>
          <p:cNvSpPr>
            <a:spLocks noChangeArrowheads="1"/>
          </p:cNvSpPr>
          <p:nvPr/>
        </p:nvSpPr>
        <p:spPr bwMode="auto">
          <a:xfrm>
            <a:off x="4067175" y="3068638"/>
            <a:ext cx="1008063" cy="720725"/>
          </a:xfrm>
          <a:prstGeom prst="downArrow">
            <a:avLst>
              <a:gd name="adj1" fmla="val 49917"/>
              <a:gd name="adj2" fmla="val 52866"/>
            </a:avLst>
          </a:prstGeom>
          <a:solidFill>
            <a:schemeClr val="accent1">
              <a:alpha val="9019"/>
            </a:schemeClr>
          </a:solidFill>
          <a:ln w="9525" cap="rnd">
            <a:solidFill>
              <a:schemeClr val="tx1"/>
            </a:solidFill>
            <a:prstDash val="sysDot"/>
            <a:miter lim="800000"/>
            <a:headEnd/>
            <a:tailEnd/>
          </a:ln>
        </p:spPr>
        <p:txBody>
          <a:bodyPr wrap="none" anchor="ctr">
            <a:prstTxWarp prst="textNoShape">
              <a:avLst/>
            </a:prstTxWarp>
          </a:bodyPr>
          <a:lstStyle/>
          <a:p>
            <a:endParaRPr lang="it-IT"/>
          </a:p>
        </p:txBody>
      </p:sp>
      <p:sp>
        <p:nvSpPr>
          <p:cNvPr id="238600" name="Line 7"/>
          <p:cNvSpPr>
            <a:spLocks noChangeShapeType="1"/>
          </p:cNvSpPr>
          <p:nvPr/>
        </p:nvSpPr>
        <p:spPr bwMode="auto">
          <a:xfrm flipV="1">
            <a:off x="539750" y="5046663"/>
            <a:ext cx="8064500" cy="0"/>
          </a:xfrm>
          <a:prstGeom prst="line">
            <a:avLst/>
          </a:prstGeom>
          <a:noFill/>
          <a:ln w="38100">
            <a:solidFill>
              <a:schemeClr val="tx1"/>
            </a:solidFill>
            <a:round/>
            <a:headEnd/>
            <a:tailEnd/>
          </a:ln>
        </p:spPr>
        <p:txBody>
          <a:bodyPr>
            <a:prstTxWarp prst="textNoShape">
              <a:avLst/>
            </a:prstTxWarp>
          </a:bodyPr>
          <a:lstStyle/>
          <a:p>
            <a:endParaRPr lang="it-IT"/>
          </a:p>
        </p:txBody>
      </p:sp>
    </p:spTree>
  </p:cSld>
  <p:clrMapOvr>
    <a:masterClrMapping/>
  </p:clrMapOvr>
  <p:transition>
    <p:fade/>
  </p:transition>
  <p:timing>
    <p:tnLst>
      <p:par>
        <p:cTn id="1" dur="indefinite" restart="never" nodeType="tmRoot"/>
      </p:par>
    </p:tnLst>
  </p:timing>
</p:sld>
</file>

<file path=ppt/slides/slide13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7" name="Segnaposto numero diapositiva 5"/>
          <p:cNvSpPr>
            <a:spLocks noGrp="1"/>
          </p:cNvSpPr>
          <p:nvPr>
            <p:ph type="sldNum" sz="quarter" idx="12"/>
          </p:nvPr>
        </p:nvSpPr>
        <p:spPr/>
        <p:txBody>
          <a:bodyPr/>
          <a:lstStyle/>
          <a:p>
            <a:pPr>
              <a:defRPr/>
            </a:pPr>
            <a:fld id="{EF9993F9-D048-7141-BD8A-C0169DD0A518}" type="slidenum">
              <a:rPr lang="it-IT"/>
              <a:pPr>
                <a:defRPr/>
              </a:pPr>
              <a:t>131</a:t>
            </a:fld>
            <a:endParaRPr lang="it-IT"/>
          </a:p>
        </p:txBody>
      </p:sp>
      <p:sp>
        <p:nvSpPr>
          <p:cNvPr id="240643" name="Rectangle 2"/>
          <p:cNvSpPr>
            <a:spLocks noGrp="1" noChangeArrowheads="1"/>
          </p:cNvSpPr>
          <p:nvPr>
            <p:ph type="title"/>
          </p:nvPr>
        </p:nvSpPr>
        <p:spPr>
          <a:xfrm>
            <a:off x="34925" y="260350"/>
            <a:ext cx="8929688" cy="777875"/>
          </a:xfrm>
        </p:spPr>
        <p:txBody>
          <a:bodyPr/>
          <a:lstStyle/>
          <a:p>
            <a:r>
              <a:rPr lang="it-IT" sz="2800" b="1">
                <a:latin typeface="Tahoma" pitchFamily="-107" charset="0"/>
                <a:ea typeface="ＭＳ Ｐゴシック" pitchFamily="-107" charset="-128"/>
                <a:cs typeface="ＭＳ Ｐゴシック" pitchFamily="-107" charset="-128"/>
              </a:rPr>
              <a:t>Come</a:t>
            </a:r>
            <a:r>
              <a:rPr lang="it-IT" sz="2800" b="1">
                <a:latin typeface="Arial" pitchFamily="-107" charset="0"/>
                <a:ea typeface="ＭＳ Ｐゴシック" pitchFamily="-107" charset="-128"/>
                <a:cs typeface="ＭＳ Ｐゴシック" pitchFamily="-107" charset="-128"/>
              </a:rPr>
              <a:t> </a:t>
            </a:r>
            <a:r>
              <a:rPr lang="it-IT" sz="2800" b="1">
                <a:latin typeface="Tahoma" pitchFamily="-107" charset="0"/>
                <a:ea typeface="ＭＳ Ｐゴシック" pitchFamily="-107" charset="-128"/>
                <a:cs typeface="ＭＳ Ｐゴシック" pitchFamily="-107" charset="-128"/>
              </a:rPr>
              <a:t>si identificano premesse e conclusione?</a:t>
            </a:r>
          </a:p>
        </p:txBody>
      </p:sp>
      <p:sp>
        <p:nvSpPr>
          <p:cNvPr id="240644" name="Rectangle 3"/>
          <p:cNvSpPr>
            <a:spLocks noGrp="1" noChangeArrowheads="1"/>
          </p:cNvSpPr>
          <p:nvPr>
            <p:ph type="body" idx="1"/>
          </p:nvPr>
        </p:nvSpPr>
        <p:spPr>
          <a:xfrm>
            <a:off x="457200" y="1236663"/>
            <a:ext cx="8229600" cy="4713287"/>
          </a:xfrm>
        </p:spPr>
        <p:txBody>
          <a:bodyPr/>
          <a:lstStyle/>
          <a:p>
            <a:pPr algn="ctr">
              <a:lnSpc>
                <a:spcPct val="90000"/>
              </a:lnSpc>
              <a:buFontTx/>
              <a:buNone/>
            </a:pPr>
            <a:r>
              <a:rPr lang="it-IT" sz="2000" b="1">
                <a:solidFill>
                  <a:srgbClr val="FF0000"/>
                </a:solidFill>
                <a:latin typeface="Arial" pitchFamily="-107" charset="0"/>
                <a:ea typeface="ＭＳ Ｐゴシック" pitchFamily="-107" charset="-128"/>
                <a:cs typeface="ＭＳ Ｐゴシック" pitchFamily="-107" charset="-128"/>
              </a:rPr>
              <a:t>Premesse</a:t>
            </a:r>
          </a:p>
          <a:p>
            <a:pPr>
              <a:lnSpc>
                <a:spcPct val="90000"/>
              </a:lnSpc>
            </a:pPr>
            <a:r>
              <a:rPr lang="it-IT" sz="2000">
                <a:latin typeface="Arial" pitchFamily="-107" charset="0"/>
                <a:ea typeface="ＭＳ Ｐゴシック" pitchFamily="-107" charset="-128"/>
                <a:cs typeface="ＭＳ Ｐゴシック" pitchFamily="-107" charset="-128"/>
              </a:rPr>
              <a:t>sono spesso precedute da locuzioni quali </a:t>
            </a:r>
            <a:r>
              <a:rPr lang="it-IT" sz="2000">
                <a:solidFill>
                  <a:srgbClr val="0000CC"/>
                </a:solidFill>
                <a:latin typeface="Arial" pitchFamily="-107" charset="0"/>
                <a:ea typeface="ＭＳ Ｐゴシック" pitchFamily="-107" charset="-128"/>
                <a:cs typeface="ＭＳ Ｐゴシック" pitchFamily="-107" charset="-128"/>
              </a:rPr>
              <a:t>infatti, poiché, dal momento che, dopotutto</a:t>
            </a:r>
            <a:r>
              <a:rPr lang="it-IT" sz="2000">
                <a:latin typeface="Arial" pitchFamily="-107" charset="0"/>
                <a:ea typeface="ＭＳ Ｐゴシック" pitchFamily="-107" charset="-128"/>
                <a:cs typeface="ＭＳ Ｐゴシック" pitchFamily="-107" charset="-128"/>
              </a:rPr>
              <a:t> e simili;</a:t>
            </a:r>
          </a:p>
          <a:p>
            <a:pPr>
              <a:lnSpc>
                <a:spcPct val="90000"/>
              </a:lnSpc>
            </a:pPr>
            <a:r>
              <a:rPr lang="it-IT" sz="2000">
                <a:latin typeface="Arial" pitchFamily="-107" charset="0"/>
                <a:ea typeface="ＭＳ Ｐゴシック" pitchFamily="-107" charset="-128"/>
                <a:cs typeface="ＭＳ Ｐゴシック" pitchFamily="-107" charset="-128"/>
              </a:rPr>
              <a:t>sono spesso elencate mediante l’uso di espressioni quali </a:t>
            </a:r>
            <a:r>
              <a:rPr lang="it-IT" sz="2000">
                <a:solidFill>
                  <a:srgbClr val="0000CC"/>
                </a:solidFill>
                <a:latin typeface="Arial" pitchFamily="-107" charset="0"/>
                <a:ea typeface="ＭＳ Ｐゴシック" pitchFamily="-107" charset="-128"/>
                <a:cs typeface="ＭＳ Ｐゴシック" pitchFamily="-107" charset="-128"/>
              </a:rPr>
              <a:t>in primo luogo… in secondo luogo, da una parte… dall’altra, inoltre, infine</a:t>
            </a:r>
            <a:r>
              <a:rPr lang="it-IT" sz="2000">
                <a:latin typeface="Arial" pitchFamily="-107" charset="0"/>
                <a:ea typeface="ＭＳ Ｐゴシック" pitchFamily="-107" charset="-128"/>
                <a:cs typeface="ＭＳ Ｐゴシック" pitchFamily="-107" charset="-128"/>
              </a:rPr>
              <a:t>;</a:t>
            </a:r>
          </a:p>
          <a:p>
            <a:pPr>
              <a:lnSpc>
                <a:spcPct val="90000"/>
              </a:lnSpc>
            </a:pPr>
            <a:r>
              <a:rPr lang="it-IT" sz="2000">
                <a:latin typeface="Arial" pitchFamily="-107" charset="0"/>
                <a:ea typeface="ＭＳ Ｐゴシック" pitchFamily="-107" charset="-128"/>
                <a:cs typeface="ＭＳ Ｐゴシック" pitchFamily="-107" charset="-128"/>
              </a:rPr>
              <a:t>talora (ad es. quando il proponente considera possibili obiezioni) sono precedute da espressioni quali </a:t>
            </a:r>
            <a:r>
              <a:rPr lang="it-IT" sz="2000">
                <a:solidFill>
                  <a:srgbClr val="0000CC"/>
                </a:solidFill>
                <a:latin typeface="Arial" pitchFamily="-107" charset="0"/>
                <a:ea typeface="ＭＳ Ｐゴシック" pitchFamily="-107" charset="-128"/>
                <a:cs typeface="ＭＳ Ｐゴシック" pitchFamily="-107" charset="-128"/>
              </a:rPr>
              <a:t>tuttavia, a dispetto di tutto ciò, nonostante ciò.</a:t>
            </a:r>
          </a:p>
          <a:p>
            <a:pPr>
              <a:lnSpc>
                <a:spcPct val="90000"/>
              </a:lnSpc>
            </a:pPr>
            <a:endParaRPr lang="it-IT" sz="2000">
              <a:solidFill>
                <a:srgbClr val="0000CC"/>
              </a:solidFill>
              <a:latin typeface="Arial" pitchFamily="-107" charset="0"/>
              <a:ea typeface="ＭＳ Ｐゴシック" pitchFamily="-107" charset="-128"/>
              <a:cs typeface="ＭＳ Ｐゴシック" pitchFamily="-107" charset="-128"/>
            </a:endParaRPr>
          </a:p>
          <a:p>
            <a:pPr algn="ctr">
              <a:lnSpc>
                <a:spcPct val="90000"/>
              </a:lnSpc>
              <a:buFontTx/>
              <a:buNone/>
            </a:pPr>
            <a:r>
              <a:rPr lang="it-IT" sz="2000" b="1">
                <a:solidFill>
                  <a:srgbClr val="FF0000"/>
                </a:solidFill>
                <a:latin typeface="Arial" pitchFamily="-107" charset="0"/>
                <a:ea typeface="ＭＳ Ｐゴシック" pitchFamily="-107" charset="-128"/>
                <a:cs typeface="ＭＳ Ｐゴシック" pitchFamily="-107" charset="-128"/>
              </a:rPr>
              <a:t>Conclusione</a:t>
            </a:r>
          </a:p>
          <a:p>
            <a:pPr>
              <a:lnSpc>
                <a:spcPct val="90000"/>
              </a:lnSpc>
            </a:pPr>
            <a:r>
              <a:rPr lang="it-IT" sz="2000">
                <a:latin typeface="Arial" pitchFamily="-107" charset="0"/>
                <a:ea typeface="ＭＳ Ｐゴシック" pitchFamily="-107" charset="-128"/>
                <a:cs typeface="ＭＳ Ｐゴシック" pitchFamily="-107" charset="-128"/>
              </a:rPr>
              <a:t>è spesso preceduta da locuzioni quali </a:t>
            </a:r>
            <a:r>
              <a:rPr lang="it-IT" sz="2000">
                <a:solidFill>
                  <a:srgbClr val="0000CC"/>
                </a:solidFill>
                <a:latin typeface="Arial" pitchFamily="-107" charset="0"/>
                <a:ea typeface="ＭＳ Ｐゴシック" pitchFamily="-107" charset="-128"/>
                <a:cs typeface="ＭＳ Ｐゴシック" pitchFamily="-107" charset="-128"/>
              </a:rPr>
              <a:t>quindi, perciò, ne segue che, di conseguenza, in conclusione</a:t>
            </a:r>
            <a:r>
              <a:rPr lang="it-IT" sz="2000">
                <a:latin typeface="Arial" pitchFamily="-107" charset="0"/>
                <a:ea typeface="ＭＳ Ｐゴシック" pitchFamily="-107" charset="-128"/>
                <a:cs typeface="ＭＳ Ｐゴシック" pitchFamily="-107" charset="-128"/>
              </a:rPr>
              <a:t> e simili;</a:t>
            </a:r>
          </a:p>
          <a:p>
            <a:pPr>
              <a:lnSpc>
                <a:spcPct val="90000"/>
              </a:lnSpc>
            </a:pPr>
            <a:r>
              <a:rPr lang="it-IT" sz="2000">
                <a:latin typeface="Arial" pitchFamily="-107" charset="0"/>
                <a:ea typeface="ＭＳ Ｐゴシック" pitchFamily="-107" charset="-128"/>
                <a:cs typeface="ＭＳ Ｐゴシック" pitchFamily="-107" charset="-128"/>
              </a:rPr>
              <a:t>talora è il primo enunciato dell’argomento (cfr. l’esempio precedente);</a:t>
            </a:r>
          </a:p>
          <a:p>
            <a:pPr>
              <a:lnSpc>
                <a:spcPct val="90000"/>
              </a:lnSpc>
            </a:pPr>
            <a:r>
              <a:rPr lang="it-IT" sz="2000">
                <a:latin typeface="Arial" pitchFamily="-107" charset="0"/>
                <a:ea typeface="ＭＳ Ｐゴシック" pitchFamily="-107" charset="-128"/>
                <a:cs typeface="ＭＳ Ｐゴシック" pitchFamily="-107" charset="-128"/>
              </a:rPr>
              <a:t>A volte si individua solo dal senso dell’argomento o dal contesto.</a:t>
            </a:r>
          </a:p>
        </p:txBody>
      </p:sp>
      <p:sp>
        <p:nvSpPr>
          <p:cNvPr id="240645" name="Line 4"/>
          <p:cNvSpPr>
            <a:spLocks noChangeShapeType="1"/>
          </p:cNvSpPr>
          <p:nvPr/>
        </p:nvSpPr>
        <p:spPr bwMode="auto">
          <a:xfrm>
            <a:off x="755650" y="4005263"/>
            <a:ext cx="7632700" cy="0"/>
          </a:xfrm>
          <a:prstGeom prst="line">
            <a:avLst/>
          </a:prstGeom>
          <a:noFill/>
          <a:ln w="19050">
            <a:solidFill>
              <a:schemeClr val="tx1"/>
            </a:solidFill>
            <a:round/>
            <a:headEnd/>
            <a:tailEnd/>
          </a:ln>
        </p:spPr>
        <p:txBody>
          <a:bodyPr>
            <a:prstTxWarp prst="textNoShape">
              <a:avLst/>
            </a:prstTxWarp>
          </a:bodyPr>
          <a:lstStyle/>
          <a:p>
            <a:endParaRPr lang="it-IT"/>
          </a:p>
        </p:txBody>
      </p:sp>
    </p:spTree>
  </p:cSld>
  <p:clrMapOvr>
    <a:masterClrMapping/>
  </p:clrMapOvr>
  <p:transition>
    <p:wipe dir="d"/>
  </p:transition>
  <p:timing>
    <p:tnLst>
      <p:par>
        <p:cTn id="1" dur="indefinite" restart="never" nodeType="tmRoot"/>
      </p:par>
    </p:tnLst>
  </p:timing>
</p:sld>
</file>

<file path=ppt/slides/slide13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13" name="Segnaposto numero diapositiva 5"/>
          <p:cNvSpPr>
            <a:spLocks noGrp="1"/>
          </p:cNvSpPr>
          <p:nvPr>
            <p:ph type="sldNum" sz="quarter" idx="12"/>
          </p:nvPr>
        </p:nvSpPr>
        <p:spPr/>
        <p:txBody>
          <a:bodyPr/>
          <a:lstStyle/>
          <a:p>
            <a:pPr>
              <a:defRPr/>
            </a:pPr>
            <a:fld id="{31D6C787-B796-3F43-B6ED-C60D274241F3}" type="slidenum">
              <a:rPr lang="it-IT"/>
              <a:pPr>
                <a:defRPr/>
              </a:pPr>
              <a:t>132</a:t>
            </a:fld>
            <a:endParaRPr lang="it-IT"/>
          </a:p>
        </p:txBody>
      </p:sp>
      <p:sp>
        <p:nvSpPr>
          <p:cNvPr id="84994" name="Rectangle 2"/>
          <p:cNvSpPr>
            <a:spLocks noGrp="1" noChangeArrowheads="1"/>
          </p:cNvSpPr>
          <p:nvPr>
            <p:ph type="title"/>
          </p:nvPr>
        </p:nvSpPr>
        <p:spPr>
          <a:xfrm>
            <a:off x="395288" y="115888"/>
            <a:ext cx="8229600" cy="549275"/>
          </a:xfrm>
        </p:spPr>
        <p:txBody>
          <a:bodyPr>
            <a:normAutofit fontScale="90000"/>
          </a:bodyPr>
          <a:lstStyle/>
          <a:p>
            <a:pPr>
              <a:defRPr/>
            </a:pPr>
            <a:r>
              <a:rPr lang="it-IT" sz="3600" b="1">
                <a:latin typeface="Tahoma" pitchFamily="-84" charset="0"/>
              </a:rPr>
              <a:t>Non ogni testo è argomentativo…</a:t>
            </a:r>
          </a:p>
        </p:txBody>
      </p:sp>
      <p:sp>
        <p:nvSpPr>
          <p:cNvPr id="242692" name="Rectangle 3"/>
          <p:cNvSpPr>
            <a:spLocks noGrp="1" noChangeArrowheads="1"/>
          </p:cNvSpPr>
          <p:nvPr>
            <p:ph type="body" idx="1"/>
          </p:nvPr>
        </p:nvSpPr>
        <p:spPr>
          <a:xfrm>
            <a:off x="323850" y="1887538"/>
            <a:ext cx="7993063" cy="2549525"/>
          </a:xfrm>
        </p:spPr>
        <p:txBody>
          <a:bodyPr/>
          <a:lstStyle/>
          <a:p>
            <a:pPr>
              <a:buFontTx/>
              <a:buNone/>
            </a:pPr>
            <a:r>
              <a:rPr lang="it-IT" sz="2800">
                <a:latin typeface="Arial" pitchFamily="-107" charset="0"/>
                <a:ea typeface="ＭＳ Ｐゴシック" pitchFamily="-107" charset="-128"/>
                <a:cs typeface="ＭＳ Ｐゴシック" pitchFamily="-107" charset="-128"/>
              </a:rPr>
              <a:t>  “Ogni mattina faccio </a:t>
            </a:r>
            <a:r>
              <a:rPr lang="it-IT" sz="2800">
                <a:solidFill>
                  <a:srgbClr val="FF0000"/>
                </a:solidFill>
                <a:latin typeface="Arial" pitchFamily="-107" charset="0"/>
                <a:ea typeface="ＭＳ Ｐゴシック" pitchFamily="-107" charset="-128"/>
                <a:cs typeface="ＭＳ Ｐゴシック" pitchFamily="-107" charset="-128"/>
              </a:rPr>
              <a:t>in primo luogo</a:t>
            </a:r>
            <a:r>
              <a:rPr lang="it-IT" sz="2800">
                <a:latin typeface="Arial" pitchFamily="-107" charset="0"/>
                <a:ea typeface="ＭＳ Ｐゴシック" pitchFamily="-107" charset="-128"/>
                <a:cs typeface="ＭＳ Ｐゴシック" pitchFamily="-107" charset="-128"/>
              </a:rPr>
              <a:t> una robusta colazione con pane e marmellata. </a:t>
            </a:r>
            <a:r>
              <a:rPr lang="it-IT" sz="2800">
                <a:solidFill>
                  <a:srgbClr val="FF0000"/>
                </a:solidFill>
                <a:latin typeface="Arial" pitchFamily="-107" charset="0"/>
                <a:ea typeface="ＭＳ Ｐゴシック" pitchFamily="-107" charset="-128"/>
                <a:cs typeface="ＭＳ Ｐゴシック" pitchFamily="-107" charset="-128"/>
              </a:rPr>
              <a:t>In secondo luogo</a:t>
            </a:r>
            <a:r>
              <a:rPr lang="it-IT" sz="2800">
                <a:latin typeface="Arial" pitchFamily="-107" charset="0"/>
                <a:ea typeface="ＭＳ Ｐゴシック" pitchFamily="-107" charset="-128"/>
                <a:cs typeface="ＭＳ Ｐゴシック" pitchFamily="-107" charset="-128"/>
              </a:rPr>
              <a:t> mi lavo i denti. </a:t>
            </a:r>
            <a:r>
              <a:rPr lang="it-IT" sz="2800">
                <a:solidFill>
                  <a:srgbClr val="FF0000"/>
                </a:solidFill>
                <a:latin typeface="Arial" pitchFamily="-107" charset="0"/>
                <a:ea typeface="ＭＳ Ｐゴシック" pitchFamily="-107" charset="-128"/>
                <a:cs typeface="ＭＳ Ｐゴシック" pitchFamily="-107" charset="-128"/>
              </a:rPr>
              <a:t>Infine</a:t>
            </a:r>
            <a:r>
              <a:rPr lang="it-IT" sz="2800">
                <a:latin typeface="Arial" pitchFamily="-107" charset="0"/>
                <a:ea typeface="ＭＳ Ｐゴシック" pitchFamily="-107" charset="-128"/>
                <a:cs typeface="ＭＳ Ｐゴシック" pitchFamily="-107" charset="-128"/>
              </a:rPr>
              <a:t>, mi vesto.</a:t>
            </a:r>
            <a:br>
              <a:rPr lang="it-IT" sz="2800">
                <a:latin typeface="Arial" pitchFamily="-107" charset="0"/>
                <a:ea typeface="ＭＳ Ｐゴシック" pitchFamily="-107" charset="-128"/>
                <a:cs typeface="ＭＳ Ｐゴシック" pitchFamily="-107" charset="-128"/>
              </a:rPr>
            </a:br>
            <a:r>
              <a:rPr lang="it-IT" sz="2800">
                <a:solidFill>
                  <a:srgbClr val="FF0000"/>
                </a:solidFill>
                <a:latin typeface="Arial" pitchFamily="-107" charset="0"/>
                <a:ea typeface="ＭＳ Ｐゴシック" pitchFamily="-107" charset="-128"/>
                <a:cs typeface="ＭＳ Ｐゴシック" pitchFamily="-107" charset="-128"/>
              </a:rPr>
              <a:t>Quindi</a:t>
            </a:r>
            <a:r>
              <a:rPr lang="it-IT" sz="2800">
                <a:latin typeface="Arial" pitchFamily="-107" charset="0"/>
                <a:ea typeface="ＭＳ Ｐゴシック" pitchFamily="-107" charset="-128"/>
                <a:cs typeface="ＭＳ Ｐゴシック" pitchFamily="-107" charset="-128"/>
              </a:rPr>
              <a:t> vado al lavoro”.</a:t>
            </a:r>
          </a:p>
          <a:p>
            <a:endParaRPr lang="it-IT" sz="2800">
              <a:latin typeface="Arial" pitchFamily="-107" charset="0"/>
              <a:ea typeface="ＭＳ Ｐゴシック" pitchFamily="-107" charset="-128"/>
              <a:cs typeface="ＭＳ Ｐゴシック" pitchFamily="-107" charset="-128"/>
            </a:endParaRPr>
          </a:p>
        </p:txBody>
      </p:sp>
      <p:sp>
        <p:nvSpPr>
          <p:cNvPr id="242693" name="Rectangle 4"/>
          <p:cNvSpPr>
            <a:spLocks noChangeArrowheads="1"/>
          </p:cNvSpPr>
          <p:nvPr/>
        </p:nvSpPr>
        <p:spPr bwMode="auto">
          <a:xfrm>
            <a:off x="395288" y="5229225"/>
            <a:ext cx="3600450" cy="366713"/>
          </a:xfrm>
          <a:prstGeom prst="rect">
            <a:avLst/>
          </a:prstGeom>
          <a:noFill/>
          <a:ln w="9525" cap="rnd">
            <a:noFill/>
            <a:prstDash val="sysDot"/>
            <a:miter lim="800000"/>
            <a:headEnd/>
            <a:tailEnd/>
          </a:ln>
        </p:spPr>
        <p:txBody>
          <a:bodyPr>
            <a:prstTxWarp prst="textNoShape">
              <a:avLst/>
            </a:prstTxWarp>
            <a:spAutoFit/>
          </a:bodyPr>
          <a:lstStyle/>
          <a:p>
            <a:r>
              <a:rPr lang="it-IT" b="1">
                <a:solidFill>
                  <a:srgbClr val="0000CC"/>
                </a:solidFill>
                <a:latin typeface="Comic Sans MS" pitchFamily="-107" charset="0"/>
              </a:rPr>
              <a:t>Non introduce una conclusione</a:t>
            </a:r>
          </a:p>
        </p:txBody>
      </p:sp>
      <p:sp>
        <p:nvSpPr>
          <p:cNvPr id="242694" name="Rectangle 5"/>
          <p:cNvSpPr>
            <a:spLocks noChangeArrowheads="1"/>
          </p:cNvSpPr>
          <p:nvPr/>
        </p:nvSpPr>
        <p:spPr bwMode="auto">
          <a:xfrm>
            <a:off x="4787900" y="4941888"/>
            <a:ext cx="3960813" cy="366712"/>
          </a:xfrm>
          <a:prstGeom prst="rect">
            <a:avLst/>
          </a:prstGeom>
          <a:noFill/>
          <a:ln w="9525" cap="rnd">
            <a:noFill/>
            <a:prstDash val="sysDot"/>
            <a:miter lim="800000"/>
            <a:headEnd/>
            <a:tailEnd/>
          </a:ln>
        </p:spPr>
        <p:txBody>
          <a:bodyPr>
            <a:prstTxWarp prst="textNoShape">
              <a:avLst/>
            </a:prstTxWarp>
            <a:spAutoFit/>
          </a:bodyPr>
          <a:lstStyle/>
          <a:p>
            <a:r>
              <a:rPr lang="it-IT" b="1">
                <a:solidFill>
                  <a:srgbClr val="0000CC"/>
                </a:solidFill>
                <a:latin typeface="Comic Sans MS" pitchFamily="-107" charset="0"/>
              </a:rPr>
              <a:t>Non introducono delle premesse</a:t>
            </a:r>
          </a:p>
        </p:txBody>
      </p:sp>
      <p:sp>
        <p:nvSpPr>
          <p:cNvPr id="242695" name="Line 6"/>
          <p:cNvSpPr>
            <a:spLocks noChangeShapeType="1"/>
          </p:cNvSpPr>
          <p:nvPr/>
        </p:nvSpPr>
        <p:spPr bwMode="auto">
          <a:xfrm flipH="1">
            <a:off x="6240463" y="2420938"/>
            <a:ext cx="60325" cy="2290762"/>
          </a:xfrm>
          <a:prstGeom prst="line">
            <a:avLst/>
          </a:prstGeom>
          <a:noFill/>
          <a:ln w="9525" cap="rnd">
            <a:solidFill>
              <a:schemeClr val="tx1"/>
            </a:solidFill>
            <a:prstDash val="sysDot"/>
            <a:round/>
            <a:headEnd type="oval" w="med" len="med"/>
            <a:tailEnd/>
          </a:ln>
        </p:spPr>
        <p:txBody>
          <a:bodyPr>
            <a:prstTxWarp prst="textNoShape">
              <a:avLst/>
            </a:prstTxWarp>
          </a:bodyPr>
          <a:lstStyle/>
          <a:p>
            <a:endParaRPr lang="it-IT"/>
          </a:p>
        </p:txBody>
      </p:sp>
      <p:sp>
        <p:nvSpPr>
          <p:cNvPr id="242696" name="Line 7"/>
          <p:cNvSpPr>
            <a:spLocks noChangeShapeType="1"/>
          </p:cNvSpPr>
          <p:nvPr/>
        </p:nvSpPr>
        <p:spPr bwMode="auto">
          <a:xfrm>
            <a:off x="5219700" y="3357563"/>
            <a:ext cx="1081088" cy="1366837"/>
          </a:xfrm>
          <a:prstGeom prst="line">
            <a:avLst/>
          </a:prstGeom>
          <a:noFill/>
          <a:ln w="9525" cap="rnd">
            <a:solidFill>
              <a:schemeClr val="tx1"/>
            </a:solidFill>
            <a:prstDash val="sysDot"/>
            <a:round/>
            <a:headEnd type="oval" w="med" len="med"/>
            <a:tailEnd/>
          </a:ln>
        </p:spPr>
        <p:txBody>
          <a:bodyPr>
            <a:prstTxWarp prst="textNoShape">
              <a:avLst/>
            </a:prstTxWarp>
          </a:bodyPr>
          <a:lstStyle/>
          <a:p>
            <a:endParaRPr lang="it-IT"/>
          </a:p>
        </p:txBody>
      </p:sp>
      <p:sp>
        <p:nvSpPr>
          <p:cNvPr id="242697" name="Line 8"/>
          <p:cNvSpPr>
            <a:spLocks noChangeShapeType="1"/>
          </p:cNvSpPr>
          <p:nvPr/>
        </p:nvSpPr>
        <p:spPr bwMode="auto">
          <a:xfrm>
            <a:off x="1547813" y="4365625"/>
            <a:ext cx="287337" cy="792163"/>
          </a:xfrm>
          <a:prstGeom prst="line">
            <a:avLst/>
          </a:prstGeom>
          <a:noFill/>
          <a:ln w="9525" cap="rnd">
            <a:solidFill>
              <a:schemeClr val="tx1"/>
            </a:solidFill>
            <a:prstDash val="sysDot"/>
            <a:round/>
            <a:headEnd type="oval" w="med" len="med"/>
            <a:tailEnd/>
          </a:ln>
        </p:spPr>
        <p:txBody>
          <a:bodyPr>
            <a:prstTxWarp prst="textNoShape">
              <a:avLst/>
            </a:prstTxWarp>
          </a:bodyPr>
          <a:lstStyle/>
          <a:p>
            <a:endParaRPr lang="it-IT"/>
          </a:p>
        </p:txBody>
      </p:sp>
      <p:sp>
        <p:nvSpPr>
          <p:cNvPr id="242698" name="Rectangle 9"/>
          <p:cNvSpPr>
            <a:spLocks noChangeArrowheads="1"/>
          </p:cNvSpPr>
          <p:nvPr/>
        </p:nvSpPr>
        <p:spPr bwMode="auto">
          <a:xfrm>
            <a:off x="323850" y="1557338"/>
            <a:ext cx="7775575" cy="3095625"/>
          </a:xfrm>
          <a:prstGeom prst="rect">
            <a:avLst/>
          </a:prstGeom>
          <a:solidFill>
            <a:schemeClr val="accent1">
              <a:alpha val="9019"/>
            </a:schemeClr>
          </a:solidFill>
          <a:ln w="9525" cap="rnd">
            <a:solidFill>
              <a:schemeClr val="tx1"/>
            </a:solidFill>
            <a:prstDash val="sysDot"/>
            <a:miter lim="800000"/>
            <a:headEnd/>
            <a:tailEnd/>
          </a:ln>
        </p:spPr>
        <p:txBody>
          <a:bodyPr wrap="none" anchor="ctr">
            <a:prstTxWarp prst="textNoShape">
              <a:avLst/>
            </a:prstTxWarp>
          </a:bodyPr>
          <a:lstStyle/>
          <a:p>
            <a:endParaRPr lang="it-IT"/>
          </a:p>
        </p:txBody>
      </p:sp>
      <p:sp>
        <p:nvSpPr>
          <p:cNvPr id="242699" name="Freeform 10"/>
          <p:cNvSpPr>
            <a:spLocks/>
          </p:cNvSpPr>
          <p:nvPr/>
        </p:nvSpPr>
        <p:spPr bwMode="auto">
          <a:xfrm>
            <a:off x="2627313" y="3789363"/>
            <a:ext cx="3600450" cy="863600"/>
          </a:xfrm>
          <a:custGeom>
            <a:avLst/>
            <a:gdLst>
              <a:gd name="T0" fmla="*/ 58171 w 2352"/>
              <a:gd name="T1" fmla="*/ 62560 h 635"/>
              <a:gd name="T2" fmla="*/ 266360 w 2352"/>
              <a:gd name="T3" fmla="*/ 123760 h 635"/>
              <a:gd name="T4" fmla="*/ 1656329 w 2352"/>
              <a:gd name="T5" fmla="*/ 123760 h 635"/>
              <a:gd name="T6" fmla="*/ 2836579 w 2352"/>
              <a:gd name="T7" fmla="*/ 123760 h 635"/>
              <a:gd name="T8" fmla="*/ 3600450 w 2352"/>
              <a:gd name="T9" fmla="*/ 863600 h 635"/>
              <a:gd name="T10" fmla="*/ 0 60000 65536"/>
              <a:gd name="T11" fmla="*/ 0 60000 65536"/>
              <a:gd name="T12" fmla="*/ 0 60000 65536"/>
              <a:gd name="T13" fmla="*/ 0 60000 65536"/>
              <a:gd name="T14" fmla="*/ 0 60000 65536"/>
              <a:gd name="T15" fmla="*/ 0 w 2352"/>
              <a:gd name="T16" fmla="*/ 0 h 635"/>
              <a:gd name="T17" fmla="*/ 2352 w 2352"/>
              <a:gd name="T18" fmla="*/ 635 h 635"/>
            </a:gdLst>
            <a:ahLst/>
            <a:cxnLst>
              <a:cxn ang="T10">
                <a:pos x="T0" y="T1"/>
              </a:cxn>
              <a:cxn ang="T11">
                <a:pos x="T2" y="T3"/>
              </a:cxn>
              <a:cxn ang="T12">
                <a:pos x="T4" y="T5"/>
              </a:cxn>
              <a:cxn ang="T13">
                <a:pos x="T6" y="T7"/>
              </a:cxn>
              <a:cxn ang="T14">
                <a:pos x="T8" y="T9"/>
              </a:cxn>
            </a:cxnLst>
            <a:rect l="T15" t="T16" r="T17" b="T18"/>
            <a:pathLst>
              <a:path w="2352" h="635">
                <a:moveTo>
                  <a:pt x="38" y="46"/>
                </a:moveTo>
                <a:cubicBezTo>
                  <a:pt x="19" y="65"/>
                  <a:pt x="0" y="84"/>
                  <a:pt x="174" y="91"/>
                </a:cubicBezTo>
                <a:cubicBezTo>
                  <a:pt x="348" y="98"/>
                  <a:pt x="802" y="91"/>
                  <a:pt x="1082" y="91"/>
                </a:cubicBezTo>
                <a:cubicBezTo>
                  <a:pt x="1362" y="91"/>
                  <a:pt x="1641" y="0"/>
                  <a:pt x="1853" y="91"/>
                </a:cubicBezTo>
                <a:cubicBezTo>
                  <a:pt x="2065" y="182"/>
                  <a:pt x="2208" y="408"/>
                  <a:pt x="2352" y="635"/>
                </a:cubicBezTo>
              </a:path>
            </a:pathLst>
          </a:custGeom>
          <a:noFill/>
          <a:ln w="9525" cap="rnd">
            <a:solidFill>
              <a:schemeClr val="tx1"/>
            </a:solidFill>
            <a:prstDash val="sysDot"/>
            <a:round/>
            <a:headEnd type="oval" w="med" len="med"/>
            <a:tailEnd/>
          </a:ln>
        </p:spPr>
        <p:txBody>
          <a:bodyPr>
            <a:prstTxWarp prst="textNoShape">
              <a:avLst/>
            </a:prstTxWarp>
          </a:bodyPr>
          <a:lstStyle/>
          <a:p>
            <a:endParaRPr lang="it-IT"/>
          </a:p>
        </p:txBody>
      </p:sp>
    </p:spTree>
  </p:cSld>
  <p:clrMapOvr>
    <a:masterClrMapping/>
  </p:clrMapOvr>
  <p:transition>
    <p:wipe dir="d"/>
  </p:transition>
  <p:timing>
    <p:tnLst>
      <p:par>
        <p:cTn id="1" dur="indefinite" restart="never" nodeType="tmRoot"/>
      </p:par>
    </p:tnLst>
  </p:timing>
</p:sld>
</file>

<file path=ppt/slides/slide13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7" name="Segnaposto numero diapositiva 5"/>
          <p:cNvSpPr>
            <a:spLocks noGrp="1"/>
          </p:cNvSpPr>
          <p:nvPr>
            <p:ph type="sldNum" sz="quarter" idx="12"/>
          </p:nvPr>
        </p:nvSpPr>
        <p:spPr/>
        <p:txBody>
          <a:bodyPr/>
          <a:lstStyle/>
          <a:p>
            <a:pPr>
              <a:defRPr/>
            </a:pPr>
            <a:fld id="{2892B8DE-E466-5D4B-A67F-C22865F05092}" type="slidenum">
              <a:rPr lang="it-IT"/>
              <a:pPr>
                <a:defRPr/>
              </a:pPr>
              <a:t>133</a:t>
            </a:fld>
            <a:endParaRPr lang="it-IT"/>
          </a:p>
        </p:txBody>
      </p:sp>
      <p:sp>
        <p:nvSpPr>
          <p:cNvPr id="244739" name="Rectangle 2"/>
          <p:cNvSpPr>
            <a:spLocks noChangeArrowheads="1"/>
          </p:cNvSpPr>
          <p:nvPr/>
        </p:nvSpPr>
        <p:spPr bwMode="auto">
          <a:xfrm>
            <a:off x="468313" y="1196975"/>
            <a:ext cx="8135937" cy="4895850"/>
          </a:xfrm>
          <a:prstGeom prst="rect">
            <a:avLst/>
          </a:prstGeom>
          <a:solidFill>
            <a:schemeClr val="accent1">
              <a:alpha val="9019"/>
            </a:schemeClr>
          </a:solidFill>
          <a:ln w="9525" cap="rnd">
            <a:solidFill>
              <a:schemeClr val="tx1"/>
            </a:solidFill>
            <a:prstDash val="sysDot"/>
            <a:miter lim="800000"/>
            <a:headEnd/>
            <a:tailEnd/>
          </a:ln>
        </p:spPr>
        <p:txBody>
          <a:bodyPr wrap="none" anchor="ctr">
            <a:prstTxWarp prst="textNoShape">
              <a:avLst/>
            </a:prstTxWarp>
          </a:bodyPr>
          <a:lstStyle/>
          <a:p>
            <a:endParaRPr lang="it-IT"/>
          </a:p>
        </p:txBody>
      </p:sp>
      <p:sp>
        <p:nvSpPr>
          <p:cNvPr id="244740" name="Rectangle 3"/>
          <p:cNvSpPr>
            <a:spLocks noGrp="1" noChangeArrowheads="1"/>
          </p:cNvSpPr>
          <p:nvPr>
            <p:ph type="title"/>
          </p:nvPr>
        </p:nvSpPr>
        <p:spPr>
          <a:xfrm>
            <a:off x="395288" y="115888"/>
            <a:ext cx="8229600" cy="649287"/>
          </a:xfrm>
        </p:spPr>
        <p:txBody>
          <a:bodyPr/>
          <a:lstStyle/>
          <a:p>
            <a:r>
              <a:rPr lang="it-IT" sz="3200" b="1">
                <a:latin typeface="Tahoma" pitchFamily="-107" charset="0"/>
                <a:ea typeface="ＭＳ Ｐゴシック" pitchFamily="-107" charset="-128"/>
                <a:cs typeface="ＭＳ Ｐゴシック" pitchFamily="-107" charset="-128"/>
              </a:rPr>
              <a:t>Argomenti grezzi e distillati</a:t>
            </a:r>
          </a:p>
        </p:txBody>
      </p:sp>
      <p:sp>
        <p:nvSpPr>
          <p:cNvPr id="244741" name="Rectangle 4"/>
          <p:cNvSpPr>
            <a:spLocks noGrp="1" noChangeArrowheads="1"/>
          </p:cNvSpPr>
          <p:nvPr>
            <p:ph type="body" idx="1"/>
          </p:nvPr>
        </p:nvSpPr>
        <p:spPr>
          <a:xfrm>
            <a:off x="684213" y="1484313"/>
            <a:ext cx="7632700" cy="4249737"/>
          </a:xfrm>
        </p:spPr>
        <p:txBody>
          <a:bodyPr/>
          <a:lstStyle/>
          <a:p>
            <a:pPr marL="0" indent="0" algn="just">
              <a:lnSpc>
                <a:spcPct val="80000"/>
              </a:lnSpc>
              <a:buFontTx/>
              <a:buNone/>
            </a:pPr>
            <a:r>
              <a:rPr lang="it-IT" sz="2400">
                <a:latin typeface="Arial" pitchFamily="-107" charset="0"/>
                <a:ea typeface="ＭＳ Ｐゴシック" pitchFamily="-107" charset="-128"/>
                <a:cs typeface="ＭＳ Ｐゴシック" pitchFamily="-107" charset="-128"/>
              </a:rPr>
              <a:t>“Contribuire alla costruzione di moschee per pretendere il “diritto” di avere un rappresentante del prefetto nel consiglio di amministrazione non è un’idea realistica, perché non ci si riuscirebbe. </a:t>
            </a:r>
          </a:p>
          <a:p>
            <a:pPr marL="0" indent="0" algn="just">
              <a:lnSpc>
                <a:spcPct val="80000"/>
              </a:lnSpc>
              <a:buFontTx/>
              <a:buNone/>
            </a:pPr>
            <a:r>
              <a:rPr lang="it-IT" sz="2400">
                <a:latin typeface="Arial" pitchFamily="-107" charset="0"/>
                <a:ea typeface="ＭＳ Ｐゴシック" pitchFamily="-107" charset="-128"/>
                <a:cs typeface="ＭＳ Ｐゴシック" pitchFamily="-107" charset="-128"/>
              </a:rPr>
              <a:t>E poi, anche riuscendoci, le vere decisioni saranno prese segretamente e senza il suo consenso. Il risultato sarebbe di favorire con i soldi dei cittadini chi agisce contro di loro. Perché poi tanta permissività? </a:t>
            </a:r>
          </a:p>
          <a:p>
            <a:pPr marL="0" indent="0" algn="just">
              <a:lnSpc>
                <a:spcPct val="80000"/>
              </a:lnSpc>
              <a:buFontTx/>
              <a:buNone/>
            </a:pPr>
            <a:r>
              <a:rPr lang="it-IT" sz="2400">
                <a:latin typeface="Arial" pitchFamily="-107" charset="0"/>
                <a:ea typeface="ＭＳ Ｐゴシック" pitchFamily="-107" charset="-128"/>
                <a:cs typeface="ＭＳ Ｐゴシック" pitchFamily="-107" charset="-128"/>
              </a:rPr>
              <a:t>Si ricordi che non possiamo permettere loro di dirci quello che dobbiamo fare a casa nostra” </a:t>
            </a:r>
          </a:p>
          <a:p>
            <a:pPr marL="0" indent="0" algn="just">
              <a:lnSpc>
                <a:spcPct val="80000"/>
              </a:lnSpc>
              <a:buFontTx/>
              <a:buNone/>
            </a:pPr>
            <a:endParaRPr lang="it-IT" sz="2000">
              <a:latin typeface="Arial" pitchFamily="-107" charset="0"/>
              <a:ea typeface="ＭＳ Ｐゴシック" pitchFamily="-107" charset="-128"/>
              <a:cs typeface="ＭＳ Ｐゴシック" pitchFamily="-107" charset="-128"/>
            </a:endParaRPr>
          </a:p>
          <a:p>
            <a:pPr marL="0" indent="0" algn="just">
              <a:lnSpc>
                <a:spcPct val="80000"/>
              </a:lnSpc>
              <a:buFontTx/>
              <a:buNone/>
            </a:pPr>
            <a:r>
              <a:rPr lang="it-IT" sz="2000">
                <a:latin typeface="Arial" pitchFamily="-107" charset="0"/>
                <a:ea typeface="ＭＳ Ｐゴシック" pitchFamily="-107" charset="-128"/>
                <a:cs typeface="ＭＳ Ｐゴシック" pitchFamily="-107" charset="-128"/>
              </a:rPr>
              <a:t>(Lettera al “Corriere della Sera, 25.05.2005).</a:t>
            </a:r>
          </a:p>
          <a:p>
            <a:pPr marL="0" indent="0" algn="just">
              <a:lnSpc>
                <a:spcPct val="80000"/>
              </a:lnSpc>
              <a:buFontTx/>
              <a:buNone/>
            </a:pPr>
            <a:endParaRPr lang="it-IT" sz="2000">
              <a:latin typeface="Arial" pitchFamily="-107" charset="0"/>
              <a:ea typeface="ＭＳ Ｐゴシック" pitchFamily="-107" charset="-128"/>
              <a:cs typeface="ＭＳ Ｐゴシック" pitchFamily="-107" charset="-128"/>
            </a:endParaRPr>
          </a:p>
        </p:txBody>
      </p:sp>
    </p:spTree>
  </p:cSld>
  <p:clrMapOvr>
    <a:masterClrMapping/>
  </p:clrMapOvr>
  <p:transition>
    <p:comb/>
  </p:transition>
  <p:timing>
    <p:tnLst>
      <p:par>
        <p:cTn id="1" dur="indefinite" restart="never" nodeType="tmRoot"/>
      </p:par>
    </p:tnLst>
  </p:timing>
</p:sld>
</file>

<file path=ppt/slides/slide13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9" name="Segnaposto numero diapositiva 5"/>
          <p:cNvSpPr>
            <a:spLocks noGrp="1"/>
          </p:cNvSpPr>
          <p:nvPr>
            <p:ph type="sldNum" sz="quarter" idx="12"/>
          </p:nvPr>
        </p:nvSpPr>
        <p:spPr/>
        <p:txBody>
          <a:bodyPr/>
          <a:lstStyle/>
          <a:p>
            <a:pPr>
              <a:defRPr/>
            </a:pPr>
            <a:fld id="{4DC2467A-A173-5C47-9941-29171120C1DC}" type="slidenum">
              <a:rPr lang="it-IT"/>
              <a:pPr>
                <a:defRPr/>
              </a:pPr>
              <a:t>134</a:t>
            </a:fld>
            <a:endParaRPr lang="it-IT"/>
          </a:p>
        </p:txBody>
      </p:sp>
      <p:sp>
        <p:nvSpPr>
          <p:cNvPr id="246787" name="Rectangle 2"/>
          <p:cNvSpPr>
            <a:spLocks noChangeArrowheads="1"/>
          </p:cNvSpPr>
          <p:nvPr/>
        </p:nvSpPr>
        <p:spPr bwMode="auto">
          <a:xfrm>
            <a:off x="250825" y="2492375"/>
            <a:ext cx="8642350" cy="3313113"/>
          </a:xfrm>
          <a:prstGeom prst="rect">
            <a:avLst/>
          </a:prstGeom>
          <a:solidFill>
            <a:schemeClr val="accent1">
              <a:alpha val="9019"/>
            </a:schemeClr>
          </a:solidFill>
          <a:ln w="9525" cap="rnd">
            <a:solidFill>
              <a:schemeClr val="tx1"/>
            </a:solidFill>
            <a:prstDash val="sysDot"/>
            <a:miter lim="800000"/>
            <a:headEnd/>
            <a:tailEnd/>
          </a:ln>
        </p:spPr>
        <p:txBody>
          <a:bodyPr wrap="none" anchor="ctr">
            <a:prstTxWarp prst="textNoShape">
              <a:avLst/>
            </a:prstTxWarp>
          </a:bodyPr>
          <a:lstStyle/>
          <a:p>
            <a:endParaRPr lang="it-IT"/>
          </a:p>
        </p:txBody>
      </p:sp>
      <p:sp>
        <p:nvSpPr>
          <p:cNvPr id="246788" name="Rectangle 3"/>
          <p:cNvSpPr>
            <a:spLocks noGrp="1" noChangeArrowheads="1"/>
          </p:cNvSpPr>
          <p:nvPr>
            <p:ph type="title"/>
          </p:nvPr>
        </p:nvSpPr>
        <p:spPr>
          <a:xfrm>
            <a:off x="395288" y="115888"/>
            <a:ext cx="8229600" cy="649287"/>
          </a:xfrm>
        </p:spPr>
        <p:txBody>
          <a:bodyPr/>
          <a:lstStyle/>
          <a:p>
            <a:r>
              <a:rPr lang="it-IT" sz="3200" b="1">
                <a:latin typeface="Tahoma" pitchFamily="-107" charset="0"/>
                <a:ea typeface="ＭＳ Ｐゴシック" pitchFamily="-107" charset="-128"/>
                <a:cs typeface="ＭＳ Ｐゴシック" pitchFamily="-107" charset="-128"/>
              </a:rPr>
              <a:t>Argomenti grezzi e distillati</a:t>
            </a:r>
          </a:p>
        </p:txBody>
      </p:sp>
      <p:sp>
        <p:nvSpPr>
          <p:cNvPr id="246789" name="Rectangle 4"/>
          <p:cNvSpPr>
            <a:spLocks noGrp="1" noChangeArrowheads="1"/>
          </p:cNvSpPr>
          <p:nvPr>
            <p:ph type="body" idx="1"/>
          </p:nvPr>
        </p:nvSpPr>
        <p:spPr>
          <a:xfrm>
            <a:off x="323850" y="979488"/>
            <a:ext cx="8496300" cy="1441450"/>
          </a:xfrm>
        </p:spPr>
        <p:txBody>
          <a:bodyPr/>
          <a:lstStyle/>
          <a:p>
            <a:pPr marL="0" indent="0" algn="just">
              <a:lnSpc>
                <a:spcPct val="80000"/>
              </a:lnSpc>
              <a:buFontTx/>
              <a:buNone/>
            </a:pPr>
            <a:r>
              <a:rPr lang="it-IT" sz="1400">
                <a:latin typeface="Arial" pitchFamily="-107" charset="0"/>
                <a:ea typeface="ＭＳ Ｐゴシック" pitchFamily="-107" charset="-128"/>
                <a:cs typeface="ＭＳ Ｐゴシック" pitchFamily="-107" charset="-128"/>
              </a:rPr>
              <a:t>“Contribuire alla costruzione di moschee per pretendere il “diritto” di avere un rappresentante del prefetto nel consiglio di amministrazione non è un’idea realistica, perché non ci si riuscirebbe. </a:t>
            </a:r>
          </a:p>
          <a:p>
            <a:pPr marL="0" indent="0" algn="just">
              <a:lnSpc>
                <a:spcPct val="80000"/>
              </a:lnSpc>
              <a:buFontTx/>
              <a:buNone/>
            </a:pPr>
            <a:r>
              <a:rPr lang="it-IT" sz="1400">
                <a:latin typeface="Arial" pitchFamily="-107" charset="0"/>
                <a:ea typeface="ＭＳ Ｐゴシック" pitchFamily="-107" charset="-128"/>
                <a:cs typeface="ＭＳ Ｐゴシック" pitchFamily="-107" charset="-128"/>
              </a:rPr>
              <a:t>E poi, anche riuscendoci, le vere decisioni saranno prese segretamente e senza il suo consenso. Il risultato sarebbe di favorire con i soldi dei cittadini chi agisce contro di loro. Perché poi tanta permissività? </a:t>
            </a:r>
          </a:p>
          <a:p>
            <a:pPr marL="0" indent="0" algn="just">
              <a:lnSpc>
                <a:spcPct val="80000"/>
              </a:lnSpc>
              <a:buFontTx/>
              <a:buNone/>
            </a:pPr>
            <a:r>
              <a:rPr lang="it-IT" sz="1400">
                <a:latin typeface="Arial" pitchFamily="-107" charset="0"/>
                <a:ea typeface="ＭＳ Ｐゴシック" pitchFamily="-107" charset="-128"/>
                <a:cs typeface="ＭＳ Ｐゴシック" pitchFamily="-107" charset="-128"/>
              </a:rPr>
              <a:t>Si ricordi che non possiamo permettere loro di dirci quello che dobbiamo fare a casa nostra” </a:t>
            </a:r>
            <a:r>
              <a:rPr lang="it-IT" sz="1200">
                <a:latin typeface="Arial" pitchFamily="-107" charset="0"/>
                <a:ea typeface="ＭＳ Ｐゴシック" pitchFamily="-107" charset="-128"/>
                <a:cs typeface="ＭＳ Ｐゴシック" pitchFamily="-107" charset="-128"/>
              </a:rPr>
              <a:t>(Lettera al “Corriere della Sera, 25.05.2005).</a:t>
            </a:r>
          </a:p>
        </p:txBody>
      </p:sp>
      <p:sp>
        <p:nvSpPr>
          <p:cNvPr id="246790" name="Rectangle 5"/>
          <p:cNvSpPr>
            <a:spLocks noChangeArrowheads="1"/>
          </p:cNvSpPr>
          <p:nvPr/>
        </p:nvSpPr>
        <p:spPr bwMode="auto">
          <a:xfrm>
            <a:off x="539750" y="2781300"/>
            <a:ext cx="8353425" cy="3024188"/>
          </a:xfrm>
          <a:prstGeom prst="rect">
            <a:avLst/>
          </a:prstGeom>
          <a:noFill/>
          <a:ln w="9525">
            <a:noFill/>
            <a:miter lim="800000"/>
            <a:headEnd/>
            <a:tailEnd/>
          </a:ln>
        </p:spPr>
        <p:txBody>
          <a:bodyPr>
            <a:prstTxWarp prst="textNoShape">
              <a:avLst/>
            </a:prstTxWarp>
          </a:bodyPr>
          <a:lstStyle/>
          <a:p>
            <a:pPr marL="342900" indent="-342900">
              <a:lnSpc>
                <a:spcPct val="80000"/>
              </a:lnSpc>
              <a:spcBef>
                <a:spcPct val="20000"/>
              </a:spcBef>
            </a:pPr>
            <a:r>
              <a:rPr lang="it-IT" sz="2000" b="1" i="1">
                <a:solidFill>
                  <a:srgbClr val="0000CC"/>
                </a:solidFill>
              </a:rPr>
              <a:t>P</a:t>
            </a:r>
            <a:r>
              <a:rPr lang="it-IT" sz="2000" b="1" baseline="-25000">
                <a:solidFill>
                  <a:srgbClr val="0000CC"/>
                </a:solidFill>
              </a:rPr>
              <a:t>1</a:t>
            </a:r>
            <a:r>
              <a:rPr lang="it-IT" sz="2000"/>
              <a:t>: è improbabile che lo Stato, anche se eroga finanziamenti, possa essere rappresentato nel consiglio di amministrazione di una moschea</a:t>
            </a:r>
            <a:endParaRPr lang="it-IT" sz="2000" baseline="-25000"/>
          </a:p>
          <a:p>
            <a:pPr marL="342900" indent="-342900">
              <a:lnSpc>
                <a:spcPct val="80000"/>
              </a:lnSpc>
            </a:pPr>
            <a:r>
              <a:rPr lang="it-IT" sz="2000" b="1" i="1">
                <a:solidFill>
                  <a:srgbClr val="0000CC"/>
                </a:solidFill>
              </a:rPr>
              <a:t>P</a:t>
            </a:r>
            <a:r>
              <a:rPr lang="it-IT" sz="2000" b="1" baseline="-25000">
                <a:solidFill>
                  <a:srgbClr val="0000CC"/>
                </a:solidFill>
              </a:rPr>
              <a:t>2</a:t>
            </a:r>
            <a:r>
              <a:rPr lang="it-IT" sz="2000"/>
              <a:t>: se anche riuscisse ad avere un rappresentante, questo non influirebbe sulle decisioni importanti </a:t>
            </a:r>
          </a:p>
          <a:p>
            <a:pPr marL="342900" indent="-342900">
              <a:lnSpc>
                <a:spcPct val="80000"/>
              </a:lnSpc>
            </a:pPr>
            <a:r>
              <a:rPr lang="it-IT" sz="2000" b="1" i="1">
                <a:solidFill>
                  <a:srgbClr val="0000CC"/>
                </a:solidFill>
              </a:rPr>
              <a:t>P</a:t>
            </a:r>
            <a:r>
              <a:rPr lang="it-IT" sz="2000" b="1" baseline="-25000">
                <a:solidFill>
                  <a:srgbClr val="0000CC"/>
                </a:solidFill>
              </a:rPr>
              <a:t>3</a:t>
            </a:r>
            <a:r>
              <a:rPr lang="it-IT" sz="2000"/>
              <a:t>: si finanzierebbe coi soldi dei cittadini un’istituzione che agisce contro di loro</a:t>
            </a:r>
          </a:p>
          <a:p>
            <a:pPr marL="342900" indent="-342900">
              <a:lnSpc>
                <a:spcPct val="80000"/>
              </a:lnSpc>
            </a:pPr>
            <a:r>
              <a:rPr lang="it-IT" sz="2000" b="1" i="1">
                <a:solidFill>
                  <a:srgbClr val="0000CC"/>
                </a:solidFill>
              </a:rPr>
              <a:t>P</a:t>
            </a:r>
            <a:r>
              <a:rPr lang="it-IT" sz="2000" b="1" baseline="-25000">
                <a:solidFill>
                  <a:srgbClr val="0000CC"/>
                </a:solidFill>
              </a:rPr>
              <a:t>4</a:t>
            </a:r>
            <a:r>
              <a:rPr lang="it-IT" sz="2000"/>
              <a:t>: non si può permettere ai musulmani di dirci ciò che dobbiamo fare in Italia</a:t>
            </a:r>
            <a:r>
              <a:rPr lang="it-IT" sz="2000" u="sng"/>
              <a:t>  </a:t>
            </a:r>
          </a:p>
          <a:p>
            <a:pPr marL="342900" indent="-342900">
              <a:lnSpc>
                <a:spcPct val="80000"/>
              </a:lnSpc>
            </a:pPr>
            <a:endParaRPr lang="it-IT" sz="2000" u="sng" baseline="-25000"/>
          </a:p>
          <a:p>
            <a:pPr marL="342900" indent="-342900">
              <a:lnSpc>
                <a:spcPct val="80000"/>
              </a:lnSpc>
              <a:spcBef>
                <a:spcPct val="20000"/>
              </a:spcBef>
            </a:pPr>
            <a:r>
              <a:rPr lang="it-IT" sz="2000" b="1">
                <a:solidFill>
                  <a:srgbClr val="FF0000"/>
                </a:solidFill>
              </a:rPr>
              <a:t>C</a:t>
            </a:r>
            <a:r>
              <a:rPr lang="it-IT" sz="2000"/>
              <a:t>: </a:t>
            </a:r>
            <a:r>
              <a:rPr lang="it-IT" sz="2000" i="1"/>
              <a:t>Lo Stato non dovrebbe contribuire finanziariamente alla costruzione di moschee</a:t>
            </a:r>
          </a:p>
          <a:p>
            <a:pPr marL="342900" indent="-342900" algn="just">
              <a:lnSpc>
                <a:spcPct val="80000"/>
              </a:lnSpc>
              <a:spcBef>
                <a:spcPct val="20000"/>
              </a:spcBef>
            </a:pPr>
            <a:endParaRPr lang="it-IT" sz="2000" i="1"/>
          </a:p>
        </p:txBody>
      </p:sp>
      <p:sp>
        <p:nvSpPr>
          <p:cNvPr id="246791" name="Line 6"/>
          <p:cNvSpPr>
            <a:spLocks noChangeShapeType="1"/>
          </p:cNvSpPr>
          <p:nvPr/>
        </p:nvSpPr>
        <p:spPr bwMode="auto">
          <a:xfrm>
            <a:off x="539750" y="5086350"/>
            <a:ext cx="8208963" cy="0"/>
          </a:xfrm>
          <a:prstGeom prst="line">
            <a:avLst/>
          </a:prstGeom>
          <a:noFill/>
          <a:ln w="28575">
            <a:solidFill>
              <a:schemeClr val="tx1"/>
            </a:solidFill>
            <a:round/>
            <a:headEnd/>
            <a:tailEnd/>
          </a:ln>
        </p:spPr>
        <p:txBody>
          <a:bodyPr>
            <a:prstTxWarp prst="textNoShape">
              <a:avLst/>
            </a:prstTxWarp>
          </a:bodyPr>
          <a:lstStyle/>
          <a:p>
            <a:endParaRPr lang="it-IT"/>
          </a:p>
        </p:txBody>
      </p:sp>
    </p:spTree>
  </p:cSld>
  <p:clrMapOvr>
    <a:masterClrMapping/>
  </p:clrMapOvr>
  <p:transition>
    <p:comb/>
  </p:transition>
  <p:timing>
    <p:tnLst>
      <p:par>
        <p:cTn id="1" dur="indefinite" restart="never" nodeType="tmRoot"/>
      </p:par>
    </p:tnLst>
  </p:timing>
</p:sld>
</file>

<file path=ppt/slides/slide13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16" name="Segnaposto numero diapositiva 5"/>
          <p:cNvSpPr>
            <a:spLocks noGrp="1"/>
          </p:cNvSpPr>
          <p:nvPr>
            <p:ph type="sldNum" sz="quarter" idx="12"/>
          </p:nvPr>
        </p:nvSpPr>
        <p:spPr/>
        <p:txBody>
          <a:bodyPr/>
          <a:lstStyle/>
          <a:p>
            <a:pPr>
              <a:defRPr/>
            </a:pPr>
            <a:fld id="{D250AF71-688D-9C43-8619-DD2746FE09B9}" type="slidenum">
              <a:rPr lang="it-IT"/>
              <a:pPr>
                <a:defRPr/>
              </a:pPr>
              <a:t>135</a:t>
            </a:fld>
            <a:endParaRPr lang="it-IT"/>
          </a:p>
        </p:txBody>
      </p:sp>
      <p:sp>
        <p:nvSpPr>
          <p:cNvPr id="88066" name="Rectangle 2"/>
          <p:cNvSpPr>
            <a:spLocks noGrp="1" noChangeArrowheads="1"/>
          </p:cNvSpPr>
          <p:nvPr>
            <p:ph type="title"/>
          </p:nvPr>
        </p:nvSpPr>
        <p:spPr>
          <a:xfrm>
            <a:off x="457200" y="188913"/>
            <a:ext cx="8229600" cy="503237"/>
          </a:xfrm>
        </p:spPr>
        <p:txBody>
          <a:bodyPr>
            <a:normAutofit fontScale="90000"/>
          </a:bodyPr>
          <a:lstStyle/>
          <a:p>
            <a:pPr>
              <a:defRPr/>
            </a:pPr>
            <a:r>
              <a:rPr lang="it-IT" sz="3200" b="1">
                <a:latin typeface="Tahoma" pitchFamily="-84" charset="0"/>
              </a:rPr>
              <a:t>Schema di argomento</a:t>
            </a:r>
          </a:p>
        </p:txBody>
      </p:sp>
      <p:sp>
        <p:nvSpPr>
          <p:cNvPr id="248836" name="Rectangle 3"/>
          <p:cNvSpPr>
            <a:spLocks noGrp="1" noChangeArrowheads="1"/>
          </p:cNvSpPr>
          <p:nvPr>
            <p:ph type="body" idx="1"/>
          </p:nvPr>
        </p:nvSpPr>
        <p:spPr>
          <a:xfrm>
            <a:off x="250825" y="2205038"/>
            <a:ext cx="4537075" cy="2592387"/>
          </a:xfrm>
        </p:spPr>
        <p:txBody>
          <a:bodyPr/>
          <a:lstStyle/>
          <a:p>
            <a:pPr marL="0" indent="0">
              <a:buFontTx/>
              <a:buNone/>
            </a:pPr>
            <a:r>
              <a:rPr lang="it-IT" sz="2400">
                <a:latin typeface="Arial" pitchFamily="-107" charset="0"/>
                <a:ea typeface="ＭＳ Ｐゴシック" pitchFamily="-107" charset="-128"/>
                <a:cs typeface="ＭＳ Ｐゴシック" pitchFamily="-107" charset="-128"/>
              </a:rPr>
              <a:t>Uno </a:t>
            </a:r>
            <a:r>
              <a:rPr lang="it-IT" sz="2400">
                <a:solidFill>
                  <a:srgbClr val="FF0000"/>
                </a:solidFill>
                <a:latin typeface="Arial" pitchFamily="-107" charset="0"/>
                <a:ea typeface="ＭＳ Ｐゴシック" pitchFamily="-107" charset="-128"/>
                <a:cs typeface="ＭＳ Ｐゴシック" pitchFamily="-107" charset="-128"/>
              </a:rPr>
              <a:t>schema di argomento</a:t>
            </a:r>
            <a:r>
              <a:rPr lang="it-IT" sz="2400">
                <a:latin typeface="Arial" pitchFamily="-107" charset="0"/>
                <a:ea typeface="ＭＳ Ｐゴシック" pitchFamily="-107" charset="-128"/>
                <a:cs typeface="ＭＳ Ｐゴシック" pitchFamily="-107" charset="-128"/>
              </a:rPr>
              <a:t> è un insieme di enunciati formalizzati in modo generico, scritto nella forma canonica</a:t>
            </a:r>
          </a:p>
        </p:txBody>
      </p:sp>
      <p:sp>
        <p:nvSpPr>
          <p:cNvPr id="248837" name="Rectangle 4"/>
          <p:cNvSpPr>
            <a:spLocks noChangeArrowheads="1"/>
          </p:cNvSpPr>
          <p:nvPr/>
        </p:nvSpPr>
        <p:spPr bwMode="auto">
          <a:xfrm>
            <a:off x="5653088" y="2781300"/>
            <a:ext cx="2519362" cy="792163"/>
          </a:xfrm>
          <a:prstGeom prst="rect">
            <a:avLst/>
          </a:prstGeom>
          <a:noFill/>
          <a:ln w="9525">
            <a:noFill/>
            <a:miter lim="800000"/>
            <a:headEnd/>
            <a:tailEnd/>
          </a:ln>
        </p:spPr>
        <p:txBody>
          <a:bodyPr>
            <a:prstTxWarp prst="textNoShape">
              <a:avLst/>
            </a:prstTxWarp>
          </a:bodyPr>
          <a:lstStyle/>
          <a:p>
            <a:pPr marL="342900" indent="-342900" algn="ctr">
              <a:lnSpc>
                <a:spcPct val="75000"/>
              </a:lnSpc>
              <a:spcBef>
                <a:spcPct val="20000"/>
              </a:spcBef>
            </a:pPr>
            <a:r>
              <a:rPr lang="it-IT" sz="4400" b="1"/>
              <a:t>A</a:t>
            </a:r>
            <a:r>
              <a:rPr lang="it-IT" sz="4400" b="1" baseline="-25000"/>
              <a:t>1</a:t>
            </a:r>
            <a:r>
              <a:rPr lang="it-IT" sz="4400" b="1"/>
              <a:t>,…A</a:t>
            </a:r>
            <a:r>
              <a:rPr lang="it-IT" sz="4400" b="1" baseline="-25000"/>
              <a:t>n</a:t>
            </a:r>
          </a:p>
          <a:p>
            <a:pPr marL="342900" indent="-342900" algn="ctr">
              <a:lnSpc>
                <a:spcPct val="75000"/>
              </a:lnSpc>
              <a:spcBef>
                <a:spcPct val="20000"/>
              </a:spcBef>
            </a:pPr>
            <a:endParaRPr lang="it-IT" sz="4400" b="1" baseline="-25000"/>
          </a:p>
          <a:p>
            <a:pPr marL="342900" indent="-342900" algn="ctr"/>
            <a:r>
              <a:rPr lang="it-IT" sz="4400" b="1"/>
              <a:t>B</a:t>
            </a:r>
          </a:p>
        </p:txBody>
      </p:sp>
      <p:sp>
        <p:nvSpPr>
          <p:cNvPr id="248838" name="Rectangle 5"/>
          <p:cNvSpPr>
            <a:spLocks noChangeArrowheads="1"/>
          </p:cNvSpPr>
          <p:nvPr/>
        </p:nvSpPr>
        <p:spPr bwMode="auto">
          <a:xfrm>
            <a:off x="4859338" y="5445125"/>
            <a:ext cx="3889375" cy="792163"/>
          </a:xfrm>
          <a:prstGeom prst="rect">
            <a:avLst/>
          </a:prstGeom>
          <a:noFill/>
          <a:ln w="9525">
            <a:noFill/>
            <a:miter lim="800000"/>
            <a:headEnd/>
            <a:tailEnd/>
          </a:ln>
        </p:spPr>
        <p:txBody>
          <a:bodyPr>
            <a:prstTxWarp prst="textNoShape">
              <a:avLst/>
            </a:prstTxWarp>
          </a:bodyPr>
          <a:lstStyle/>
          <a:p>
            <a:pPr>
              <a:spcBef>
                <a:spcPct val="20000"/>
              </a:spcBef>
            </a:pPr>
            <a:r>
              <a:rPr lang="it-IT" sz="2000"/>
              <a:t>Gli enunciati A</a:t>
            </a:r>
            <a:r>
              <a:rPr lang="it-IT" sz="2000" baseline="-25000"/>
              <a:t>1</a:t>
            </a:r>
            <a:r>
              <a:rPr lang="it-IT" sz="2000"/>
              <a:t>,…A</a:t>
            </a:r>
            <a:r>
              <a:rPr lang="it-IT" sz="2000" baseline="-25000"/>
              <a:t>n</a:t>
            </a:r>
            <a:r>
              <a:rPr lang="it-IT" sz="2000"/>
              <a:t> sono detti </a:t>
            </a:r>
            <a:r>
              <a:rPr lang="it-IT" sz="2000">
                <a:solidFill>
                  <a:srgbClr val="0000CC"/>
                </a:solidFill>
              </a:rPr>
              <a:t>premesse</a:t>
            </a:r>
            <a:r>
              <a:rPr lang="it-IT" sz="2000"/>
              <a:t>, B </a:t>
            </a:r>
            <a:r>
              <a:rPr lang="it-IT" sz="2000">
                <a:solidFill>
                  <a:srgbClr val="0000CC"/>
                </a:solidFill>
              </a:rPr>
              <a:t>conclusione</a:t>
            </a:r>
            <a:r>
              <a:rPr lang="it-IT" sz="2000"/>
              <a:t> dello schema.</a:t>
            </a:r>
          </a:p>
        </p:txBody>
      </p:sp>
      <p:sp>
        <p:nvSpPr>
          <p:cNvPr id="248839" name="Line 6"/>
          <p:cNvSpPr>
            <a:spLocks noChangeShapeType="1"/>
          </p:cNvSpPr>
          <p:nvPr/>
        </p:nvSpPr>
        <p:spPr bwMode="auto">
          <a:xfrm>
            <a:off x="5870575" y="3573463"/>
            <a:ext cx="2159000" cy="0"/>
          </a:xfrm>
          <a:prstGeom prst="line">
            <a:avLst/>
          </a:prstGeom>
          <a:noFill/>
          <a:ln w="28575">
            <a:solidFill>
              <a:schemeClr val="tx1"/>
            </a:solidFill>
            <a:round/>
            <a:headEnd/>
            <a:tailEnd/>
          </a:ln>
        </p:spPr>
        <p:txBody>
          <a:bodyPr>
            <a:prstTxWarp prst="textNoShape">
              <a:avLst/>
            </a:prstTxWarp>
          </a:bodyPr>
          <a:lstStyle/>
          <a:p>
            <a:endParaRPr lang="it-IT"/>
          </a:p>
        </p:txBody>
      </p:sp>
      <p:sp>
        <p:nvSpPr>
          <p:cNvPr id="248840" name="Rectangle 7"/>
          <p:cNvSpPr>
            <a:spLocks noChangeArrowheads="1"/>
          </p:cNvSpPr>
          <p:nvPr/>
        </p:nvSpPr>
        <p:spPr bwMode="auto">
          <a:xfrm>
            <a:off x="7164388" y="1490663"/>
            <a:ext cx="1538287" cy="457200"/>
          </a:xfrm>
          <a:prstGeom prst="rect">
            <a:avLst/>
          </a:prstGeom>
          <a:noFill/>
          <a:ln w="9525" cap="rnd">
            <a:noFill/>
            <a:prstDash val="sysDot"/>
            <a:miter lim="800000"/>
            <a:headEnd/>
            <a:tailEnd/>
          </a:ln>
        </p:spPr>
        <p:txBody>
          <a:bodyPr wrap="none">
            <a:prstTxWarp prst="textNoShape">
              <a:avLst/>
            </a:prstTxWarp>
            <a:spAutoFit/>
          </a:bodyPr>
          <a:lstStyle/>
          <a:p>
            <a:r>
              <a:rPr lang="it-IT" b="1">
                <a:solidFill>
                  <a:srgbClr val="0000CC"/>
                </a:solidFill>
                <a:latin typeface="Comic Sans MS" pitchFamily="-107" charset="0"/>
              </a:rPr>
              <a:t>premesse</a:t>
            </a:r>
          </a:p>
        </p:txBody>
      </p:sp>
      <p:sp>
        <p:nvSpPr>
          <p:cNvPr id="248841" name="Rectangle 8"/>
          <p:cNvSpPr>
            <a:spLocks noChangeArrowheads="1"/>
          </p:cNvSpPr>
          <p:nvPr/>
        </p:nvSpPr>
        <p:spPr bwMode="auto">
          <a:xfrm>
            <a:off x="4859338" y="4710113"/>
            <a:ext cx="1782762" cy="457200"/>
          </a:xfrm>
          <a:prstGeom prst="rect">
            <a:avLst/>
          </a:prstGeom>
          <a:noFill/>
          <a:ln w="9525" cap="rnd">
            <a:noFill/>
            <a:prstDash val="sysDot"/>
            <a:miter lim="800000"/>
            <a:headEnd/>
            <a:tailEnd/>
          </a:ln>
        </p:spPr>
        <p:txBody>
          <a:bodyPr wrap="none">
            <a:prstTxWarp prst="textNoShape">
              <a:avLst/>
            </a:prstTxWarp>
            <a:spAutoFit/>
          </a:bodyPr>
          <a:lstStyle/>
          <a:p>
            <a:r>
              <a:rPr lang="it-IT" b="1">
                <a:solidFill>
                  <a:srgbClr val="0000CC"/>
                </a:solidFill>
                <a:latin typeface="Comic Sans MS" pitchFamily="-107" charset="0"/>
              </a:rPr>
              <a:t>conclusione</a:t>
            </a:r>
          </a:p>
        </p:txBody>
      </p:sp>
      <p:sp>
        <p:nvSpPr>
          <p:cNvPr id="248842" name="Oval 9"/>
          <p:cNvSpPr>
            <a:spLocks noChangeArrowheads="1"/>
          </p:cNvSpPr>
          <p:nvPr/>
        </p:nvSpPr>
        <p:spPr bwMode="auto">
          <a:xfrm>
            <a:off x="5364163" y="1916113"/>
            <a:ext cx="3240087" cy="3097212"/>
          </a:xfrm>
          <a:prstGeom prst="ellipse">
            <a:avLst/>
          </a:prstGeom>
          <a:solidFill>
            <a:schemeClr val="accent1">
              <a:alpha val="9019"/>
            </a:schemeClr>
          </a:solidFill>
          <a:ln w="19050" cap="rnd">
            <a:solidFill>
              <a:srgbClr val="FF0000"/>
            </a:solidFill>
            <a:prstDash val="sysDot"/>
            <a:round/>
            <a:headEnd/>
            <a:tailEnd/>
          </a:ln>
        </p:spPr>
        <p:txBody>
          <a:bodyPr wrap="none" anchor="ctr">
            <a:prstTxWarp prst="textNoShape">
              <a:avLst/>
            </a:prstTxWarp>
          </a:bodyPr>
          <a:lstStyle/>
          <a:p>
            <a:endParaRPr lang="it-IT"/>
          </a:p>
        </p:txBody>
      </p:sp>
      <p:sp>
        <p:nvSpPr>
          <p:cNvPr id="248843" name="Line 10"/>
          <p:cNvSpPr>
            <a:spLocks noChangeShapeType="1"/>
          </p:cNvSpPr>
          <p:nvPr/>
        </p:nvSpPr>
        <p:spPr bwMode="auto">
          <a:xfrm flipH="1">
            <a:off x="7451725" y="1916113"/>
            <a:ext cx="360363" cy="792162"/>
          </a:xfrm>
          <a:prstGeom prst="line">
            <a:avLst/>
          </a:prstGeom>
          <a:noFill/>
          <a:ln w="9525" cap="rnd">
            <a:solidFill>
              <a:schemeClr val="tx1"/>
            </a:solidFill>
            <a:prstDash val="sysDot"/>
            <a:round/>
            <a:headEnd/>
            <a:tailEnd/>
          </a:ln>
        </p:spPr>
        <p:txBody>
          <a:bodyPr>
            <a:prstTxWarp prst="textNoShape">
              <a:avLst/>
            </a:prstTxWarp>
          </a:bodyPr>
          <a:lstStyle/>
          <a:p>
            <a:endParaRPr lang="it-IT"/>
          </a:p>
        </p:txBody>
      </p:sp>
      <p:sp>
        <p:nvSpPr>
          <p:cNvPr id="248844" name="AutoShape 11"/>
          <p:cNvSpPr>
            <a:spLocks noChangeArrowheads="1"/>
          </p:cNvSpPr>
          <p:nvPr/>
        </p:nvSpPr>
        <p:spPr bwMode="auto">
          <a:xfrm>
            <a:off x="250825" y="1844675"/>
            <a:ext cx="5113338" cy="3024188"/>
          </a:xfrm>
          <a:prstGeom prst="homePlate">
            <a:avLst>
              <a:gd name="adj" fmla="val 36955"/>
            </a:avLst>
          </a:prstGeom>
          <a:solidFill>
            <a:srgbClr val="339966">
              <a:alpha val="3137"/>
            </a:srgbClr>
          </a:solidFill>
          <a:ln w="9525" cap="rnd">
            <a:solidFill>
              <a:schemeClr val="tx1"/>
            </a:solidFill>
            <a:prstDash val="sysDot"/>
            <a:miter lim="800000"/>
            <a:headEnd/>
            <a:tailEnd/>
          </a:ln>
        </p:spPr>
        <p:txBody>
          <a:bodyPr wrap="none" anchor="ctr">
            <a:prstTxWarp prst="textNoShape">
              <a:avLst/>
            </a:prstTxWarp>
          </a:bodyPr>
          <a:lstStyle/>
          <a:p>
            <a:endParaRPr lang="it-IT"/>
          </a:p>
        </p:txBody>
      </p:sp>
      <p:sp>
        <p:nvSpPr>
          <p:cNvPr id="248845" name="Line 12"/>
          <p:cNvSpPr>
            <a:spLocks noChangeShapeType="1"/>
          </p:cNvSpPr>
          <p:nvPr/>
        </p:nvSpPr>
        <p:spPr bwMode="auto">
          <a:xfrm flipV="1">
            <a:off x="5870575" y="4221163"/>
            <a:ext cx="792163" cy="576262"/>
          </a:xfrm>
          <a:prstGeom prst="line">
            <a:avLst/>
          </a:prstGeom>
          <a:noFill/>
          <a:ln w="9525" cap="rnd">
            <a:solidFill>
              <a:schemeClr val="tx1"/>
            </a:solidFill>
            <a:prstDash val="sysDot"/>
            <a:round/>
            <a:headEnd/>
            <a:tailEnd/>
          </a:ln>
        </p:spPr>
        <p:txBody>
          <a:bodyPr>
            <a:prstTxWarp prst="textNoShape">
              <a:avLst/>
            </a:prstTxWarp>
          </a:bodyPr>
          <a:lstStyle/>
          <a:p>
            <a:endParaRPr lang="it-IT"/>
          </a:p>
        </p:txBody>
      </p:sp>
      <p:sp>
        <p:nvSpPr>
          <p:cNvPr id="248846" name="Line 13"/>
          <p:cNvSpPr>
            <a:spLocks noChangeShapeType="1"/>
          </p:cNvSpPr>
          <p:nvPr/>
        </p:nvSpPr>
        <p:spPr bwMode="auto">
          <a:xfrm flipH="1">
            <a:off x="6443663" y="1916113"/>
            <a:ext cx="1223962" cy="865187"/>
          </a:xfrm>
          <a:prstGeom prst="line">
            <a:avLst/>
          </a:prstGeom>
          <a:noFill/>
          <a:ln w="9525" cap="rnd">
            <a:solidFill>
              <a:schemeClr val="tx1"/>
            </a:solidFill>
            <a:prstDash val="sysDot"/>
            <a:round/>
            <a:headEnd/>
            <a:tailEnd/>
          </a:ln>
        </p:spPr>
        <p:txBody>
          <a:bodyPr>
            <a:prstTxWarp prst="textNoShape">
              <a:avLst/>
            </a:prstTxWarp>
          </a:bodyPr>
          <a:lstStyle/>
          <a:p>
            <a:endParaRPr lang="it-IT"/>
          </a:p>
        </p:txBody>
      </p:sp>
    </p:spTree>
  </p:cSld>
  <p:clrMapOvr>
    <a:masterClrMapping/>
  </p:clrMapOvr>
  <p:timing>
    <p:tnLst>
      <p:par>
        <p:cTn id="1" dur="indefinite" restart="never" nodeType="tmRoot"/>
      </p:par>
    </p:tnLst>
  </p:timing>
</p:sld>
</file>

<file path=ppt/slides/slide13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16" name="Segnaposto numero diapositiva 5"/>
          <p:cNvSpPr>
            <a:spLocks noGrp="1"/>
          </p:cNvSpPr>
          <p:nvPr>
            <p:ph type="sldNum" sz="quarter" idx="12"/>
          </p:nvPr>
        </p:nvSpPr>
        <p:spPr/>
        <p:txBody>
          <a:bodyPr/>
          <a:lstStyle/>
          <a:p>
            <a:pPr>
              <a:defRPr/>
            </a:pPr>
            <a:fld id="{C4B5D198-F131-3149-AD58-3E74B542C880}" type="slidenum">
              <a:rPr lang="it-IT"/>
              <a:pPr>
                <a:defRPr/>
              </a:pPr>
              <a:t>136</a:t>
            </a:fld>
            <a:endParaRPr lang="it-IT"/>
          </a:p>
        </p:txBody>
      </p:sp>
      <p:sp>
        <p:nvSpPr>
          <p:cNvPr id="250883" name="Oval 2"/>
          <p:cNvSpPr>
            <a:spLocks noChangeArrowheads="1"/>
          </p:cNvSpPr>
          <p:nvPr/>
        </p:nvSpPr>
        <p:spPr bwMode="auto">
          <a:xfrm>
            <a:off x="5724525" y="1700213"/>
            <a:ext cx="3024188" cy="2663825"/>
          </a:xfrm>
          <a:prstGeom prst="ellipse">
            <a:avLst/>
          </a:prstGeom>
          <a:solidFill>
            <a:schemeClr val="accent1">
              <a:alpha val="9019"/>
            </a:schemeClr>
          </a:solidFill>
          <a:ln w="9525" cap="rnd">
            <a:solidFill>
              <a:schemeClr val="tx1"/>
            </a:solidFill>
            <a:prstDash val="sysDot"/>
            <a:round/>
            <a:headEnd/>
            <a:tailEnd/>
          </a:ln>
        </p:spPr>
        <p:txBody>
          <a:bodyPr wrap="none" anchor="ctr">
            <a:prstTxWarp prst="textNoShape">
              <a:avLst/>
            </a:prstTxWarp>
          </a:bodyPr>
          <a:lstStyle/>
          <a:p>
            <a:endParaRPr lang="it-IT"/>
          </a:p>
        </p:txBody>
      </p:sp>
      <p:sp>
        <p:nvSpPr>
          <p:cNvPr id="250884" name="AutoShape 3"/>
          <p:cNvSpPr>
            <a:spLocks noChangeArrowheads="1"/>
          </p:cNvSpPr>
          <p:nvPr/>
        </p:nvSpPr>
        <p:spPr bwMode="auto">
          <a:xfrm>
            <a:off x="4716463" y="4365625"/>
            <a:ext cx="3673475" cy="1511300"/>
          </a:xfrm>
          <a:prstGeom prst="leftArrow">
            <a:avLst>
              <a:gd name="adj1" fmla="val 48315"/>
              <a:gd name="adj2" fmla="val 75947"/>
            </a:avLst>
          </a:prstGeom>
          <a:solidFill>
            <a:schemeClr val="accent1">
              <a:alpha val="9019"/>
            </a:schemeClr>
          </a:solidFill>
          <a:ln w="9525" cap="rnd">
            <a:solidFill>
              <a:schemeClr val="tx1"/>
            </a:solidFill>
            <a:prstDash val="sysDot"/>
            <a:miter lim="800000"/>
            <a:headEnd/>
            <a:tailEnd/>
          </a:ln>
        </p:spPr>
        <p:txBody>
          <a:bodyPr wrap="none" anchor="ctr">
            <a:prstTxWarp prst="textNoShape">
              <a:avLst/>
            </a:prstTxWarp>
          </a:bodyPr>
          <a:lstStyle/>
          <a:p>
            <a:endParaRPr lang="it-IT"/>
          </a:p>
        </p:txBody>
      </p:sp>
      <p:sp>
        <p:nvSpPr>
          <p:cNvPr id="250885" name="AutoShape 4"/>
          <p:cNvSpPr>
            <a:spLocks noChangeArrowheads="1"/>
          </p:cNvSpPr>
          <p:nvPr/>
        </p:nvSpPr>
        <p:spPr bwMode="auto">
          <a:xfrm>
            <a:off x="1258888" y="4365625"/>
            <a:ext cx="3168650" cy="1584325"/>
          </a:xfrm>
          <a:prstGeom prst="rightArrow">
            <a:avLst>
              <a:gd name="adj1" fmla="val 49954"/>
              <a:gd name="adj2" fmla="val 65333"/>
            </a:avLst>
          </a:prstGeom>
          <a:solidFill>
            <a:schemeClr val="accent1">
              <a:alpha val="9019"/>
            </a:schemeClr>
          </a:solidFill>
          <a:ln w="9525" cap="rnd">
            <a:solidFill>
              <a:schemeClr val="tx1"/>
            </a:solidFill>
            <a:prstDash val="sysDot"/>
            <a:miter lim="800000"/>
            <a:headEnd/>
            <a:tailEnd/>
          </a:ln>
        </p:spPr>
        <p:txBody>
          <a:bodyPr wrap="none" anchor="ctr">
            <a:prstTxWarp prst="textNoShape">
              <a:avLst/>
            </a:prstTxWarp>
          </a:bodyPr>
          <a:lstStyle/>
          <a:p>
            <a:endParaRPr lang="it-IT"/>
          </a:p>
        </p:txBody>
      </p:sp>
      <p:sp>
        <p:nvSpPr>
          <p:cNvPr id="250886" name="Rectangle 5"/>
          <p:cNvSpPr>
            <a:spLocks noChangeArrowheads="1"/>
          </p:cNvSpPr>
          <p:nvPr/>
        </p:nvSpPr>
        <p:spPr bwMode="auto">
          <a:xfrm>
            <a:off x="323850" y="1916113"/>
            <a:ext cx="4895850" cy="2305050"/>
          </a:xfrm>
          <a:prstGeom prst="rect">
            <a:avLst/>
          </a:prstGeom>
          <a:solidFill>
            <a:schemeClr val="accent1">
              <a:alpha val="9019"/>
            </a:schemeClr>
          </a:solidFill>
          <a:ln w="9525" cap="rnd">
            <a:solidFill>
              <a:schemeClr val="tx1"/>
            </a:solidFill>
            <a:prstDash val="sysDot"/>
            <a:miter lim="800000"/>
            <a:headEnd/>
            <a:tailEnd/>
          </a:ln>
        </p:spPr>
        <p:txBody>
          <a:bodyPr wrap="none" anchor="ctr">
            <a:prstTxWarp prst="textNoShape">
              <a:avLst/>
            </a:prstTxWarp>
          </a:bodyPr>
          <a:lstStyle/>
          <a:p>
            <a:endParaRPr lang="it-IT"/>
          </a:p>
        </p:txBody>
      </p:sp>
      <p:sp>
        <p:nvSpPr>
          <p:cNvPr id="250887" name="Rectangle 6"/>
          <p:cNvSpPr>
            <a:spLocks noGrp="1" noChangeArrowheads="1"/>
          </p:cNvSpPr>
          <p:nvPr>
            <p:ph type="title"/>
          </p:nvPr>
        </p:nvSpPr>
        <p:spPr>
          <a:xfrm>
            <a:off x="468313" y="187325"/>
            <a:ext cx="8229600" cy="649288"/>
          </a:xfrm>
        </p:spPr>
        <p:txBody>
          <a:bodyPr/>
          <a:lstStyle/>
          <a:p>
            <a:r>
              <a:rPr lang="it-IT" sz="3600" b="1">
                <a:latin typeface="Tahoma" pitchFamily="-107" charset="0"/>
                <a:ea typeface="ＭＳ Ｐゴシック" pitchFamily="-107" charset="-128"/>
                <a:cs typeface="ＭＳ Ｐゴシック" pitchFamily="-107" charset="-128"/>
              </a:rPr>
              <a:t>Istanze e schemi</a:t>
            </a:r>
          </a:p>
        </p:txBody>
      </p:sp>
      <p:sp>
        <p:nvSpPr>
          <p:cNvPr id="250888" name="Rectangle 7"/>
          <p:cNvSpPr>
            <a:spLocks noGrp="1" noChangeArrowheads="1"/>
          </p:cNvSpPr>
          <p:nvPr>
            <p:ph type="body" idx="1"/>
          </p:nvPr>
        </p:nvSpPr>
        <p:spPr>
          <a:xfrm>
            <a:off x="323850" y="1620838"/>
            <a:ext cx="4897438" cy="1901825"/>
          </a:xfrm>
        </p:spPr>
        <p:txBody>
          <a:bodyPr/>
          <a:lstStyle/>
          <a:p>
            <a:pPr marL="0" indent="0">
              <a:lnSpc>
                <a:spcPct val="90000"/>
              </a:lnSpc>
              <a:buFontTx/>
              <a:buNone/>
            </a:pPr>
            <a:r>
              <a:rPr lang="it-IT" sz="2000" b="1">
                <a:solidFill>
                  <a:srgbClr val="FF0000"/>
                </a:solidFill>
                <a:latin typeface="Arial" pitchFamily="-107" charset="0"/>
                <a:ea typeface="ＭＳ Ｐゴシック" pitchFamily="-107" charset="-128"/>
                <a:cs typeface="ＭＳ Ｐゴシック" pitchFamily="-107" charset="-128"/>
              </a:rPr>
              <a:t>A:</a:t>
            </a:r>
            <a:r>
              <a:rPr lang="it-IT" sz="2000">
                <a:latin typeface="Arial" pitchFamily="-107" charset="0"/>
                <a:ea typeface="ＭＳ Ｐゴシック" pitchFamily="-107" charset="-128"/>
                <a:cs typeface="ＭＳ Ｐゴシック" pitchFamily="-107" charset="-128"/>
              </a:rPr>
              <a:t> </a:t>
            </a:r>
          </a:p>
          <a:p>
            <a:pPr marL="0" indent="0">
              <a:lnSpc>
                <a:spcPct val="90000"/>
              </a:lnSpc>
              <a:buFontTx/>
              <a:buNone/>
            </a:pPr>
            <a:r>
              <a:rPr lang="it-IT" sz="2000">
                <a:latin typeface="Arial" pitchFamily="-107" charset="0"/>
                <a:ea typeface="ＭＳ Ｐゴシック" pitchFamily="-107" charset="-128"/>
                <a:cs typeface="ＭＳ Ｐゴシック" pitchFamily="-107" charset="-128"/>
              </a:rPr>
              <a:t>Il colpevole è il giardiniere o il maggiordomo. </a:t>
            </a:r>
            <a:br>
              <a:rPr lang="it-IT" sz="2000">
                <a:latin typeface="Arial" pitchFamily="-107" charset="0"/>
                <a:ea typeface="ＭＳ Ｐゴシック" pitchFamily="-107" charset="-128"/>
                <a:cs typeface="ＭＳ Ｐゴシック" pitchFamily="-107" charset="-128"/>
              </a:rPr>
            </a:br>
            <a:r>
              <a:rPr lang="it-IT" sz="2000">
                <a:latin typeface="Arial" pitchFamily="-107" charset="0"/>
                <a:ea typeface="ＭＳ Ｐゴシック" pitchFamily="-107" charset="-128"/>
                <a:cs typeface="ＭＳ Ｐゴシック" pitchFamily="-107" charset="-128"/>
              </a:rPr>
              <a:t>Ma non è il giardiniere. Allora è il maggiordomo.</a:t>
            </a:r>
          </a:p>
          <a:p>
            <a:pPr marL="0" indent="0" algn="ctr">
              <a:lnSpc>
                <a:spcPct val="75000"/>
              </a:lnSpc>
              <a:spcBef>
                <a:spcPct val="0"/>
              </a:spcBef>
              <a:buFontTx/>
              <a:buNone/>
            </a:pPr>
            <a:endParaRPr lang="it-IT" sz="2000">
              <a:latin typeface="Arial" pitchFamily="-107" charset="0"/>
              <a:ea typeface="ＭＳ Ｐゴシック" pitchFamily="-107" charset="-128"/>
              <a:cs typeface="ＭＳ Ｐゴシック" pitchFamily="-107" charset="-128"/>
            </a:endParaRPr>
          </a:p>
        </p:txBody>
      </p:sp>
      <p:sp>
        <p:nvSpPr>
          <p:cNvPr id="250889" name="Rectangle 8"/>
          <p:cNvSpPr>
            <a:spLocks noChangeArrowheads="1"/>
          </p:cNvSpPr>
          <p:nvPr/>
        </p:nvSpPr>
        <p:spPr bwMode="auto">
          <a:xfrm>
            <a:off x="6218238" y="1557338"/>
            <a:ext cx="2170112" cy="1008062"/>
          </a:xfrm>
          <a:prstGeom prst="rect">
            <a:avLst/>
          </a:prstGeom>
          <a:noFill/>
          <a:ln w="9525">
            <a:noFill/>
            <a:miter lim="800000"/>
            <a:headEnd/>
            <a:tailEnd/>
          </a:ln>
        </p:spPr>
        <p:txBody>
          <a:bodyPr>
            <a:prstTxWarp prst="textNoShape">
              <a:avLst/>
            </a:prstTxWarp>
          </a:bodyPr>
          <a:lstStyle/>
          <a:p>
            <a:pPr marL="342900" indent="-342900">
              <a:lnSpc>
                <a:spcPct val="105000"/>
              </a:lnSpc>
              <a:spcBef>
                <a:spcPct val="20000"/>
              </a:spcBef>
            </a:pPr>
            <a:r>
              <a:rPr lang="it-IT" sz="2800" b="1">
                <a:solidFill>
                  <a:srgbClr val="FF0000"/>
                </a:solidFill>
              </a:rPr>
              <a:t>S:</a:t>
            </a:r>
            <a:r>
              <a:rPr lang="it-IT" sz="2800"/>
              <a:t> </a:t>
            </a:r>
          </a:p>
          <a:p>
            <a:pPr marL="342900" indent="-342900">
              <a:lnSpc>
                <a:spcPct val="105000"/>
              </a:lnSpc>
              <a:spcBef>
                <a:spcPct val="20000"/>
              </a:spcBef>
            </a:pPr>
            <a:endParaRPr lang="it-IT" sz="2800"/>
          </a:p>
          <a:p>
            <a:pPr marL="342900" indent="-342900">
              <a:lnSpc>
                <a:spcPct val="105000"/>
              </a:lnSpc>
              <a:spcBef>
                <a:spcPct val="20000"/>
              </a:spcBef>
            </a:pPr>
            <a:r>
              <a:rPr lang="it-IT" sz="2800"/>
              <a:t>	A</a:t>
            </a:r>
            <a:r>
              <a:rPr lang="it-IT" sz="2800">
                <a:latin typeface="Symbol" pitchFamily="-107" charset="2"/>
              </a:rPr>
              <a:t>Ú</a:t>
            </a:r>
            <a:r>
              <a:rPr lang="it-IT" sz="2800"/>
              <a:t>B, </a:t>
            </a:r>
            <a:r>
              <a:rPr lang="it-IT" sz="2800">
                <a:latin typeface="Symbol" pitchFamily="-107" charset="2"/>
              </a:rPr>
              <a:t>Ø</a:t>
            </a:r>
            <a:r>
              <a:rPr lang="it-IT" sz="2800"/>
              <a:t>A</a:t>
            </a:r>
            <a:endParaRPr lang="it-IT" sz="2800" baseline="-25000"/>
          </a:p>
          <a:p>
            <a:pPr marL="342900" indent="-342900" algn="ctr">
              <a:lnSpc>
                <a:spcPct val="105000"/>
              </a:lnSpc>
            </a:pPr>
            <a:r>
              <a:rPr lang="it-IT" sz="2800"/>
              <a:t>B</a:t>
            </a:r>
          </a:p>
        </p:txBody>
      </p:sp>
      <p:sp>
        <p:nvSpPr>
          <p:cNvPr id="250890" name="Rectangle 9"/>
          <p:cNvSpPr>
            <a:spLocks noChangeArrowheads="1"/>
          </p:cNvSpPr>
          <p:nvPr/>
        </p:nvSpPr>
        <p:spPr bwMode="auto">
          <a:xfrm>
            <a:off x="1403350" y="4537075"/>
            <a:ext cx="2447925" cy="915988"/>
          </a:xfrm>
          <a:prstGeom prst="rect">
            <a:avLst/>
          </a:prstGeom>
          <a:noFill/>
          <a:ln w="9525" cap="rnd">
            <a:noFill/>
            <a:prstDash val="sysDot"/>
            <a:miter lim="800000"/>
            <a:headEnd/>
            <a:tailEnd/>
          </a:ln>
        </p:spPr>
        <p:txBody>
          <a:bodyPr>
            <a:prstTxWarp prst="textNoShape">
              <a:avLst/>
            </a:prstTxWarp>
            <a:spAutoFit/>
          </a:bodyPr>
          <a:lstStyle/>
          <a:p>
            <a:endParaRPr lang="it-IT">
              <a:latin typeface="Comic Sans MS" pitchFamily="-107" charset="0"/>
            </a:endParaRPr>
          </a:p>
          <a:p>
            <a:r>
              <a:rPr lang="it-IT" b="1">
                <a:latin typeface="Comic Sans MS" pitchFamily="-107" charset="0"/>
              </a:rPr>
              <a:t>L’argomento</a:t>
            </a:r>
            <a:r>
              <a:rPr lang="it-IT">
                <a:latin typeface="Comic Sans MS" pitchFamily="-107" charset="0"/>
              </a:rPr>
              <a:t> </a:t>
            </a:r>
            <a:r>
              <a:rPr lang="it-IT" b="1">
                <a:solidFill>
                  <a:srgbClr val="FF0000"/>
                </a:solidFill>
                <a:latin typeface="Comic Sans MS" pitchFamily="-107" charset="0"/>
              </a:rPr>
              <a:t>A</a:t>
            </a:r>
            <a:r>
              <a:rPr lang="it-IT">
                <a:latin typeface="Comic Sans MS" pitchFamily="-107" charset="0"/>
              </a:rPr>
              <a:t> </a:t>
            </a:r>
            <a:r>
              <a:rPr lang="it-IT">
                <a:solidFill>
                  <a:srgbClr val="0000CC"/>
                </a:solidFill>
                <a:latin typeface="Comic Sans MS" pitchFamily="-107" charset="0"/>
              </a:rPr>
              <a:t>istanzia</a:t>
            </a:r>
            <a:r>
              <a:rPr lang="it-IT">
                <a:latin typeface="Comic Sans MS" pitchFamily="-107" charset="0"/>
              </a:rPr>
              <a:t> lo schema </a:t>
            </a:r>
            <a:r>
              <a:rPr lang="it-IT" b="1">
                <a:solidFill>
                  <a:srgbClr val="FF0000"/>
                </a:solidFill>
                <a:latin typeface="Comic Sans MS" pitchFamily="-107" charset="0"/>
              </a:rPr>
              <a:t>S</a:t>
            </a:r>
          </a:p>
        </p:txBody>
      </p:sp>
      <p:sp>
        <p:nvSpPr>
          <p:cNvPr id="250891" name="Rectangle 10"/>
          <p:cNvSpPr>
            <a:spLocks noChangeArrowheads="1"/>
          </p:cNvSpPr>
          <p:nvPr/>
        </p:nvSpPr>
        <p:spPr bwMode="auto">
          <a:xfrm>
            <a:off x="5435600" y="4797425"/>
            <a:ext cx="2952750" cy="641350"/>
          </a:xfrm>
          <a:prstGeom prst="rect">
            <a:avLst/>
          </a:prstGeom>
          <a:noFill/>
          <a:ln w="9525" cap="rnd">
            <a:noFill/>
            <a:prstDash val="sysDot"/>
            <a:miter lim="800000"/>
            <a:headEnd/>
            <a:tailEnd/>
          </a:ln>
        </p:spPr>
        <p:txBody>
          <a:bodyPr>
            <a:prstTxWarp prst="textNoShape">
              <a:avLst/>
            </a:prstTxWarp>
            <a:spAutoFit/>
          </a:bodyPr>
          <a:lstStyle/>
          <a:p>
            <a:r>
              <a:rPr lang="it-IT" b="1">
                <a:latin typeface="Comic Sans MS" pitchFamily="-107" charset="0"/>
              </a:rPr>
              <a:t>Lo schema</a:t>
            </a:r>
            <a:r>
              <a:rPr lang="it-IT">
                <a:latin typeface="Comic Sans MS" pitchFamily="-107" charset="0"/>
              </a:rPr>
              <a:t> </a:t>
            </a:r>
            <a:r>
              <a:rPr lang="it-IT" b="1">
                <a:solidFill>
                  <a:srgbClr val="FF0000"/>
                </a:solidFill>
                <a:latin typeface="Comic Sans MS" pitchFamily="-107" charset="0"/>
              </a:rPr>
              <a:t>S</a:t>
            </a:r>
            <a:r>
              <a:rPr lang="it-IT">
                <a:latin typeface="Comic Sans MS" pitchFamily="-107" charset="0"/>
              </a:rPr>
              <a:t> </a:t>
            </a:r>
            <a:r>
              <a:rPr lang="it-IT">
                <a:solidFill>
                  <a:srgbClr val="0000CC"/>
                </a:solidFill>
                <a:latin typeface="Comic Sans MS" pitchFamily="-107" charset="0"/>
              </a:rPr>
              <a:t>formalizza</a:t>
            </a:r>
            <a:r>
              <a:rPr lang="it-IT">
                <a:latin typeface="Comic Sans MS" pitchFamily="-107" charset="0"/>
              </a:rPr>
              <a:t> l’argomento </a:t>
            </a:r>
            <a:r>
              <a:rPr lang="it-IT" b="1">
                <a:solidFill>
                  <a:srgbClr val="FF0000"/>
                </a:solidFill>
                <a:latin typeface="Comic Sans MS" pitchFamily="-107" charset="0"/>
              </a:rPr>
              <a:t>A</a:t>
            </a:r>
          </a:p>
        </p:txBody>
      </p:sp>
      <p:sp>
        <p:nvSpPr>
          <p:cNvPr id="250892" name="Rectangle 11"/>
          <p:cNvSpPr>
            <a:spLocks noChangeArrowheads="1"/>
          </p:cNvSpPr>
          <p:nvPr/>
        </p:nvSpPr>
        <p:spPr bwMode="auto">
          <a:xfrm>
            <a:off x="6589713" y="1565275"/>
            <a:ext cx="1571625" cy="519113"/>
          </a:xfrm>
          <a:prstGeom prst="rect">
            <a:avLst/>
          </a:prstGeom>
          <a:noFill/>
          <a:ln w="9525" cap="rnd">
            <a:noFill/>
            <a:prstDash val="sysDot"/>
            <a:miter lim="800000"/>
            <a:headEnd/>
            <a:tailEnd/>
          </a:ln>
        </p:spPr>
        <p:txBody>
          <a:bodyPr wrap="none">
            <a:prstTxWarp prst="textNoShape">
              <a:avLst/>
            </a:prstTxWarp>
            <a:spAutoFit/>
          </a:bodyPr>
          <a:lstStyle/>
          <a:p>
            <a:r>
              <a:rPr lang="it-IT" sz="2800" b="1">
                <a:solidFill>
                  <a:schemeClr val="tx2"/>
                </a:solidFill>
                <a:latin typeface="Comic Sans MS" pitchFamily="-107" charset="0"/>
              </a:rPr>
              <a:t> schema</a:t>
            </a:r>
          </a:p>
        </p:txBody>
      </p:sp>
      <p:sp>
        <p:nvSpPr>
          <p:cNvPr id="250893" name="Rectangle 12"/>
          <p:cNvSpPr>
            <a:spLocks noChangeArrowheads="1"/>
          </p:cNvSpPr>
          <p:nvPr/>
        </p:nvSpPr>
        <p:spPr bwMode="auto">
          <a:xfrm>
            <a:off x="827088" y="1636713"/>
            <a:ext cx="1397000" cy="519112"/>
          </a:xfrm>
          <a:prstGeom prst="rect">
            <a:avLst/>
          </a:prstGeom>
          <a:noFill/>
          <a:ln w="9525" cap="rnd">
            <a:noFill/>
            <a:prstDash val="sysDot"/>
            <a:miter lim="800000"/>
            <a:headEnd/>
            <a:tailEnd/>
          </a:ln>
        </p:spPr>
        <p:txBody>
          <a:bodyPr wrap="none">
            <a:prstTxWarp prst="textNoShape">
              <a:avLst/>
            </a:prstTxWarp>
            <a:spAutoFit/>
          </a:bodyPr>
          <a:lstStyle/>
          <a:p>
            <a:r>
              <a:rPr lang="it-IT" sz="2800" b="1">
                <a:solidFill>
                  <a:schemeClr val="tx2"/>
                </a:solidFill>
                <a:latin typeface="Comic Sans MS" pitchFamily="-107" charset="0"/>
              </a:rPr>
              <a:t>istanza</a:t>
            </a:r>
          </a:p>
        </p:txBody>
      </p:sp>
      <p:sp>
        <p:nvSpPr>
          <p:cNvPr id="250894" name="Line 13"/>
          <p:cNvSpPr>
            <a:spLocks noChangeShapeType="1"/>
          </p:cNvSpPr>
          <p:nvPr/>
        </p:nvSpPr>
        <p:spPr bwMode="auto">
          <a:xfrm>
            <a:off x="6443663" y="3141663"/>
            <a:ext cx="1728787" cy="0"/>
          </a:xfrm>
          <a:prstGeom prst="line">
            <a:avLst/>
          </a:prstGeom>
          <a:noFill/>
          <a:ln w="9525">
            <a:solidFill>
              <a:schemeClr val="tx1"/>
            </a:solidFill>
            <a:round/>
            <a:headEnd/>
            <a:tailEnd/>
          </a:ln>
        </p:spPr>
        <p:txBody>
          <a:bodyPr>
            <a:prstTxWarp prst="textNoShape">
              <a:avLst/>
            </a:prstTxWarp>
          </a:bodyPr>
          <a:lstStyle/>
          <a:p>
            <a:endParaRPr lang="it-IT"/>
          </a:p>
        </p:txBody>
      </p:sp>
    </p:spTree>
  </p:cSld>
  <p:clrMapOvr>
    <a:masterClrMapping/>
  </p:clrMapOvr>
  <p:timing>
    <p:tnLst>
      <p:par>
        <p:cTn id="1" dur="indefinite" restart="never" nodeType="tmRoot"/>
      </p:par>
    </p:tnLst>
  </p:timing>
</p:sld>
</file>

<file path=ppt/slides/slide13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19" name="Segnaposto numero diapositiva 5"/>
          <p:cNvSpPr>
            <a:spLocks noGrp="1"/>
          </p:cNvSpPr>
          <p:nvPr>
            <p:ph type="sldNum" sz="quarter" idx="12"/>
          </p:nvPr>
        </p:nvSpPr>
        <p:spPr/>
        <p:txBody>
          <a:bodyPr/>
          <a:lstStyle/>
          <a:p>
            <a:pPr>
              <a:defRPr/>
            </a:pPr>
            <a:fld id="{20617401-8FDC-414A-8E8F-92A1DA00E7A8}" type="slidenum">
              <a:rPr lang="it-IT"/>
              <a:pPr>
                <a:defRPr/>
              </a:pPr>
              <a:t>137</a:t>
            </a:fld>
            <a:endParaRPr lang="it-IT"/>
          </a:p>
        </p:txBody>
      </p:sp>
      <p:sp>
        <p:nvSpPr>
          <p:cNvPr id="252931" name="Rectangle 2"/>
          <p:cNvSpPr>
            <a:spLocks noChangeArrowheads="1"/>
          </p:cNvSpPr>
          <p:nvPr/>
        </p:nvSpPr>
        <p:spPr bwMode="auto">
          <a:xfrm>
            <a:off x="6372225" y="4724400"/>
            <a:ext cx="1800225" cy="865188"/>
          </a:xfrm>
          <a:prstGeom prst="rect">
            <a:avLst/>
          </a:prstGeom>
          <a:noFill/>
          <a:ln w="9525">
            <a:noFill/>
            <a:miter lim="800000"/>
            <a:headEnd/>
            <a:tailEnd/>
          </a:ln>
        </p:spPr>
        <p:txBody>
          <a:bodyPr>
            <a:prstTxWarp prst="textNoShape">
              <a:avLst/>
            </a:prstTxWarp>
          </a:bodyPr>
          <a:lstStyle/>
          <a:p>
            <a:pPr marL="342900" indent="-342900">
              <a:lnSpc>
                <a:spcPct val="80000"/>
              </a:lnSpc>
              <a:spcBef>
                <a:spcPct val="20000"/>
              </a:spcBef>
            </a:pPr>
            <a:r>
              <a:rPr lang="it-IT" sz="2800">
                <a:solidFill>
                  <a:srgbClr val="FF0000"/>
                </a:solidFill>
              </a:rPr>
              <a:t>S’: </a:t>
            </a:r>
            <a:r>
              <a:rPr lang="it-IT" sz="2800"/>
              <a:t>A, </a:t>
            </a:r>
            <a:r>
              <a:rPr lang="it-IT" sz="2800">
                <a:latin typeface="Symbol" pitchFamily="-107" charset="2"/>
              </a:rPr>
              <a:t>Ø</a:t>
            </a:r>
            <a:r>
              <a:rPr lang="it-IT" sz="2800"/>
              <a:t>B</a:t>
            </a:r>
            <a:endParaRPr lang="it-IT" sz="2800" baseline="-25000"/>
          </a:p>
          <a:p>
            <a:pPr marL="342900" indent="-342900" algn="ctr"/>
            <a:r>
              <a:rPr lang="it-IT" sz="2800"/>
              <a:t>C</a:t>
            </a:r>
          </a:p>
          <a:p>
            <a:pPr marL="342900" indent="-342900">
              <a:lnSpc>
                <a:spcPct val="80000"/>
              </a:lnSpc>
              <a:spcBef>
                <a:spcPct val="20000"/>
              </a:spcBef>
            </a:pPr>
            <a:endParaRPr lang="it-IT" sz="2800"/>
          </a:p>
        </p:txBody>
      </p:sp>
      <p:sp>
        <p:nvSpPr>
          <p:cNvPr id="252932" name="Rectangle 3"/>
          <p:cNvSpPr>
            <a:spLocks noChangeArrowheads="1"/>
          </p:cNvSpPr>
          <p:nvPr/>
        </p:nvSpPr>
        <p:spPr bwMode="auto">
          <a:xfrm>
            <a:off x="144463" y="-87313"/>
            <a:ext cx="8999537" cy="946151"/>
          </a:xfrm>
          <a:prstGeom prst="rect">
            <a:avLst/>
          </a:prstGeom>
          <a:noFill/>
          <a:ln w="9525" cap="rnd">
            <a:noFill/>
            <a:prstDash val="sysDot"/>
            <a:miter lim="800000"/>
            <a:headEnd/>
            <a:tailEnd/>
          </a:ln>
        </p:spPr>
        <p:txBody>
          <a:bodyPr>
            <a:prstTxWarp prst="textNoShape">
              <a:avLst/>
            </a:prstTxWarp>
            <a:spAutoFit/>
          </a:bodyPr>
          <a:lstStyle/>
          <a:p>
            <a:r>
              <a:rPr lang="it-IT" sz="2800" b="1">
                <a:latin typeface="Tahoma" pitchFamily="-107" charset="0"/>
              </a:rPr>
              <a:t>Uno stesso argomento può essere formalizzato in diversi modi :</a:t>
            </a:r>
          </a:p>
        </p:txBody>
      </p:sp>
      <p:sp>
        <p:nvSpPr>
          <p:cNvPr id="252933" name="Oval 4"/>
          <p:cNvSpPr>
            <a:spLocks noChangeArrowheads="1"/>
          </p:cNvSpPr>
          <p:nvPr/>
        </p:nvSpPr>
        <p:spPr bwMode="auto">
          <a:xfrm>
            <a:off x="5651500" y="3716338"/>
            <a:ext cx="3024188" cy="2663825"/>
          </a:xfrm>
          <a:prstGeom prst="ellipse">
            <a:avLst/>
          </a:prstGeom>
          <a:solidFill>
            <a:schemeClr val="accent1">
              <a:alpha val="9019"/>
            </a:schemeClr>
          </a:solidFill>
          <a:ln w="9525" cap="rnd">
            <a:solidFill>
              <a:schemeClr val="tx1"/>
            </a:solidFill>
            <a:prstDash val="sysDot"/>
            <a:round/>
            <a:headEnd/>
            <a:tailEnd/>
          </a:ln>
        </p:spPr>
        <p:txBody>
          <a:bodyPr wrap="none" anchor="ctr">
            <a:prstTxWarp prst="textNoShape">
              <a:avLst/>
            </a:prstTxWarp>
          </a:bodyPr>
          <a:lstStyle/>
          <a:p>
            <a:endParaRPr lang="it-IT"/>
          </a:p>
        </p:txBody>
      </p:sp>
      <p:sp>
        <p:nvSpPr>
          <p:cNvPr id="252934" name="Rectangle 5"/>
          <p:cNvSpPr>
            <a:spLocks noChangeArrowheads="1"/>
          </p:cNvSpPr>
          <p:nvPr/>
        </p:nvSpPr>
        <p:spPr bwMode="auto">
          <a:xfrm>
            <a:off x="323850" y="2636838"/>
            <a:ext cx="4895850" cy="2305050"/>
          </a:xfrm>
          <a:prstGeom prst="rect">
            <a:avLst/>
          </a:prstGeom>
          <a:solidFill>
            <a:schemeClr val="accent1">
              <a:alpha val="9019"/>
            </a:schemeClr>
          </a:solidFill>
          <a:ln w="9525" cap="rnd">
            <a:solidFill>
              <a:schemeClr val="tx1"/>
            </a:solidFill>
            <a:prstDash val="sysDot"/>
            <a:miter lim="800000"/>
            <a:headEnd/>
            <a:tailEnd/>
          </a:ln>
        </p:spPr>
        <p:txBody>
          <a:bodyPr wrap="none" anchor="ctr">
            <a:prstTxWarp prst="textNoShape">
              <a:avLst/>
            </a:prstTxWarp>
          </a:bodyPr>
          <a:lstStyle/>
          <a:p>
            <a:endParaRPr lang="it-IT"/>
          </a:p>
        </p:txBody>
      </p:sp>
      <p:sp>
        <p:nvSpPr>
          <p:cNvPr id="252935" name="Rectangle 6"/>
          <p:cNvSpPr>
            <a:spLocks noChangeArrowheads="1"/>
          </p:cNvSpPr>
          <p:nvPr/>
        </p:nvSpPr>
        <p:spPr bwMode="auto">
          <a:xfrm>
            <a:off x="323850" y="2341563"/>
            <a:ext cx="4897438" cy="1901825"/>
          </a:xfrm>
          <a:prstGeom prst="rect">
            <a:avLst/>
          </a:prstGeom>
          <a:noFill/>
          <a:ln w="9525">
            <a:noFill/>
            <a:miter lim="800000"/>
            <a:headEnd/>
            <a:tailEnd/>
          </a:ln>
        </p:spPr>
        <p:txBody>
          <a:bodyPr>
            <a:prstTxWarp prst="textNoShape">
              <a:avLst/>
            </a:prstTxWarp>
          </a:bodyPr>
          <a:lstStyle/>
          <a:p>
            <a:pPr>
              <a:spcBef>
                <a:spcPct val="20000"/>
              </a:spcBef>
            </a:pPr>
            <a:r>
              <a:rPr lang="it-IT" sz="2800" b="1">
                <a:solidFill>
                  <a:srgbClr val="FF0000"/>
                </a:solidFill>
              </a:rPr>
              <a:t>A:</a:t>
            </a:r>
            <a:r>
              <a:rPr lang="it-IT" sz="2800"/>
              <a:t> </a:t>
            </a:r>
          </a:p>
          <a:p>
            <a:pPr>
              <a:spcBef>
                <a:spcPct val="20000"/>
              </a:spcBef>
            </a:pPr>
            <a:r>
              <a:rPr lang="it-IT" sz="2800"/>
              <a:t>Il colpevole è il giardiniere o il maggiordomo. </a:t>
            </a:r>
            <a:br>
              <a:rPr lang="it-IT" sz="2800"/>
            </a:br>
            <a:r>
              <a:rPr lang="it-IT" sz="2800"/>
              <a:t>Ma non è il giardiniere. Allora è il maggiordomo.</a:t>
            </a:r>
          </a:p>
          <a:p>
            <a:pPr algn="ctr">
              <a:lnSpc>
                <a:spcPct val="75000"/>
              </a:lnSpc>
            </a:pPr>
            <a:endParaRPr lang="it-IT" sz="2800"/>
          </a:p>
        </p:txBody>
      </p:sp>
      <p:sp>
        <p:nvSpPr>
          <p:cNvPr id="252936" name="Rectangle 7"/>
          <p:cNvSpPr>
            <a:spLocks noChangeArrowheads="1"/>
          </p:cNvSpPr>
          <p:nvPr/>
        </p:nvSpPr>
        <p:spPr bwMode="auto">
          <a:xfrm>
            <a:off x="827088" y="2357438"/>
            <a:ext cx="1397000" cy="519112"/>
          </a:xfrm>
          <a:prstGeom prst="rect">
            <a:avLst/>
          </a:prstGeom>
          <a:noFill/>
          <a:ln w="9525" cap="rnd">
            <a:noFill/>
            <a:prstDash val="sysDot"/>
            <a:miter lim="800000"/>
            <a:headEnd/>
            <a:tailEnd/>
          </a:ln>
        </p:spPr>
        <p:txBody>
          <a:bodyPr wrap="none">
            <a:prstTxWarp prst="textNoShape">
              <a:avLst/>
            </a:prstTxWarp>
            <a:spAutoFit/>
          </a:bodyPr>
          <a:lstStyle/>
          <a:p>
            <a:r>
              <a:rPr lang="it-IT" sz="2800" b="1">
                <a:solidFill>
                  <a:schemeClr val="tx2"/>
                </a:solidFill>
                <a:latin typeface="Comic Sans MS" pitchFamily="-107" charset="0"/>
              </a:rPr>
              <a:t>istanza</a:t>
            </a:r>
          </a:p>
        </p:txBody>
      </p:sp>
      <p:sp>
        <p:nvSpPr>
          <p:cNvPr id="252937" name="Line 8"/>
          <p:cNvSpPr>
            <a:spLocks noChangeShapeType="1"/>
          </p:cNvSpPr>
          <p:nvPr/>
        </p:nvSpPr>
        <p:spPr bwMode="auto">
          <a:xfrm>
            <a:off x="6300788" y="5157788"/>
            <a:ext cx="1728787" cy="0"/>
          </a:xfrm>
          <a:prstGeom prst="line">
            <a:avLst/>
          </a:prstGeom>
          <a:noFill/>
          <a:ln w="9525">
            <a:solidFill>
              <a:schemeClr val="tx1"/>
            </a:solidFill>
            <a:round/>
            <a:headEnd/>
            <a:tailEnd/>
          </a:ln>
        </p:spPr>
        <p:txBody>
          <a:bodyPr>
            <a:prstTxWarp prst="textNoShape">
              <a:avLst/>
            </a:prstTxWarp>
          </a:bodyPr>
          <a:lstStyle/>
          <a:p>
            <a:endParaRPr lang="it-IT"/>
          </a:p>
        </p:txBody>
      </p:sp>
      <p:sp>
        <p:nvSpPr>
          <p:cNvPr id="252938" name="Oval 9"/>
          <p:cNvSpPr>
            <a:spLocks noChangeArrowheads="1"/>
          </p:cNvSpPr>
          <p:nvPr/>
        </p:nvSpPr>
        <p:spPr bwMode="auto">
          <a:xfrm>
            <a:off x="5651500" y="1050925"/>
            <a:ext cx="3024188" cy="2663825"/>
          </a:xfrm>
          <a:prstGeom prst="ellipse">
            <a:avLst/>
          </a:prstGeom>
          <a:solidFill>
            <a:schemeClr val="accent1">
              <a:alpha val="9019"/>
            </a:schemeClr>
          </a:solidFill>
          <a:ln w="9525" cap="rnd">
            <a:solidFill>
              <a:schemeClr val="tx1"/>
            </a:solidFill>
            <a:prstDash val="sysDot"/>
            <a:round/>
            <a:headEnd/>
            <a:tailEnd/>
          </a:ln>
        </p:spPr>
        <p:txBody>
          <a:bodyPr wrap="none" anchor="ctr">
            <a:prstTxWarp prst="textNoShape">
              <a:avLst/>
            </a:prstTxWarp>
          </a:bodyPr>
          <a:lstStyle/>
          <a:p>
            <a:endParaRPr lang="it-IT"/>
          </a:p>
        </p:txBody>
      </p:sp>
      <p:sp>
        <p:nvSpPr>
          <p:cNvPr id="252939" name="Rectangle 10"/>
          <p:cNvSpPr>
            <a:spLocks noChangeArrowheads="1"/>
          </p:cNvSpPr>
          <p:nvPr/>
        </p:nvSpPr>
        <p:spPr bwMode="auto">
          <a:xfrm>
            <a:off x="6145213" y="908050"/>
            <a:ext cx="2170112" cy="1008063"/>
          </a:xfrm>
          <a:prstGeom prst="rect">
            <a:avLst/>
          </a:prstGeom>
          <a:noFill/>
          <a:ln w="9525">
            <a:noFill/>
            <a:miter lim="800000"/>
            <a:headEnd/>
            <a:tailEnd/>
          </a:ln>
        </p:spPr>
        <p:txBody>
          <a:bodyPr>
            <a:prstTxWarp prst="textNoShape">
              <a:avLst/>
            </a:prstTxWarp>
          </a:bodyPr>
          <a:lstStyle/>
          <a:p>
            <a:pPr marL="342900" indent="-342900">
              <a:lnSpc>
                <a:spcPct val="105000"/>
              </a:lnSpc>
              <a:spcBef>
                <a:spcPct val="20000"/>
              </a:spcBef>
            </a:pPr>
            <a:r>
              <a:rPr lang="it-IT" sz="2800" b="1">
                <a:solidFill>
                  <a:srgbClr val="FF0000"/>
                </a:solidFill>
              </a:rPr>
              <a:t>S:</a:t>
            </a:r>
            <a:r>
              <a:rPr lang="it-IT" sz="2800"/>
              <a:t> </a:t>
            </a:r>
          </a:p>
          <a:p>
            <a:pPr marL="342900" indent="-342900">
              <a:lnSpc>
                <a:spcPct val="105000"/>
              </a:lnSpc>
              <a:spcBef>
                <a:spcPct val="20000"/>
              </a:spcBef>
            </a:pPr>
            <a:endParaRPr lang="it-IT" sz="2800"/>
          </a:p>
          <a:p>
            <a:pPr marL="342900" indent="-342900">
              <a:lnSpc>
                <a:spcPct val="105000"/>
              </a:lnSpc>
              <a:spcBef>
                <a:spcPct val="20000"/>
              </a:spcBef>
            </a:pPr>
            <a:r>
              <a:rPr lang="it-IT" sz="2800"/>
              <a:t>	A</a:t>
            </a:r>
            <a:r>
              <a:rPr lang="it-IT" sz="2800">
                <a:latin typeface="Symbol" pitchFamily="-107" charset="2"/>
              </a:rPr>
              <a:t>Ú</a:t>
            </a:r>
            <a:r>
              <a:rPr lang="it-IT" sz="2800"/>
              <a:t>B, </a:t>
            </a:r>
            <a:r>
              <a:rPr lang="it-IT" sz="2800">
                <a:latin typeface="Symbol" pitchFamily="-107" charset="2"/>
              </a:rPr>
              <a:t>Ø</a:t>
            </a:r>
            <a:r>
              <a:rPr lang="it-IT" sz="2800"/>
              <a:t>A</a:t>
            </a:r>
            <a:endParaRPr lang="it-IT" sz="2800" baseline="-25000"/>
          </a:p>
          <a:p>
            <a:pPr marL="342900" indent="-342900" algn="ctr">
              <a:lnSpc>
                <a:spcPct val="105000"/>
              </a:lnSpc>
            </a:pPr>
            <a:r>
              <a:rPr lang="it-IT" sz="2800"/>
              <a:t>B</a:t>
            </a:r>
          </a:p>
        </p:txBody>
      </p:sp>
      <p:sp>
        <p:nvSpPr>
          <p:cNvPr id="252940" name="Rectangle 11"/>
          <p:cNvSpPr>
            <a:spLocks noChangeArrowheads="1"/>
          </p:cNvSpPr>
          <p:nvPr/>
        </p:nvSpPr>
        <p:spPr bwMode="auto">
          <a:xfrm>
            <a:off x="6516688" y="915988"/>
            <a:ext cx="1943100" cy="519112"/>
          </a:xfrm>
          <a:prstGeom prst="rect">
            <a:avLst/>
          </a:prstGeom>
          <a:noFill/>
          <a:ln w="9525" cap="rnd">
            <a:noFill/>
            <a:prstDash val="sysDot"/>
            <a:miter lim="800000"/>
            <a:headEnd/>
            <a:tailEnd/>
          </a:ln>
        </p:spPr>
        <p:txBody>
          <a:bodyPr wrap="none">
            <a:prstTxWarp prst="textNoShape">
              <a:avLst/>
            </a:prstTxWarp>
            <a:spAutoFit/>
          </a:bodyPr>
          <a:lstStyle/>
          <a:p>
            <a:r>
              <a:rPr lang="it-IT" sz="2800" b="1">
                <a:solidFill>
                  <a:schemeClr val="tx2"/>
                </a:solidFill>
                <a:latin typeface="Comic Sans MS" pitchFamily="-107" charset="0"/>
              </a:rPr>
              <a:t> schema 1</a:t>
            </a:r>
          </a:p>
        </p:txBody>
      </p:sp>
      <p:sp>
        <p:nvSpPr>
          <p:cNvPr id="252941" name="Line 12"/>
          <p:cNvSpPr>
            <a:spLocks noChangeShapeType="1"/>
          </p:cNvSpPr>
          <p:nvPr/>
        </p:nvSpPr>
        <p:spPr bwMode="auto">
          <a:xfrm>
            <a:off x="6370638" y="2492375"/>
            <a:ext cx="1728787" cy="0"/>
          </a:xfrm>
          <a:prstGeom prst="line">
            <a:avLst/>
          </a:prstGeom>
          <a:noFill/>
          <a:ln w="9525">
            <a:solidFill>
              <a:schemeClr val="tx1"/>
            </a:solidFill>
            <a:round/>
            <a:headEnd/>
            <a:tailEnd/>
          </a:ln>
        </p:spPr>
        <p:txBody>
          <a:bodyPr>
            <a:prstTxWarp prst="textNoShape">
              <a:avLst/>
            </a:prstTxWarp>
          </a:bodyPr>
          <a:lstStyle/>
          <a:p>
            <a:endParaRPr lang="it-IT"/>
          </a:p>
        </p:txBody>
      </p:sp>
      <p:sp>
        <p:nvSpPr>
          <p:cNvPr id="252942" name="Rectangle 13"/>
          <p:cNvSpPr>
            <a:spLocks noChangeArrowheads="1"/>
          </p:cNvSpPr>
          <p:nvPr/>
        </p:nvSpPr>
        <p:spPr bwMode="auto">
          <a:xfrm>
            <a:off x="6084888" y="5849938"/>
            <a:ext cx="2170112" cy="1008062"/>
          </a:xfrm>
          <a:prstGeom prst="rect">
            <a:avLst/>
          </a:prstGeom>
          <a:noFill/>
          <a:ln w="9525">
            <a:noFill/>
            <a:miter lim="800000"/>
            <a:headEnd/>
            <a:tailEnd/>
          </a:ln>
        </p:spPr>
        <p:txBody>
          <a:bodyPr>
            <a:prstTxWarp prst="textNoShape">
              <a:avLst/>
            </a:prstTxWarp>
          </a:bodyPr>
          <a:lstStyle/>
          <a:p>
            <a:pPr marL="342900" indent="-342900">
              <a:lnSpc>
                <a:spcPct val="105000"/>
              </a:lnSpc>
              <a:spcBef>
                <a:spcPct val="20000"/>
              </a:spcBef>
            </a:pPr>
            <a:r>
              <a:rPr lang="it-IT" sz="2800" b="1">
                <a:solidFill>
                  <a:srgbClr val="FF0000"/>
                </a:solidFill>
              </a:rPr>
              <a:t>S’:</a:t>
            </a:r>
            <a:r>
              <a:rPr lang="it-IT" sz="2800"/>
              <a:t> </a:t>
            </a:r>
          </a:p>
        </p:txBody>
      </p:sp>
      <p:sp>
        <p:nvSpPr>
          <p:cNvPr id="252943" name="Rectangle 14"/>
          <p:cNvSpPr>
            <a:spLocks noChangeArrowheads="1"/>
          </p:cNvSpPr>
          <p:nvPr/>
        </p:nvSpPr>
        <p:spPr bwMode="auto">
          <a:xfrm>
            <a:off x="6804025" y="5884863"/>
            <a:ext cx="1789113" cy="519112"/>
          </a:xfrm>
          <a:prstGeom prst="rect">
            <a:avLst/>
          </a:prstGeom>
          <a:noFill/>
          <a:ln w="9525" cap="rnd">
            <a:noFill/>
            <a:prstDash val="sysDot"/>
            <a:miter lim="800000"/>
            <a:headEnd/>
            <a:tailEnd/>
          </a:ln>
        </p:spPr>
        <p:txBody>
          <a:bodyPr wrap="none">
            <a:prstTxWarp prst="textNoShape">
              <a:avLst/>
            </a:prstTxWarp>
            <a:spAutoFit/>
          </a:bodyPr>
          <a:lstStyle/>
          <a:p>
            <a:r>
              <a:rPr lang="it-IT" sz="2800" b="1">
                <a:solidFill>
                  <a:schemeClr val="tx2"/>
                </a:solidFill>
                <a:latin typeface="Comic Sans MS" pitchFamily="-107" charset="0"/>
              </a:rPr>
              <a:t>schema 2</a:t>
            </a:r>
          </a:p>
        </p:txBody>
      </p:sp>
      <p:sp>
        <p:nvSpPr>
          <p:cNvPr id="252944" name="AutoShape 15"/>
          <p:cNvSpPr>
            <a:spLocks noChangeArrowheads="1"/>
          </p:cNvSpPr>
          <p:nvPr/>
        </p:nvSpPr>
        <p:spPr bwMode="auto">
          <a:xfrm rot="-996312">
            <a:off x="5292725" y="2781300"/>
            <a:ext cx="792163" cy="1008063"/>
          </a:xfrm>
          <a:prstGeom prst="rightArrow">
            <a:avLst>
              <a:gd name="adj1" fmla="val 46565"/>
              <a:gd name="adj2" fmla="val 51741"/>
            </a:avLst>
          </a:prstGeom>
          <a:solidFill>
            <a:schemeClr val="accent1">
              <a:alpha val="9019"/>
            </a:schemeClr>
          </a:solidFill>
          <a:ln w="9525" cap="rnd">
            <a:solidFill>
              <a:schemeClr val="tx1"/>
            </a:solidFill>
            <a:prstDash val="sysDot"/>
            <a:miter lim="800000"/>
            <a:headEnd/>
            <a:tailEnd/>
          </a:ln>
        </p:spPr>
        <p:txBody>
          <a:bodyPr wrap="none" anchor="ctr">
            <a:prstTxWarp prst="textNoShape">
              <a:avLst/>
            </a:prstTxWarp>
          </a:bodyPr>
          <a:lstStyle/>
          <a:p>
            <a:endParaRPr lang="it-IT"/>
          </a:p>
        </p:txBody>
      </p:sp>
      <p:sp>
        <p:nvSpPr>
          <p:cNvPr id="252945" name="AutoShape 16"/>
          <p:cNvSpPr>
            <a:spLocks noChangeArrowheads="1"/>
          </p:cNvSpPr>
          <p:nvPr/>
        </p:nvSpPr>
        <p:spPr bwMode="auto">
          <a:xfrm rot="1668665">
            <a:off x="5364163" y="3932238"/>
            <a:ext cx="792162" cy="1008062"/>
          </a:xfrm>
          <a:prstGeom prst="rightArrow">
            <a:avLst>
              <a:gd name="adj1" fmla="val 46565"/>
              <a:gd name="adj2" fmla="val 51741"/>
            </a:avLst>
          </a:prstGeom>
          <a:solidFill>
            <a:schemeClr val="accent1">
              <a:alpha val="9019"/>
            </a:schemeClr>
          </a:solidFill>
          <a:ln w="9525" cap="rnd">
            <a:solidFill>
              <a:schemeClr val="tx1"/>
            </a:solidFill>
            <a:prstDash val="sysDot"/>
            <a:miter lim="800000"/>
            <a:headEnd/>
            <a:tailEnd/>
          </a:ln>
        </p:spPr>
        <p:txBody>
          <a:bodyPr wrap="none" anchor="ctr">
            <a:prstTxWarp prst="textNoShape">
              <a:avLst/>
            </a:prstTxWarp>
          </a:bodyPr>
          <a:lstStyle/>
          <a:p>
            <a:endParaRPr lang="it-IT"/>
          </a:p>
        </p:txBody>
      </p:sp>
    </p:spTree>
  </p:cSld>
  <p:clrMapOvr>
    <a:masterClrMapping/>
  </p:clrMapOvr>
  <p:timing>
    <p:tnLst>
      <p:par>
        <p:cTn id="1" dur="indefinite" restart="never" nodeType="tmRoot"/>
      </p:par>
    </p:tnLst>
  </p:timing>
</p:sld>
</file>

<file path=ppt/slides/slide13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11" name="Segnaposto numero diapositiva 5"/>
          <p:cNvSpPr>
            <a:spLocks noGrp="1"/>
          </p:cNvSpPr>
          <p:nvPr>
            <p:ph type="sldNum" sz="quarter" idx="12"/>
          </p:nvPr>
        </p:nvSpPr>
        <p:spPr/>
        <p:txBody>
          <a:bodyPr/>
          <a:lstStyle/>
          <a:p>
            <a:pPr>
              <a:defRPr/>
            </a:pPr>
            <a:fld id="{EB9AA13C-9D07-F248-B640-F669FACC787C}" type="slidenum">
              <a:rPr lang="it-IT"/>
              <a:pPr>
                <a:defRPr/>
              </a:pPr>
              <a:t>138</a:t>
            </a:fld>
            <a:endParaRPr lang="it-IT"/>
          </a:p>
        </p:txBody>
      </p:sp>
      <p:sp>
        <p:nvSpPr>
          <p:cNvPr id="254979" name="Rectangle 2"/>
          <p:cNvSpPr>
            <a:spLocks noChangeArrowheads="1"/>
          </p:cNvSpPr>
          <p:nvPr/>
        </p:nvSpPr>
        <p:spPr bwMode="auto">
          <a:xfrm rot="-1266566">
            <a:off x="5148263" y="1412875"/>
            <a:ext cx="2232025" cy="4537075"/>
          </a:xfrm>
          <a:prstGeom prst="rect">
            <a:avLst/>
          </a:prstGeom>
          <a:solidFill>
            <a:schemeClr val="accent1">
              <a:alpha val="9019"/>
            </a:schemeClr>
          </a:solidFill>
          <a:ln w="9525" cap="rnd">
            <a:solidFill>
              <a:schemeClr val="tx1"/>
            </a:solidFill>
            <a:prstDash val="sysDot"/>
            <a:miter lim="800000"/>
            <a:headEnd/>
            <a:tailEnd/>
          </a:ln>
        </p:spPr>
        <p:txBody>
          <a:bodyPr wrap="none" anchor="ctr">
            <a:prstTxWarp prst="textNoShape">
              <a:avLst/>
            </a:prstTxWarp>
          </a:bodyPr>
          <a:lstStyle/>
          <a:p>
            <a:endParaRPr lang="it-IT"/>
          </a:p>
        </p:txBody>
      </p:sp>
      <p:sp>
        <p:nvSpPr>
          <p:cNvPr id="254980" name="Rectangle 3"/>
          <p:cNvSpPr>
            <a:spLocks noChangeArrowheads="1"/>
          </p:cNvSpPr>
          <p:nvPr/>
        </p:nvSpPr>
        <p:spPr bwMode="auto">
          <a:xfrm rot="-1266566">
            <a:off x="1403350" y="1628775"/>
            <a:ext cx="2232025" cy="4537075"/>
          </a:xfrm>
          <a:prstGeom prst="rect">
            <a:avLst/>
          </a:prstGeom>
          <a:solidFill>
            <a:schemeClr val="accent1">
              <a:alpha val="9019"/>
            </a:schemeClr>
          </a:solidFill>
          <a:ln w="9525" cap="rnd">
            <a:solidFill>
              <a:schemeClr val="tx1"/>
            </a:solidFill>
            <a:prstDash val="sysDot"/>
            <a:miter lim="800000"/>
            <a:headEnd/>
            <a:tailEnd/>
          </a:ln>
        </p:spPr>
        <p:txBody>
          <a:bodyPr wrap="none" anchor="ctr">
            <a:prstTxWarp prst="textNoShape">
              <a:avLst/>
            </a:prstTxWarp>
          </a:bodyPr>
          <a:lstStyle/>
          <a:p>
            <a:endParaRPr lang="it-IT"/>
          </a:p>
        </p:txBody>
      </p:sp>
      <p:sp>
        <p:nvSpPr>
          <p:cNvPr id="91140" name="Rectangle 4"/>
          <p:cNvSpPr>
            <a:spLocks noGrp="1" noChangeArrowheads="1"/>
          </p:cNvSpPr>
          <p:nvPr>
            <p:ph type="ctrTitle"/>
          </p:nvPr>
        </p:nvSpPr>
        <p:spPr>
          <a:xfrm>
            <a:off x="684213" y="260350"/>
            <a:ext cx="7772400" cy="504825"/>
          </a:xfrm>
        </p:spPr>
        <p:txBody>
          <a:bodyPr anchor="t">
            <a:normAutofit fontScale="90000"/>
          </a:bodyPr>
          <a:lstStyle/>
          <a:p>
            <a:pPr>
              <a:defRPr/>
            </a:pPr>
            <a:r>
              <a:rPr lang="it-IT" sz="3200" b="1">
                <a:latin typeface="Tahoma" pitchFamily="-84" charset="0"/>
              </a:rPr>
              <a:t>Fallacie formali</a:t>
            </a:r>
          </a:p>
        </p:txBody>
      </p:sp>
      <p:sp>
        <p:nvSpPr>
          <p:cNvPr id="254982" name="Oval 5"/>
          <p:cNvSpPr>
            <a:spLocks noChangeArrowheads="1"/>
          </p:cNvSpPr>
          <p:nvPr/>
        </p:nvSpPr>
        <p:spPr bwMode="auto">
          <a:xfrm>
            <a:off x="5003800" y="3932238"/>
            <a:ext cx="2016125" cy="1296987"/>
          </a:xfrm>
          <a:prstGeom prst="ellipse">
            <a:avLst/>
          </a:prstGeom>
          <a:solidFill>
            <a:srgbClr val="FFFF00">
              <a:alpha val="14902"/>
            </a:srgbClr>
          </a:solidFill>
          <a:ln w="19050">
            <a:solidFill>
              <a:schemeClr val="tx1"/>
            </a:solidFill>
            <a:prstDash val="sysDot"/>
            <a:round/>
            <a:headEnd/>
            <a:tailEnd/>
          </a:ln>
        </p:spPr>
        <p:txBody>
          <a:bodyPr wrap="none" anchor="ctr">
            <a:prstTxWarp prst="textNoShape">
              <a:avLst/>
            </a:prstTxWarp>
          </a:bodyPr>
          <a:lstStyle/>
          <a:p>
            <a:pPr algn="ctr"/>
            <a:endParaRPr lang="it-IT">
              <a:solidFill>
                <a:srgbClr val="FFCC00"/>
              </a:solidFill>
            </a:endParaRPr>
          </a:p>
        </p:txBody>
      </p:sp>
      <p:sp>
        <p:nvSpPr>
          <p:cNvPr id="254983" name="Text Box 6"/>
          <p:cNvSpPr txBox="1">
            <a:spLocks noChangeArrowheads="1"/>
          </p:cNvSpPr>
          <p:nvPr/>
        </p:nvSpPr>
        <p:spPr bwMode="auto">
          <a:xfrm>
            <a:off x="684213" y="2060575"/>
            <a:ext cx="2520950" cy="1190625"/>
          </a:xfrm>
          <a:prstGeom prst="rect">
            <a:avLst/>
          </a:prstGeom>
          <a:noFill/>
          <a:ln w="9525">
            <a:noFill/>
            <a:miter lim="800000"/>
            <a:headEnd/>
            <a:tailEnd/>
          </a:ln>
        </p:spPr>
        <p:txBody>
          <a:bodyPr>
            <a:prstTxWarp prst="textNoShape">
              <a:avLst/>
            </a:prstTxWarp>
            <a:spAutoFit/>
          </a:bodyPr>
          <a:lstStyle/>
          <a:p>
            <a:pPr algn="ctr">
              <a:spcBef>
                <a:spcPct val="50000"/>
              </a:spcBef>
            </a:pPr>
            <a:r>
              <a:rPr lang="it-IT" sz="3600" b="1">
                <a:solidFill>
                  <a:schemeClr val="accent2"/>
                </a:solidFill>
                <a:latin typeface="Comic Sans MS" pitchFamily="-107" charset="0"/>
              </a:rPr>
              <a:t>Schemi validi</a:t>
            </a:r>
          </a:p>
        </p:txBody>
      </p:sp>
      <p:sp>
        <p:nvSpPr>
          <p:cNvPr id="254984" name="Text Box 7"/>
          <p:cNvSpPr txBox="1">
            <a:spLocks noChangeArrowheads="1"/>
          </p:cNvSpPr>
          <p:nvPr/>
        </p:nvSpPr>
        <p:spPr bwMode="auto">
          <a:xfrm>
            <a:off x="4572000" y="1773238"/>
            <a:ext cx="2520950" cy="1190625"/>
          </a:xfrm>
          <a:prstGeom prst="rect">
            <a:avLst/>
          </a:prstGeom>
          <a:noFill/>
          <a:ln w="9525">
            <a:noFill/>
            <a:miter lim="800000"/>
            <a:headEnd/>
            <a:tailEnd/>
          </a:ln>
        </p:spPr>
        <p:txBody>
          <a:bodyPr>
            <a:prstTxWarp prst="textNoShape">
              <a:avLst/>
            </a:prstTxWarp>
            <a:spAutoFit/>
          </a:bodyPr>
          <a:lstStyle/>
          <a:p>
            <a:pPr algn="ctr">
              <a:spcBef>
                <a:spcPct val="50000"/>
              </a:spcBef>
            </a:pPr>
            <a:r>
              <a:rPr lang="it-IT" sz="3600" b="1">
                <a:solidFill>
                  <a:srgbClr val="FF0000"/>
                </a:solidFill>
                <a:latin typeface="Comic Sans MS" pitchFamily="-107" charset="0"/>
              </a:rPr>
              <a:t>Schemi invalidi</a:t>
            </a:r>
          </a:p>
        </p:txBody>
      </p:sp>
      <p:sp>
        <p:nvSpPr>
          <p:cNvPr id="254985" name="Text Box 8"/>
          <p:cNvSpPr txBox="1">
            <a:spLocks noChangeArrowheads="1"/>
          </p:cNvSpPr>
          <p:nvPr/>
        </p:nvSpPr>
        <p:spPr bwMode="auto">
          <a:xfrm>
            <a:off x="5076825" y="4189413"/>
            <a:ext cx="1728788" cy="822325"/>
          </a:xfrm>
          <a:prstGeom prst="rect">
            <a:avLst/>
          </a:prstGeom>
          <a:noFill/>
          <a:ln w="9525">
            <a:noFill/>
            <a:miter lim="800000"/>
            <a:headEnd/>
            <a:tailEnd/>
          </a:ln>
        </p:spPr>
        <p:txBody>
          <a:bodyPr>
            <a:prstTxWarp prst="textNoShape">
              <a:avLst/>
            </a:prstTxWarp>
            <a:spAutoFit/>
          </a:bodyPr>
          <a:lstStyle/>
          <a:p>
            <a:pPr algn="ctr">
              <a:spcBef>
                <a:spcPct val="50000"/>
              </a:spcBef>
            </a:pPr>
            <a:r>
              <a:rPr lang="it-IT" b="1">
                <a:solidFill>
                  <a:srgbClr val="FF0000"/>
                </a:solidFill>
                <a:latin typeface="Comic Sans MS" pitchFamily="-107" charset="0"/>
              </a:rPr>
              <a:t>Fallacie formali</a:t>
            </a:r>
          </a:p>
        </p:txBody>
      </p:sp>
    </p:spTree>
  </p:cSld>
  <p:clrMapOvr>
    <a:masterClrMapping/>
  </p:clrMapOvr>
  <p:transition>
    <p:wipe dir="d"/>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7" presetClass="entr" presetSubtype="0" fill="hold" grpId="0" nodeType="withEffect">
                                  <p:stCondLst>
                                    <p:cond delay="0"/>
                                  </p:stCondLst>
                                  <p:childTnLst>
                                    <p:set>
                                      <p:cBhvr>
                                        <p:cTn id="6" dur="1" fill="hold">
                                          <p:stCondLst>
                                            <p:cond delay="0"/>
                                          </p:stCondLst>
                                        </p:cTn>
                                        <p:tgtEl>
                                          <p:spTgt spid="91140"/>
                                        </p:tgtEl>
                                        <p:attrNameLst>
                                          <p:attrName>style.visibility</p:attrName>
                                        </p:attrNameLst>
                                      </p:cBhvr>
                                      <p:to>
                                        <p:strVal val="visible"/>
                                      </p:to>
                                    </p:set>
                                    <p:animEffect transition="in" filter="fade">
                                      <p:cBhvr>
                                        <p:cTn id="7" dur="1000"/>
                                        <p:tgtEl>
                                          <p:spTgt spid="91140"/>
                                        </p:tgtEl>
                                      </p:cBhvr>
                                    </p:animEffect>
                                    <p:anim calcmode="lin" valueType="num">
                                      <p:cBhvr>
                                        <p:cTn id="8" dur="1000" fill="hold"/>
                                        <p:tgtEl>
                                          <p:spTgt spid="91140"/>
                                        </p:tgtEl>
                                        <p:attrNameLst>
                                          <p:attrName>ppt_x</p:attrName>
                                        </p:attrNameLst>
                                      </p:cBhvr>
                                      <p:tavLst>
                                        <p:tav tm="0">
                                          <p:val>
                                            <p:strVal val="#ppt_x"/>
                                          </p:val>
                                        </p:tav>
                                        <p:tav tm="100000">
                                          <p:val>
                                            <p:strVal val="#ppt_x"/>
                                          </p:val>
                                        </p:tav>
                                      </p:tavLst>
                                    </p:anim>
                                    <p:anim calcmode="lin" valueType="num">
                                      <p:cBhvr>
                                        <p:cTn id="9" dur="898" decel="100000" fill="hold"/>
                                        <p:tgtEl>
                                          <p:spTgt spid="91140"/>
                                        </p:tgtEl>
                                        <p:attrNameLst>
                                          <p:attrName>ppt_y</p:attrName>
                                        </p:attrNameLst>
                                      </p:cBhvr>
                                      <p:tavLst>
                                        <p:tav tm="0">
                                          <p:val>
                                            <p:strVal val="#ppt_y+1"/>
                                          </p:val>
                                        </p:tav>
                                        <p:tav tm="100000">
                                          <p:val>
                                            <p:strVal val="#ppt_y-.03"/>
                                          </p:val>
                                        </p:tav>
                                      </p:tavLst>
                                    </p:anim>
                                    <p:anim calcmode="lin" valueType="num">
                                      <p:cBhvr>
                                        <p:cTn id="10" dur="100" accel="100000" fill="hold">
                                          <p:stCondLst>
                                            <p:cond delay="898"/>
                                          </p:stCondLst>
                                        </p:cTn>
                                        <p:tgtEl>
                                          <p:spTgt spid="91140"/>
                                        </p:tgtEl>
                                        <p:attrNameLst>
                                          <p:attrName>ppt_y</p:attrName>
                                        </p:attrNameLst>
                                      </p:cBhvr>
                                      <p:tavLst>
                                        <p:tav tm="0">
                                          <p:val>
                                            <p:strVal val="#ppt_y-.03"/>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1140" grpId="0" animBg="1"/>
    </p:bldLst>
  </p:timing>
</p:sld>
</file>

<file path=ppt/slides/slide13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40" name="Segnaposto numero diapositiva 5"/>
          <p:cNvSpPr>
            <a:spLocks noGrp="1"/>
          </p:cNvSpPr>
          <p:nvPr>
            <p:ph type="sldNum" sz="quarter" idx="12"/>
          </p:nvPr>
        </p:nvSpPr>
        <p:spPr/>
        <p:txBody>
          <a:bodyPr/>
          <a:lstStyle/>
          <a:p>
            <a:pPr>
              <a:defRPr/>
            </a:pPr>
            <a:fld id="{F446D3A0-075E-9441-B7CE-EC5F41C4A6B1}" type="slidenum">
              <a:rPr lang="it-IT"/>
              <a:pPr>
                <a:defRPr/>
              </a:pPr>
              <a:t>139</a:t>
            </a:fld>
            <a:endParaRPr lang="it-IT"/>
          </a:p>
        </p:txBody>
      </p:sp>
      <p:sp>
        <p:nvSpPr>
          <p:cNvPr id="257027" name="Rectangle 2"/>
          <p:cNvSpPr>
            <a:spLocks noChangeArrowheads="1"/>
          </p:cNvSpPr>
          <p:nvPr/>
        </p:nvSpPr>
        <p:spPr bwMode="auto">
          <a:xfrm>
            <a:off x="3059113" y="3644900"/>
            <a:ext cx="2520950" cy="1871663"/>
          </a:xfrm>
          <a:prstGeom prst="rect">
            <a:avLst/>
          </a:prstGeom>
          <a:solidFill>
            <a:schemeClr val="accent1">
              <a:alpha val="9019"/>
            </a:schemeClr>
          </a:solidFill>
          <a:ln w="9525" cap="rnd">
            <a:solidFill>
              <a:schemeClr val="tx1"/>
            </a:solidFill>
            <a:prstDash val="sysDot"/>
            <a:miter lim="800000"/>
            <a:headEnd/>
            <a:tailEnd/>
          </a:ln>
        </p:spPr>
        <p:txBody>
          <a:bodyPr wrap="none" anchor="ctr">
            <a:prstTxWarp prst="textNoShape">
              <a:avLst/>
            </a:prstTxWarp>
          </a:bodyPr>
          <a:lstStyle/>
          <a:p>
            <a:endParaRPr lang="it-IT"/>
          </a:p>
        </p:txBody>
      </p:sp>
      <p:sp>
        <p:nvSpPr>
          <p:cNvPr id="257028" name="Rectangle 3"/>
          <p:cNvSpPr>
            <a:spLocks noChangeArrowheads="1"/>
          </p:cNvSpPr>
          <p:nvPr/>
        </p:nvSpPr>
        <p:spPr bwMode="auto">
          <a:xfrm>
            <a:off x="3059113" y="1196975"/>
            <a:ext cx="2519362" cy="1655763"/>
          </a:xfrm>
          <a:prstGeom prst="rect">
            <a:avLst/>
          </a:prstGeom>
          <a:solidFill>
            <a:schemeClr val="accent1">
              <a:alpha val="9019"/>
            </a:schemeClr>
          </a:solidFill>
          <a:ln w="9525" cap="rnd">
            <a:solidFill>
              <a:schemeClr val="tx1"/>
            </a:solidFill>
            <a:prstDash val="sysDot"/>
            <a:miter lim="800000"/>
            <a:headEnd/>
            <a:tailEnd/>
          </a:ln>
        </p:spPr>
        <p:txBody>
          <a:bodyPr wrap="none" anchor="ctr">
            <a:prstTxWarp prst="textNoShape">
              <a:avLst/>
            </a:prstTxWarp>
          </a:bodyPr>
          <a:lstStyle/>
          <a:p>
            <a:endParaRPr lang="it-IT"/>
          </a:p>
        </p:txBody>
      </p:sp>
      <p:sp>
        <p:nvSpPr>
          <p:cNvPr id="92164" name="Rectangle 4"/>
          <p:cNvSpPr>
            <a:spLocks noGrp="1" noChangeArrowheads="1"/>
          </p:cNvSpPr>
          <p:nvPr>
            <p:ph type="title"/>
          </p:nvPr>
        </p:nvSpPr>
        <p:spPr>
          <a:xfrm>
            <a:off x="250825" y="260350"/>
            <a:ext cx="8686800" cy="417513"/>
          </a:xfrm>
        </p:spPr>
        <p:txBody>
          <a:bodyPr anchor="t">
            <a:normAutofit fontScale="90000"/>
          </a:bodyPr>
          <a:lstStyle/>
          <a:p>
            <a:pPr>
              <a:defRPr/>
            </a:pPr>
            <a:r>
              <a:rPr lang="it-IT" sz="3200" b="1">
                <a:latin typeface="Tahoma" pitchFamily="-84" charset="0"/>
              </a:rPr>
              <a:t>Esempio della studentessa e dell’esame</a:t>
            </a:r>
          </a:p>
        </p:txBody>
      </p:sp>
      <p:sp>
        <p:nvSpPr>
          <p:cNvPr id="92165" name="Rectangle 5"/>
          <p:cNvSpPr>
            <a:spLocks noGrp="1" noChangeArrowheads="1"/>
          </p:cNvSpPr>
          <p:nvPr>
            <p:ph type="body" idx="1"/>
          </p:nvPr>
        </p:nvSpPr>
        <p:spPr>
          <a:xfrm>
            <a:off x="249238" y="2709863"/>
            <a:ext cx="2520950" cy="1655762"/>
          </a:xfrm>
        </p:spPr>
        <p:txBody>
          <a:bodyPr/>
          <a:lstStyle/>
          <a:p>
            <a:pPr algn="ctr">
              <a:lnSpc>
                <a:spcPct val="90000"/>
              </a:lnSpc>
              <a:buFontTx/>
              <a:buNone/>
            </a:pPr>
            <a:r>
              <a:rPr lang="it-IT" b="1">
                <a:latin typeface="Arial" pitchFamily="-107" charset="0"/>
                <a:ea typeface="ＭＳ Ｐゴシック" pitchFamily="-107" charset="-128"/>
                <a:cs typeface="ＭＳ Ｐゴシック" pitchFamily="-107" charset="-128"/>
              </a:rPr>
              <a:t>A</a:t>
            </a:r>
            <a:r>
              <a:rPr lang="it-IT" b="1">
                <a:latin typeface="Symbol" pitchFamily="-107" charset="2"/>
                <a:ea typeface="ＭＳ Ｐゴシック" pitchFamily="-107" charset="-128"/>
                <a:cs typeface="ＭＳ Ｐゴシック" pitchFamily="-107" charset="-128"/>
              </a:rPr>
              <a:t>®</a:t>
            </a:r>
            <a:r>
              <a:rPr lang="it-IT" b="1">
                <a:latin typeface="Arial" pitchFamily="-107" charset="0"/>
                <a:ea typeface="ＭＳ Ｐゴシック" pitchFamily="-107" charset="-128"/>
                <a:cs typeface="ＭＳ Ｐゴシック" pitchFamily="-107" charset="-128"/>
              </a:rPr>
              <a:t>B  </a:t>
            </a:r>
            <a:r>
              <a:rPr lang="it-IT" b="1">
                <a:latin typeface="Symbol" pitchFamily="-107" charset="2"/>
                <a:ea typeface="ＭＳ Ｐゴシック" pitchFamily="-107" charset="-128"/>
                <a:cs typeface="ＭＳ Ｐゴシック" pitchFamily="-107" charset="-128"/>
              </a:rPr>
              <a:t>Ø</a:t>
            </a:r>
            <a:r>
              <a:rPr lang="it-IT" b="1">
                <a:latin typeface="Arial" pitchFamily="-107" charset="0"/>
                <a:ea typeface="ＭＳ Ｐゴシック" pitchFamily="-107" charset="-128"/>
                <a:cs typeface="ＭＳ Ｐゴシック" pitchFamily="-107" charset="-128"/>
              </a:rPr>
              <a:t>A</a:t>
            </a:r>
          </a:p>
          <a:p>
            <a:pPr algn="ctr">
              <a:lnSpc>
                <a:spcPct val="90000"/>
              </a:lnSpc>
              <a:buFontTx/>
              <a:buNone/>
            </a:pPr>
            <a:endParaRPr lang="it-IT" sz="1600" b="1">
              <a:latin typeface="Arial" pitchFamily="-107" charset="0"/>
              <a:ea typeface="ＭＳ Ｐゴシック" pitchFamily="-107" charset="-128"/>
              <a:cs typeface="ＭＳ Ｐゴシック" pitchFamily="-107" charset="-128"/>
            </a:endParaRPr>
          </a:p>
          <a:p>
            <a:pPr algn="ctr">
              <a:lnSpc>
                <a:spcPct val="90000"/>
              </a:lnSpc>
              <a:buFontTx/>
              <a:buNone/>
            </a:pPr>
            <a:r>
              <a:rPr lang="it-IT" b="1">
                <a:latin typeface="Symbol" pitchFamily="-107" charset="2"/>
                <a:ea typeface="ＭＳ Ｐゴシック" pitchFamily="-107" charset="-128"/>
                <a:cs typeface="ＭＳ Ｐゴシック" pitchFamily="-107" charset="-128"/>
              </a:rPr>
              <a:t>Ø</a:t>
            </a:r>
            <a:r>
              <a:rPr lang="it-IT" b="1">
                <a:latin typeface="Arial" pitchFamily="-107" charset="0"/>
                <a:ea typeface="ＭＳ Ｐゴシック" pitchFamily="-107" charset="-128"/>
                <a:cs typeface="ＭＳ Ｐゴシック" pitchFamily="-107" charset="-128"/>
              </a:rPr>
              <a:t>B</a:t>
            </a:r>
          </a:p>
        </p:txBody>
      </p:sp>
      <p:sp>
        <p:nvSpPr>
          <p:cNvPr id="257031" name="Rectangle 6"/>
          <p:cNvSpPr>
            <a:spLocks noChangeArrowheads="1"/>
          </p:cNvSpPr>
          <p:nvPr/>
        </p:nvSpPr>
        <p:spPr bwMode="auto">
          <a:xfrm>
            <a:off x="3059113" y="1374775"/>
            <a:ext cx="2519362" cy="1190625"/>
          </a:xfrm>
          <a:prstGeom prst="rect">
            <a:avLst/>
          </a:prstGeom>
          <a:noFill/>
          <a:ln w="9525" cap="rnd">
            <a:noFill/>
            <a:prstDash val="sysDot"/>
            <a:miter lim="800000"/>
            <a:headEnd/>
            <a:tailEnd/>
          </a:ln>
        </p:spPr>
        <p:txBody>
          <a:bodyPr>
            <a:prstTxWarp prst="textNoShape">
              <a:avLst/>
            </a:prstTxWarp>
            <a:spAutoFit/>
          </a:bodyPr>
          <a:lstStyle/>
          <a:p>
            <a:pPr marL="177800" indent="-177800">
              <a:buClr>
                <a:srgbClr val="FF0000"/>
              </a:buClr>
              <a:buSzPct val="125000"/>
              <a:buFontTx/>
              <a:buChar char="•"/>
            </a:pPr>
            <a:r>
              <a:rPr lang="it-IT">
                <a:latin typeface="Comic Sans MS" pitchFamily="-107" charset="0"/>
              </a:rPr>
              <a:t>“Se avessi sbagliato la tavola di verità </a:t>
            </a:r>
            <a:br>
              <a:rPr lang="it-IT">
                <a:latin typeface="Comic Sans MS" pitchFamily="-107" charset="0"/>
              </a:rPr>
            </a:br>
            <a:endParaRPr lang="it-IT">
              <a:latin typeface="Comic Sans MS" pitchFamily="-107" charset="0"/>
            </a:endParaRPr>
          </a:p>
          <a:p>
            <a:pPr marL="177800" indent="-177800">
              <a:buClr>
                <a:srgbClr val="FF0000"/>
              </a:buClr>
              <a:buSzPct val="125000"/>
              <a:buFontTx/>
              <a:buChar char="•"/>
            </a:pPr>
            <a:r>
              <a:rPr lang="it-IT">
                <a:latin typeface="Comic Sans MS" pitchFamily="-107" charset="0"/>
              </a:rPr>
              <a:t>mi avrebbe bocciata </a:t>
            </a:r>
          </a:p>
        </p:txBody>
      </p:sp>
      <p:sp>
        <p:nvSpPr>
          <p:cNvPr id="257032" name="Line 7"/>
          <p:cNvSpPr>
            <a:spLocks noChangeShapeType="1"/>
          </p:cNvSpPr>
          <p:nvPr/>
        </p:nvSpPr>
        <p:spPr bwMode="auto">
          <a:xfrm>
            <a:off x="322263" y="3430588"/>
            <a:ext cx="2303462" cy="0"/>
          </a:xfrm>
          <a:prstGeom prst="line">
            <a:avLst/>
          </a:prstGeom>
          <a:noFill/>
          <a:ln w="19050">
            <a:solidFill>
              <a:schemeClr val="tx1"/>
            </a:solidFill>
            <a:round/>
            <a:headEnd/>
            <a:tailEnd/>
          </a:ln>
        </p:spPr>
        <p:txBody>
          <a:bodyPr>
            <a:prstTxWarp prst="textNoShape">
              <a:avLst/>
            </a:prstTxWarp>
          </a:bodyPr>
          <a:lstStyle/>
          <a:p>
            <a:endParaRPr lang="it-IT"/>
          </a:p>
        </p:txBody>
      </p:sp>
      <p:sp>
        <p:nvSpPr>
          <p:cNvPr id="257033" name="Oval 8"/>
          <p:cNvSpPr>
            <a:spLocks noChangeArrowheads="1"/>
          </p:cNvSpPr>
          <p:nvPr/>
        </p:nvSpPr>
        <p:spPr bwMode="auto">
          <a:xfrm>
            <a:off x="179388" y="2205038"/>
            <a:ext cx="2592387" cy="2303462"/>
          </a:xfrm>
          <a:prstGeom prst="ellipse">
            <a:avLst/>
          </a:prstGeom>
          <a:solidFill>
            <a:schemeClr val="accent1">
              <a:alpha val="9019"/>
            </a:schemeClr>
          </a:solidFill>
          <a:ln w="9525" cap="rnd">
            <a:solidFill>
              <a:schemeClr val="tx1"/>
            </a:solidFill>
            <a:prstDash val="sysDot"/>
            <a:round/>
            <a:headEnd/>
            <a:tailEnd/>
          </a:ln>
        </p:spPr>
        <p:txBody>
          <a:bodyPr wrap="none" anchor="ctr">
            <a:prstTxWarp prst="textNoShape">
              <a:avLst/>
            </a:prstTxWarp>
          </a:bodyPr>
          <a:lstStyle/>
          <a:p>
            <a:endParaRPr lang="it-IT"/>
          </a:p>
        </p:txBody>
      </p:sp>
      <p:sp>
        <p:nvSpPr>
          <p:cNvPr id="257034" name="Line 9"/>
          <p:cNvSpPr>
            <a:spLocks noChangeShapeType="1"/>
          </p:cNvSpPr>
          <p:nvPr/>
        </p:nvSpPr>
        <p:spPr bwMode="auto">
          <a:xfrm flipH="1">
            <a:off x="900113" y="1773238"/>
            <a:ext cx="2303462" cy="863600"/>
          </a:xfrm>
          <a:prstGeom prst="line">
            <a:avLst/>
          </a:prstGeom>
          <a:noFill/>
          <a:ln w="9525" cap="rnd">
            <a:solidFill>
              <a:schemeClr val="tx1"/>
            </a:solidFill>
            <a:prstDash val="sysDot"/>
            <a:round/>
            <a:headEnd/>
            <a:tailEnd type="triangle" w="med" len="med"/>
          </a:ln>
        </p:spPr>
        <p:txBody>
          <a:bodyPr>
            <a:prstTxWarp prst="textNoShape">
              <a:avLst/>
            </a:prstTxWarp>
          </a:bodyPr>
          <a:lstStyle/>
          <a:p>
            <a:endParaRPr lang="it-IT"/>
          </a:p>
        </p:txBody>
      </p:sp>
      <p:sp>
        <p:nvSpPr>
          <p:cNvPr id="257035" name="Line 10"/>
          <p:cNvSpPr>
            <a:spLocks noChangeShapeType="1"/>
          </p:cNvSpPr>
          <p:nvPr/>
        </p:nvSpPr>
        <p:spPr bwMode="auto">
          <a:xfrm flipH="1">
            <a:off x="1546225" y="2492375"/>
            <a:ext cx="1657350" cy="287338"/>
          </a:xfrm>
          <a:prstGeom prst="line">
            <a:avLst/>
          </a:prstGeom>
          <a:noFill/>
          <a:ln w="9525" cap="rnd">
            <a:solidFill>
              <a:schemeClr val="tx1"/>
            </a:solidFill>
            <a:prstDash val="sysDot"/>
            <a:round/>
            <a:headEnd/>
            <a:tailEnd type="triangle" w="med" len="med"/>
          </a:ln>
        </p:spPr>
        <p:txBody>
          <a:bodyPr>
            <a:prstTxWarp prst="textNoShape">
              <a:avLst/>
            </a:prstTxWarp>
          </a:bodyPr>
          <a:lstStyle/>
          <a:p>
            <a:endParaRPr lang="it-IT"/>
          </a:p>
        </p:txBody>
      </p:sp>
      <p:sp>
        <p:nvSpPr>
          <p:cNvPr id="257036" name="Rectangle 11"/>
          <p:cNvSpPr>
            <a:spLocks noChangeArrowheads="1"/>
          </p:cNvSpPr>
          <p:nvPr/>
        </p:nvSpPr>
        <p:spPr bwMode="auto">
          <a:xfrm>
            <a:off x="2987675" y="3787775"/>
            <a:ext cx="2447925" cy="1465263"/>
          </a:xfrm>
          <a:prstGeom prst="rect">
            <a:avLst/>
          </a:prstGeom>
          <a:noFill/>
          <a:ln w="9525" cap="rnd">
            <a:noFill/>
            <a:prstDash val="sysDot"/>
            <a:miter lim="800000"/>
            <a:headEnd/>
            <a:tailEnd/>
          </a:ln>
        </p:spPr>
        <p:txBody>
          <a:bodyPr>
            <a:prstTxWarp prst="textNoShape">
              <a:avLst/>
            </a:prstTxWarp>
            <a:spAutoFit/>
          </a:bodyPr>
          <a:lstStyle/>
          <a:p>
            <a:pPr marL="177800" indent="-177800">
              <a:buClr>
                <a:srgbClr val="FF0000"/>
              </a:buClr>
              <a:buSzPct val="125000"/>
              <a:buFontTx/>
              <a:buChar char="•"/>
            </a:pPr>
            <a:r>
              <a:rPr lang="it-IT">
                <a:latin typeface="Comic Sans MS" pitchFamily="-107" charset="0"/>
              </a:rPr>
              <a:t>tavola di verità non l’ho sbagliata, </a:t>
            </a:r>
          </a:p>
          <a:p>
            <a:pPr marL="177800" indent="-177800">
              <a:buClr>
                <a:srgbClr val="FF0000"/>
              </a:buClr>
              <a:buSzPct val="125000"/>
              <a:buFontTx/>
              <a:buChar char="•"/>
            </a:pPr>
            <a:endParaRPr lang="it-IT">
              <a:latin typeface="Comic Sans MS" pitchFamily="-107" charset="0"/>
            </a:endParaRPr>
          </a:p>
          <a:p>
            <a:pPr marL="177800" indent="-177800">
              <a:buClr>
                <a:srgbClr val="FF0000"/>
              </a:buClr>
              <a:buSzPct val="125000"/>
              <a:buFontTx/>
              <a:buChar char="•"/>
            </a:pPr>
            <a:r>
              <a:rPr lang="it-IT">
                <a:latin typeface="Comic Sans MS" pitchFamily="-107" charset="0"/>
              </a:rPr>
              <a:t>quindi non mi deve  bocciare</a:t>
            </a:r>
          </a:p>
        </p:txBody>
      </p:sp>
      <p:sp>
        <p:nvSpPr>
          <p:cNvPr id="257037" name="Line 12"/>
          <p:cNvSpPr>
            <a:spLocks noChangeShapeType="1"/>
          </p:cNvSpPr>
          <p:nvPr/>
        </p:nvSpPr>
        <p:spPr bwMode="auto">
          <a:xfrm flipH="1" flipV="1">
            <a:off x="2411413" y="3213100"/>
            <a:ext cx="720725" cy="936625"/>
          </a:xfrm>
          <a:prstGeom prst="line">
            <a:avLst/>
          </a:prstGeom>
          <a:noFill/>
          <a:ln w="9525" cap="rnd">
            <a:solidFill>
              <a:schemeClr val="tx1"/>
            </a:solidFill>
            <a:prstDash val="sysDot"/>
            <a:round/>
            <a:headEnd/>
            <a:tailEnd type="triangle" w="med" len="med"/>
          </a:ln>
        </p:spPr>
        <p:txBody>
          <a:bodyPr>
            <a:prstTxWarp prst="textNoShape">
              <a:avLst/>
            </a:prstTxWarp>
          </a:bodyPr>
          <a:lstStyle/>
          <a:p>
            <a:endParaRPr lang="it-IT"/>
          </a:p>
        </p:txBody>
      </p:sp>
      <p:sp>
        <p:nvSpPr>
          <p:cNvPr id="257038" name="Line 13"/>
          <p:cNvSpPr>
            <a:spLocks noChangeShapeType="1"/>
          </p:cNvSpPr>
          <p:nvPr/>
        </p:nvSpPr>
        <p:spPr bwMode="auto">
          <a:xfrm flipH="1" flipV="1">
            <a:off x="1835150" y="4005263"/>
            <a:ext cx="1296988" cy="1008062"/>
          </a:xfrm>
          <a:prstGeom prst="line">
            <a:avLst/>
          </a:prstGeom>
          <a:noFill/>
          <a:ln w="9525">
            <a:solidFill>
              <a:srgbClr val="FF0000"/>
            </a:solidFill>
            <a:prstDash val="sysDot"/>
            <a:round/>
            <a:headEnd/>
            <a:tailEnd type="triangle" w="med" len="med"/>
          </a:ln>
        </p:spPr>
        <p:txBody>
          <a:bodyPr>
            <a:prstTxWarp prst="textNoShape">
              <a:avLst/>
            </a:prstTxWarp>
          </a:bodyPr>
          <a:lstStyle/>
          <a:p>
            <a:endParaRPr lang="it-IT"/>
          </a:p>
        </p:txBody>
      </p:sp>
      <p:sp>
        <p:nvSpPr>
          <p:cNvPr id="257039" name="Rectangle 14"/>
          <p:cNvSpPr>
            <a:spLocks noChangeArrowheads="1"/>
          </p:cNvSpPr>
          <p:nvPr/>
        </p:nvSpPr>
        <p:spPr bwMode="auto">
          <a:xfrm>
            <a:off x="5940425" y="1196975"/>
            <a:ext cx="2987675" cy="1655763"/>
          </a:xfrm>
          <a:prstGeom prst="rect">
            <a:avLst/>
          </a:prstGeom>
          <a:solidFill>
            <a:schemeClr val="accent1">
              <a:alpha val="9019"/>
            </a:schemeClr>
          </a:solidFill>
          <a:ln w="9525" cap="rnd">
            <a:solidFill>
              <a:schemeClr val="tx1"/>
            </a:solidFill>
            <a:prstDash val="sysDot"/>
            <a:miter lim="800000"/>
            <a:headEnd/>
            <a:tailEnd/>
          </a:ln>
        </p:spPr>
        <p:txBody>
          <a:bodyPr wrap="none" anchor="ctr">
            <a:prstTxWarp prst="textNoShape">
              <a:avLst/>
            </a:prstTxWarp>
          </a:bodyPr>
          <a:lstStyle/>
          <a:p>
            <a:endParaRPr lang="it-IT"/>
          </a:p>
        </p:txBody>
      </p:sp>
      <p:sp>
        <p:nvSpPr>
          <p:cNvPr id="257040" name="Oval 15"/>
          <p:cNvSpPr>
            <a:spLocks noChangeArrowheads="1"/>
          </p:cNvSpPr>
          <p:nvPr/>
        </p:nvSpPr>
        <p:spPr bwMode="auto">
          <a:xfrm>
            <a:off x="5940425" y="1557338"/>
            <a:ext cx="1511300" cy="576262"/>
          </a:xfrm>
          <a:prstGeom prst="ellipse">
            <a:avLst/>
          </a:prstGeom>
          <a:solidFill>
            <a:schemeClr val="accent1">
              <a:alpha val="9019"/>
            </a:schemeClr>
          </a:solidFill>
          <a:ln w="9525" cap="rnd">
            <a:solidFill>
              <a:schemeClr val="tx1"/>
            </a:solidFill>
            <a:prstDash val="sysDot"/>
            <a:round/>
            <a:headEnd/>
            <a:tailEnd/>
          </a:ln>
        </p:spPr>
        <p:txBody>
          <a:bodyPr wrap="none" anchor="ctr">
            <a:prstTxWarp prst="textNoShape">
              <a:avLst/>
            </a:prstTxWarp>
          </a:bodyPr>
          <a:lstStyle/>
          <a:p>
            <a:pPr algn="ctr"/>
            <a:r>
              <a:rPr lang="it-IT" sz="1600" b="1">
                <a:solidFill>
                  <a:srgbClr val="0000CC"/>
                </a:solidFill>
                <a:latin typeface="Comic Sans MS" pitchFamily="-107" charset="0"/>
              </a:rPr>
              <a:t>Affermaz.</a:t>
            </a:r>
            <a:r>
              <a:rPr lang="it-IT" sz="1600" b="1">
                <a:latin typeface="Comic Sans MS" pitchFamily="-107" charset="0"/>
              </a:rPr>
              <a:t>A</a:t>
            </a:r>
            <a:endParaRPr lang="it-IT" sz="1600" b="1">
              <a:solidFill>
                <a:srgbClr val="FF0000"/>
              </a:solidFill>
              <a:latin typeface="Comic Sans MS" pitchFamily="-107" charset="0"/>
            </a:endParaRPr>
          </a:p>
        </p:txBody>
      </p:sp>
      <p:sp>
        <p:nvSpPr>
          <p:cNvPr id="92176" name="AutoShape 16"/>
          <p:cNvSpPr>
            <a:spLocks noChangeArrowheads="1"/>
          </p:cNvSpPr>
          <p:nvPr/>
        </p:nvSpPr>
        <p:spPr bwMode="auto">
          <a:xfrm rot="1828531">
            <a:off x="7308850" y="1700213"/>
            <a:ext cx="433388" cy="649287"/>
          </a:xfrm>
          <a:prstGeom prst="rightArrow">
            <a:avLst>
              <a:gd name="adj1" fmla="val 53509"/>
              <a:gd name="adj2" fmla="val 61949"/>
            </a:avLst>
          </a:prstGeom>
          <a:gradFill rotWithShape="1">
            <a:gsLst>
              <a:gs pos="0">
                <a:srgbClr val="FF0000">
                  <a:gamma/>
                  <a:shade val="46275"/>
                  <a:invGamma/>
                </a:srgbClr>
              </a:gs>
              <a:gs pos="100000">
                <a:srgbClr val="FF0000"/>
              </a:gs>
            </a:gsLst>
            <a:lin ang="5400000" scaled="1"/>
          </a:gradFill>
          <a:ln w="9525" cap="rnd">
            <a:solidFill>
              <a:schemeClr val="tx1"/>
            </a:solidFill>
            <a:prstDash val="sysDot"/>
            <a:miter lim="800000"/>
            <a:headEnd/>
            <a:tailEnd/>
          </a:ln>
          <a:effectLst>
            <a:outerShdw blurRad="63500" dist="38099" dir="2700000" algn="ctr" rotWithShape="0">
              <a:schemeClr val="bg2">
                <a:alpha val="74998"/>
              </a:schemeClr>
            </a:outerShdw>
          </a:effectLst>
        </p:spPr>
        <p:txBody>
          <a:bodyPr wrap="none" anchor="ctr">
            <a:prstTxWarp prst="textNoShape">
              <a:avLst/>
            </a:prstTxWarp>
          </a:bodyPr>
          <a:lstStyle/>
          <a:p>
            <a:pPr>
              <a:defRPr/>
            </a:pPr>
            <a:endParaRPr lang="it-IT">
              <a:latin typeface="Arial" pitchFamily="-1" charset="0"/>
              <a:ea typeface="ＭＳ Ｐゴシック" pitchFamily="-1" charset="-128"/>
              <a:cs typeface="ＭＳ Ｐゴシック" pitchFamily="-1" charset="-128"/>
            </a:endParaRPr>
          </a:p>
        </p:txBody>
      </p:sp>
      <p:sp>
        <p:nvSpPr>
          <p:cNvPr id="257042" name="Oval 17"/>
          <p:cNvSpPr>
            <a:spLocks noChangeArrowheads="1"/>
          </p:cNvSpPr>
          <p:nvPr/>
        </p:nvSpPr>
        <p:spPr bwMode="auto">
          <a:xfrm>
            <a:off x="7597775" y="1939925"/>
            <a:ext cx="1366838" cy="552450"/>
          </a:xfrm>
          <a:prstGeom prst="ellipse">
            <a:avLst/>
          </a:prstGeom>
          <a:solidFill>
            <a:schemeClr val="accent1">
              <a:alpha val="9019"/>
            </a:schemeClr>
          </a:solidFill>
          <a:ln w="9525" cap="rnd">
            <a:solidFill>
              <a:schemeClr val="tx1"/>
            </a:solidFill>
            <a:prstDash val="sysDot"/>
            <a:round/>
            <a:headEnd/>
            <a:tailEnd/>
          </a:ln>
        </p:spPr>
        <p:txBody>
          <a:bodyPr wrap="none" anchor="ctr">
            <a:prstTxWarp prst="textNoShape">
              <a:avLst/>
            </a:prstTxWarp>
          </a:bodyPr>
          <a:lstStyle/>
          <a:p>
            <a:pPr algn="ctr"/>
            <a:r>
              <a:rPr lang="it-IT" sz="1600" b="1">
                <a:solidFill>
                  <a:srgbClr val="0000CC"/>
                </a:solidFill>
                <a:latin typeface="Comic Sans MS" pitchFamily="-107" charset="0"/>
              </a:rPr>
              <a:t>Affermaz.</a:t>
            </a:r>
            <a:r>
              <a:rPr lang="it-IT" sz="1600" b="1">
                <a:latin typeface="Comic Sans MS" pitchFamily="-107" charset="0"/>
              </a:rPr>
              <a:t> B</a:t>
            </a:r>
          </a:p>
        </p:txBody>
      </p:sp>
      <p:sp>
        <p:nvSpPr>
          <p:cNvPr id="257043" name="Line 18"/>
          <p:cNvSpPr>
            <a:spLocks noChangeShapeType="1"/>
          </p:cNvSpPr>
          <p:nvPr/>
        </p:nvSpPr>
        <p:spPr bwMode="auto">
          <a:xfrm>
            <a:off x="5219700" y="1844675"/>
            <a:ext cx="720725" cy="0"/>
          </a:xfrm>
          <a:prstGeom prst="line">
            <a:avLst/>
          </a:prstGeom>
          <a:noFill/>
          <a:ln w="9525" cap="rnd">
            <a:solidFill>
              <a:schemeClr val="tx1"/>
            </a:solidFill>
            <a:prstDash val="sysDot"/>
            <a:round/>
            <a:headEnd/>
            <a:tailEnd type="triangle" w="med" len="med"/>
          </a:ln>
        </p:spPr>
        <p:txBody>
          <a:bodyPr>
            <a:prstTxWarp prst="textNoShape">
              <a:avLst/>
            </a:prstTxWarp>
          </a:bodyPr>
          <a:lstStyle/>
          <a:p>
            <a:endParaRPr lang="it-IT"/>
          </a:p>
        </p:txBody>
      </p:sp>
      <p:sp>
        <p:nvSpPr>
          <p:cNvPr id="257044" name="Line 19"/>
          <p:cNvSpPr>
            <a:spLocks noChangeShapeType="1"/>
          </p:cNvSpPr>
          <p:nvPr/>
        </p:nvSpPr>
        <p:spPr bwMode="auto">
          <a:xfrm>
            <a:off x="5508625" y="2420938"/>
            <a:ext cx="2232025" cy="0"/>
          </a:xfrm>
          <a:prstGeom prst="line">
            <a:avLst/>
          </a:prstGeom>
          <a:noFill/>
          <a:ln w="9525" cap="rnd">
            <a:solidFill>
              <a:schemeClr val="tx1"/>
            </a:solidFill>
            <a:prstDash val="sysDot"/>
            <a:round/>
            <a:headEnd/>
            <a:tailEnd type="triangle" w="med" len="med"/>
          </a:ln>
        </p:spPr>
        <p:txBody>
          <a:bodyPr>
            <a:prstTxWarp prst="textNoShape">
              <a:avLst/>
            </a:prstTxWarp>
          </a:bodyPr>
          <a:lstStyle/>
          <a:p>
            <a:endParaRPr lang="it-IT"/>
          </a:p>
        </p:txBody>
      </p:sp>
      <p:sp>
        <p:nvSpPr>
          <p:cNvPr id="92180" name="AutoShape 20"/>
          <p:cNvSpPr>
            <a:spLocks noChangeArrowheads="1"/>
          </p:cNvSpPr>
          <p:nvPr/>
        </p:nvSpPr>
        <p:spPr bwMode="auto">
          <a:xfrm rot="5400000">
            <a:off x="4146550" y="2852738"/>
            <a:ext cx="433387" cy="649288"/>
          </a:xfrm>
          <a:prstGeom prst="rightArrow">
            <a:avLst>
              <a:gd name="adj1" fmla="val 53509"/>
              <a:gd name="adj2" fmla="val 61949"/>
            </a:avLst>
          </a:prstGeom>
          <a:gradFill rotWithShape="1">
            <a:gsLst>
              <a:gs pos="0">
                <a:srgbClr val="FF0000">
                  <a:gamma/>
                  <a:shade val="46275"/>
                  <a:invGamma/>
                </a:srgbClr>
              </a:gs>
              <a:gs pos="100000">
                <a:srgbClr val="FF0000"/>
              </a:gs>
            </a:gsLst>
            <a:lin ang="5400000" scaled="1"/>
          </a:gradFill>
          <a:ln w="9525" cap="rnd">
            <a:solidFill>
              <a:schemeClr val="tx1"/>
            </a:solidFill>
            <a:prstDash val="sysDot"/>
            <a:miter lim="800000"/>
            <a:headEnd/>
            <a:tailEnd/>
          </a:ln>
          <a:effectLst>
            <a:outerShdw blurRad="63500" dist="38099" dir="2700000" algn="ctr" rotWithShape="0">
              <a:schemeClr val="bg2">
                <a:alpha val="74998"/>
              </a:schemeClr>
            </a:outerShdw>
          </a:effectLst>
        </p:spPr>
        <p:txBody>
          <a:bodyPr wrap="none" anchor="ctr">
            <a:prstTxWarp prst="textNoShape">
              <a:avLst/>
            </a:prstTxWarp>
          </a:bodyPr>
          <a:lstStyle/>
          <a:p>
            <a:pPr>
              <a:defRPr/>
            </a:pPr>
            <a:endParaRPr lang="it-IT">
              <a:latin typeface="Arial" pitchFamily="-1" charset="0"/>
              <a:ea typeface="ＭＳ Ｐゴシック" pitchFamily="-1" charset="-128"/>
              <a:cs typeface="ＭＳ Ｐゴシック" pitchFamily="-1" charset="-128"/>
            </a:endParaRPr>
          </a:p>
        </p:txBody>
      </p:sp>
      <p:sp>
        <p:nvSpPr>
          <p:cNvPr id="257046" name="Rectangle 21"/>
          <p:cNvSpPr>
            <a:spLocks noChangeArrowheads="1"/>
          </p:cNvSpPr>
          <p:nvPr/>
        </p:nvSpPr>
        <p:spPr bwMode="auto">
          <a:xfrm>
            <a:off x="5940425" y="3644900"/>
            <a:ext cx="2987675" cy="1871663"/>
          </a:xfrm>
          <a:prstGeom prst="rect">
            <a:avLst/>
          </a:prstGeom>
          <a:solidFill>
            <a:schemeClr val="accent1">
              <a:alpha val="9019"/>
            </a:schemeClr>
          </a:solidFill>
          <a:ln w="9525" cap="rnd">
            <a:solidFill>
              <a:schemeClr val="tx1"/>
            </a:solidFill>
            <a:prstDash val="sysDot"/>
            <a:miter lim="800000"/>
            <a:headEnd/>
            <a:tailEnd/>
          </a:ln>
        </p:spPr>
        <p:txBody>
          <a:bodyPr wrap="none" anchor="ctr">
            <a:prstTxWarp prst="textNoShape">
              <a:avLst/>
            </a:prstTxWarp>
          </a:bodyPr>
          <a:lstStyle/>
          <a:p>
            <a:endParaRPr lang="it-IT"/>
          </a:p>
        </p:txBody>
      </p:sp>
      <p:sp>
        <p:nvSpPr>
          <p:cNvPr id="257047" name="Oval 22"/>
          <p:cNvSpPr>
            <a:spLocks noChangeArrowheads="1"/>
          </p:cNvSpPr>
          <p:nvPr/>
        </p:nvSpPr>
        <p:spPr bwMode="auto">
          <a:xfrm>
            <a:off x="6083300" y="4579938"/>
            <a:ext cx="1368425" cy="792162"/>
          </a:xfrm>
          <a:prstGeom prst="ellipse">
            <a:avLst/>
          </a:prstGeom>
          <a:solidFill>
            <a:schemeClr val="accent1">
              <a:alpha val="9019"/>
            </a:schemeClr>
          </a:solidFill>
          <a:ln w="9525" cap="rnd">
            <a:solidFill>
              <a:schemeClr val="tx1"/>
            </a:solidFill>
            <a:prstDash val="sysDot"/>
            <a:round/>
            <a:headEnd/>
            <a:tailEnd/>
          </a:ln>
        </p:spPr>
        <p:txBody>
          <a:bodyPr wrap="none" anchor="ctr">
            <a:prstTxWarp prst="textNoShape">
              <a:avLst/>
            </a:prstTxWarp>
          </a:bodyPr>
          <a:lstStyle/>
          <a:p>
            <a:pPr algn="ctr"/>
            <a:r>
              <a:rPr lang="it-IT" sz="1600" b="1">
                <a:latin typeface="Comic Sans MS" pitchFamily="-107" charset="0"/>
              </a:rPr>
              <a:t>No</a:t>
            </a:r>
          </a:p>
          <a:p>
            <a:pPr algn="ctr"/>
            <a:r>
              <a:rPr lang="it-IT" sz="1600" b="1">
                <a:latin typeface="Comic Sans MS" pitchFamily="-107" charset="0"/>
              </a:rPr>
              <a:t>Affermaz. A </a:t>
            </a:r>
            <a:endParaRPr lang="it-IT" sz="1600" b="1">
              <a:solidFill>
                <a:srgbClr val="FF0000"/>
              </a:solidFill>
              <a:latin typeface="Comic Sans MS" pitchFamily="-107" charset="0"/>
            </a:endParaRPr>
          </a:p>
        </p:txBody>
      </p:sp>
      <p:sp>
        <p:nvSpPr>
          <p:cNvPr id="257048" name="Oval 23"/>
          <p:cNvSpPr>
            <a:spLocks noChangeArrowheads="1"/>
          </p:cNvSpPr>
          <p:nvPr/>
        </p:nvSpPr>
        <p:spPr bwMode="auto">
          <a:xfrm>
            <a:off x="7526338" y="3787775"/>
            <a:ext cx="1366837" cy="552450"/>
          </a:xfrm>
          <a:prstGeom prst="ellipse">
            <a:avLst/>
          </a:prstGeom>
          <a:solidFill>
            <a:schemeClr val="accent1">
              <a:alpha val="9019"/>
            </a:schemeClr>
          </a:solidFill>
          <a:ln w="9525" cap="rnd">
            <a:solidFill>
              <a:schemeClr val="tx1"/>
            </a:solidFill>
            <a:prstDash val="sysDot"/>
            <a:round/>
            <a:headEnd/>
            <a:tailEnd/>
          </a:ln>
        </p:spPr>
        <p:txBody>
          <a:bodyPr wrap="none" anchor="ctr">
            <a:prstTxWarp prst="textNoShape">
              <a:avLst/>
            </a:prstTxWarp>
          </a:bodyPr>
          <a:lstStyle/>
          <a:p>
            <a:pPr algn="ctr"/>
            <a:r>
              <a:rPr lang="it-IT" sz="1600" b="1">
                <a:latin typeface="Comic Sans MS" pitchFamily="-107" charset="0"/>
              </a:rPr>
              <a:t>No</a:t>
            </a:r>
          </a:p>
          <a:p>
            <a:pPr algn="ctr"/>
            <a:r>
              <a:rPr lang="it-IT" sz="1600" b="1">
                <a:latin typeface="Comic Sans MS" pitchFamily="-107" charset="0"/>
              </a:rPr>
              <a:t>Affermaz. B </a:t>
            </a:r>
          </a:p>
        </p:txBody>
      </p:sp>
      <p:sp>
        <p:nvSpPr>
          <p:cNvPr id="257049" name="Line 24"/>
          <p:cNvSpPr>
            <a:spLocks noChangeShapeType="1"/>
          </p:cNvSpPr>
          <p:nvPr/>
        </p:nvSpPr>
        <p:spPr bwMode="auto">
          <a:xfrm>
            <a:off x="4111625" y="2852738"/>
            <a:ext cx="503238" cy="576262"/>
          </a:xfrm>
          <a:prstGeom prst="line">
            <a:avLst/>
          </a:prstGeom>
          <a:noFill/>
          <a:ln w="41275">
            <a:solidFill>
              <a:schemeClr val="tx1"/>
            </a:solidFill>
            <a:prstDash val="dash"/>
            <a:round/>
            <a:headEnd/>
            <a:tailEnd/>
          </a:ln>
        </p:spPr>
        <p:txBody>
          <a:bodyPr>
            <a:prstTxWarp prst="textNoShape">
              <a:avLst/>
            </a:prstTxWarp>
          </a:bodyPr>
          <a:lstStyle/>
          <a:p>
            <a:endParaRPr lang="it-IT"/>
          </a:p>
        </p:txBody>
      </p:sp>
      <p:sp>
        <p:nvSpPr>
          <p:cNvPr id="257050" name="Line 25"/>
          <p:cNvSpPr>
            <a:spLocks noChangeShapeType="1"/>
          </p:cNvSpPr>
          <p:nvPr/>
        </p:nvSpPr>
        <p:spPr bwMode="auto">
          <a:xfrm flipV="1">
            <a:off x="4067175" y="2852738"/>
            <a:ext cx="649288" cy="504825"/>
          </a:xfrm>
          <a:prstGeom prst="line">
            <a:avLst/>
          </a:prstGeom>
          <a:noFill/>
          <a:ln w="41275">
            <a:solidFill>
              <a:schemeClr val="tx1"/>
            </a:solidFill>
            <a:prstDash val="dash"/>
            <a:round/>
            <a:headEnd/>
            <a:tailEnd/>
          </a:ln>
        </p:spPr>
        <p:txBody>
          <a:bodyPr>
            <a:prstTxWarp prst="textNoShape">
              <a:avLst/>
            </a:prstTxWarp>
          </a:bodyPr>
          <a:lstStyle/>
          <a:p>
            <a:endParaRPr lang="it-IT"/>
          </a:p>
        </p:txBody>
      </p:sp>
      <p:sp>
        <p:nvSpPr>
          <p:cNvPr id="92186" name="AutoShape 26"/>
          <p:cNvSpPr>
            <a:spLocks noChangeArrowheads="1"/>
          </p:cNvSpPr>
          <p:nvPr/>
        </p:nvSpPr>
        <p:spPr bwMode="auto">
          <a:xfrm rot="30089352">
            <a:off x="7234238" y="4291013"/>
            <a:ext cx="433387" cy="649287"/>
          </a:xfrm>
          <a:prstGeom prst="rightArrow">
            <a:avLst>
              <a:gd name="adj1" fmla="val 53509"/>
              <a:gd name="adj2" fmla="val 61949"/>
            </a:avLst>
          </a:prstGeom>
          <a:gradFill rotWithShape="1">
            <a:gsLst>
              <a:gs pos="0">
                <a:srgbClr val="FF0000">
                  <a:gamma/>
                  <a:shade val="46275"/>
                  <a:invGamma/>
                </a:srgbClr>
              </a:gs>
              <a:gs pos="100000">
                <a:srgbClr val="FF0000"/>
              </a:gs>
            </a:gsLst>
            <a:lin ang="5400000" scaled="1"/>
          </a:gradFill>
          <a:ln w="9525" cap="rnd">
            <a:solidFill>
              <a:schemeClr val="tx1"/>
            </a:solidFill>
            <a:prstDash val="sysDot"/>
            <a:miter lim="800000"/>
            <a:headEnd/>
            <a:tailEnd/>
          </a:ln>
          <a:effectLst>
            <a:outerShdw blurRad="63500" dist="38099" dir="2700000" algn="ctr" rotWithShape="0">
              <a:schemeClr val="bg2">
                <a:alpha val="74998"/>
              </a:schemeClr>
            </a:outerShdw>
          </a:effectLst>
        </p:spPr>
        <p:txBody>
          <a:bodyPr wrap="none" anchor="ctr">
            <a:prstTxWarp prst="textNoShape">
              <a:avLst/>
            </a:prstTxWarp>
          </a:bodyPr>
          <a:lstStyle/>
          <a:p>
            <a:pPr>
              <a:defRPr/>
            </a:pPr>
            <a:endParaRPr lang="it-IT">
              <a:latin typeface="Arial" pitchFamily="-1" charset="0"/>
              <a:ea typeface="ＭＳ Ｐゴシック" pitchFamily="-1" charset="-128"/>
              <a:cs typeface="ＭＳ Ｐゴシック" pitchFamily="-1" charset="-128"/>
            </a:endParaRPr>
          </a:p>
        </p:txBody>
      </p:sp>
      <p:sp>
        <p:nvSpPr>
          <p:cNvPr id="257052" name="Line 27"/>
          <p:cNvSpPr>
            <a:spLocks noChangeShapeType="1"/>
          </p:cNvSpPr>
          <p:nvPr/>
        </p:nvSpPr>
        <p:spPr bwMode="auto">
          <a:xfrm>
            <a:off x="7207250" y="4364038"/>
            <a:ext cx="503238" cy="576262"/>
          </a:xfrm>
          <a:prstGeom prst="line">
            <a:avLst/>
          </a:prstGeom>
          <a:noFill/>
          <a:ln w="41275">
            <a:solidFill>
              <a:schemeClr val="tx1"/>
            </a:solidFill>
            <a:prstDash val="dash"/>
            <a:round/>
            <a:headEnd/>
            <a:tailEnd/>
          </a:ln>
        </p:spPr>
        <p:txBody>
          <a:bodyPr>
            <a:prstTxWarp prst="textNoShape">
              <a:avLst/>
            </a:prstTxWarp>
          </a:bodyPr>
          <a:lstStyle/>
          <a:p>
            <a:endParaRPr lang="it-IT"/>
          </a:p>
        </p:txBody>
      </p:sp>
      <p:sp>
        <p:nvSpPr>
          <p:cNvPr id="257053" name="Line 28"/>
          <p:cNvSpPr>
            <a:spLocks noChangeShapeType="1"/>
          </p:cNvSpPr>
          <p:nvPr/>
        </p:nvSpPr>
        <p:spPr bwMode="auto">
          <a:xfrm flipV="1">
            <a:off x="7162800" y="4364038"/>
            <a:ext cx="649288" cy="504825"/>
          </a:xfrm>
          <a:prstGeom prst="line">
            <a:avLst/>
          </a:prstGeom>
          <a:noFill/>
          <a:ln w="41275">
            <a:solidFill>
              <a:schemeClr val="tx1"/>
            </a:solidFill>
            <a:prstDash val="dash"/>
            <a:round/>
            <a:headEnd/>
            <a:tailEnd/>
          </a:ln>
        </p:spPr>
        <p:txBody>
          <a:bodyPr>
            <a:prstTxWarp prst="textNoShape">
              <a:avLst/>
            </a:prstTxWarp>
          </a:bodyPr>
          <a:lstStyle/>
          <a:p>
            <a:endParaRPr lang="it-IT"/>
          </a:p>
        </p:txBody>
      </p:sp>
      <p:sp>
        <p:nvSpPr>
          <p:cNvPr id="257054" name="Rectangle 29"/>
          <p:cNvSpPr>
            <a:spLocks noChangeArrowheads="1"/>
          </p:cNvSpPr>
          <p:nvPr/>
        </p:nvSpPr>
        <p:spPr bwMode="auto">
          <a:xfrm>
            <a:off x="7969250" y="2492375"/>
            <a:ext cx="781050" cy="274638"/>
          </a:xfrm>
          <a:prstGeom prst="rect">
            <a:avLst/>
          </a:prstGeom>
          <a:noFill/>
          <a:ln w="9525" cap="rnd">
            <a:noFill/>
            <a:prstDash val="sysDot"/>
            <a:miter lim="800000"/>
            <a:headEnd/>
            <a:tailEnd/>
          </a:ln>
        </p:spPr>
        <p:txBody>
          <a:bodyPr wrap="none">
            <a:prstTxWarp prst="textNoShape">
              <a:avLst/>
            </a:prstTxWarp>
            <a:spAutoFit/>
          </a:bodyPr>
          <a:lstStyle/>
          <a:p>
            <a:r>
              <a:rPr lang="it-IT" sz="1200">
                <a:latin typeface="Comic Sans MS" pitchFamily="-107" charset="0"/>
              </a:rPr>
              <a:t>bocciata</a:t>
            </a:r>
          </a:p>
        </p:txBody>
      </p:sp>
      <p:sp>
        <p:nvSpPr>
          <p:cNvPr id="257055" name="Rectangle 30"/>
          <p:cNvSpPr>
            <a:spLocks noChangeArrowheads="1"/>
          </p:cNvSpPr>
          <p:nvPr/>
        </p:nvSpPr>
        <p:spPr bwMode="auto">
          <a:xfrm>
            <a:off x="6011863" y="1282700"/>
            <a:ext cx="1673225" cy="274638"/>
          </a:xfrm>
          <a:prstGeom prst="rect">
            <a:avLst/>
          </a:prstGeom>
          <a:noFill/>
          <a:ln w="9525" cap="rnd">
            <a:noFill/>
            <a:prstDash val="sysDot"/>
            <a:miter lim="800000"/>
            <a:headEnd/>
            <a:tailEnd/>
          </a:ln>
        </p:spPr>
        <p:txBody>
          <a:bodyPr wrap="none">
            <a:prstTxWarp prst="textNoShape">
              <a:avLst/>
            </a:prstTxWarp>
            <a:spAutoFit/>
          </a:bodyPr>
          <a:lstStyle/>
          <a:p>
            <a:r>
              <a:rPr lang="it-IT" sz="1200">
                <a:latin typeface="Comic Sans MS" pitchFamily="-107" charset="0"/>
              </a:rPr>
              <a:t>Tav. verità sbagliata </a:t>
            </a:r>
          </a:p>
        </p:txBody>
      </p:sp>
      <p:sp>
        <p:nvSpPr>
          <p:cNvPr id="257056" name="Rectangle 31"/>
          <p:cNvSpPr>
            <a:spLocks noChangeArrowheads="1"/>
          </p:cNvSpPr>
          <p:nvPr/>
        </p:nvSpPr>
        <p:spPr bwMode="auto">
          <a:xfrm>
            <a:off x="2986088" y="3429000"/>
            <a:ext cx="6049962" cy="2447925"/>
          </a:xfrm>
          <a:prstGeom prst="rect">
            <a:avLst/>
          </a:prstGeom>
          <a:noFill/>
          <a:ln w="19050">
            <a:solidFill>
              <a:srgbClr val="FF0000"/>
            </a:solidFill>
            <a:prstDash val="dash"/>
            <a:miter lim="800000"/>
            <a:headEnd/>
            <a:tailEnd/>
          </a:ln>
        </p:spPr>
        <p:txBody>
          <a:bodyPr wrap="none" anchor="ctr">
            <a:prstTxWarp prst="textNoShape">
              <a:avLst/>
            </a:prstTxWarp>
          </a:bodyPr>
          <a:lstStyle/>
          <a:p>
            <a:endParaRPr lang="it-IT"/>
          </a:p>
        </p:txBody>
      </p:sp>
      <p:sp>
        <p:nvSpPr>
          <p:cNvPr id="257057" name="Rectangle 32"/>
          <p:cNvSpPr>
            <a:spLocks noChangeArrowheads="1"/>
          </p:cNvSpPr>
          <p:nvPr/>
        </p:nvSpPr>
        <p:spPr bwMode="auto">
          <a:xfrm>
            <a:off x="7164388" y="3429000"/>
            <a:ext cx="1835150" cy="274638"/>
          </a:xfrm>
          <a:prstGeom prst="rect">
            <a:avLst/>
          </a:prstGeom>
          <a:noFill/>
          <a:ln w="9525" cap="rnd">
            <a:noFill/>
            <a:prstDash val="sysDot"/>
            <a:miter lim="800000"/>
            <a:headEnd/>
            <a:tailEnd/>
          </a:ln>
        </p:spPr>
        <p:txBody>
          <a:bodyPr>
            <a:prstTxWarp prst="textNoShape">
              <a:avLst/>
            </a:prstTxWarp>
            <a:spAutoFit/>
          </a:bodyPr>
          <a:lstStyle/>
          <a:p>
            <a:r>
              <a:rPr lang="it-IT" sz="1200">
                <a:latin typeface="Comic Sans MS" pitchFamily="-107" charset="0"/>
              </a:rPr>
              <a:t>Tav. verità </a:t>
            </a:r>
            <a:r>
              <a:rPr lang="it-IT" sz="1200">
                <a:solidFill>
                  <a:srgbClr val="FF0000"/>
                </a:solidFill>
                <a:latin typeface="Comic Sans MS" pitchFamily="-107" charset="0"/>
              </a:rPr>
              <a:t>no </a:t>
            </a:r>
            <a:r>
              <a:rPr lang="it-IT" sz="1200">
                <a:latin typeface="Comic Sans MS" pitchFamily="-107" charset="0"/>
              </a:rPr>
              <a:t>sbagliata </a:t>
            </a:r>
          </a:p>
        </p:txBody>
      </p:sp>
      <p:sp>
        <p:nvSpPr>
          <p:cNvPr id="257058" name="Line 33"/>
          <p:cNvSpPr>
            <a:spLocks noChangeShapeType="1"/>
          </p:cNvSpPr>
          <p:nvPr/>
        </p:nvSpPr>
        <p:spPr bwMode="auto">
          <a:xfrm>
            <a:off x="5219700" y="4221163"/>
            <a:ext cx="2160588" cy="0"/>
          </a:xfrm>
          <a:prstGeom prst="line">
            <a:avLst/>
          </a:prstGeom>
          <a:noFill/>
          <a:ln w="9525" cap="rnd">
            <a:solidFill>
              <a:schemeClr val="tx1"/>
            </a:solidFill>
            <a:prstDash val="sysDot"/>
            <a:round/>
            <a:headEnd/>
            <a:tailEnd type="triangle" w="med" len="med"/>
          </a:ln>
        </p:spPr>
        <p:txBody>
          <a:bodyPr>
            <a:prstTxWarp prst="textNoShape">
              <a:avLst/>
            </a:prstTxWarp>
          </a:bodyPr>
          <a:lstStyle/>
          <a:p>
            <a:endParaRPr lang="it-IT"/>
          </a:p>
        </p:txBody>
      </p:sp>
      <p:sp>
        <p:nvSpPr>
          <p:cNvPr id="257059" name="Line 34"/>
          <p:cNvSpPr>
            <a:spLocks noChangeShapeType="1"/>
          </p:cNvSpPr>
          <p:nvPr/>
        </p:nvSpPr>
        <p:spPr bwMode="auto">
          <a:xfrm>
            <a:off x="4427538" y="5084763"/>
            <a:ext cx="1512887" cy="0"/>
          </a:xfrm>
          <a:prstGeom prst="line">
            <a:avLst/>
          </a:prstGeom>
          <a:noFill/>
          <a:ln w="9525">
            <a:solidFill>
              <a:srgbClr val="FF0000"/>
            </a:solidFill>
            <a:prstDash val="sysDot"/>
            <a:round/>
            <a:headEnd/>
            <a:tailEnd type="triangle" w="med" len="med"/>
          </a:ln>
        </p:spPr>
        <p:txBody>
          <a:bodyPr>
            <a:prstTxWarp prst="textNoShape">
              <a:avLst/>
            </a:prstTxWarp>
          </a:bodyPr>
          <a:lstStyle/>
          <a:p>
            <a:endParaRPr lang="it-IT"/>
          </a:p>
        </p:txBody>
      </p:sp>
      <p:sp>
        <p:nvSpPr>
          <p:cNvPr id="257060" name="Rectangle 35"/>
          <p:cNvSpPr>
            <a:spLocks noChangeArrowheads="1"/>
          </p:cNvSpPr>
          <p:nvPr/>
        </p:nvSpPr>
        <p:spPr bwMode="auto">
          <a:xfrm>
            <a:off x="6084888" y="5588000"/>
            <a:ext cx="1835150" cy="274638"/>
          </a:xfrm>
          <a:prstGeom prst="rect">
            <a:avLst/>
          </a:prstGeom>
          <a:noFill/>
          <a:ln w="9525" cap="rnd">
            <a:noFill/>
            <a:prstDash val="sysDot"/>
            <a:miter lim="800000"/>
            <a:headEnd/>
            <a:tailEnd/>
          </a:ln>
        </p:spPr>
        <p:txBody>
          <a:bodyPr>
            <a:prstTxWarp prst="textNoShape">
              <a:avLst/>
            </a:prstTxWarp>
            <a:spAutoFit/>
          </a:bodyPr>
          <a:lstStyle/>
          <a:p>
            <a:r>
              <a:rPr lang="it-IT" sz="1200">
                <a:solidFill>
                  <a:srgbClr val="FF0000"/>
                </a:solidFill>
                <a:latin typeface="Comic Sans MS" pitchFamily="-107" charset="0"/>
              </a:rPr>
              <a:t>no </a:t>
            </a:r>
            <a:r>
              <a:rPr lang="it-IT" sz="1200">
                <a:latin typeface="Comic Sans MS" pitchFamily="-107" charset="0"/>
              </a:rPr>
              <a:t>bocciata </a:t>
            </a:r>
          </a:p>
        </p:txBody>
      </p:sp>
      <p:sp>
        <p:nvSpPr>
          <p:cNvPr id="257061" name="Text Box 36"/>
          <p:cNvSpPr txBox="1">
            <a:spLocks noChangeArrowheads="1"/>
          </p:cNvSpPr>
          <p:nvPr/>
        </p:nvSpPr>
        <p:spPr bwMode="auto">
          <a:xfrm>
            <a:off x="155575" y="6021388"/>
            <a:ext cx="8947150" cy="336550"/>
          </a:xfrm>
          <a:prstGeom prst="rect">
            <a:avLst/>
          </a:prstGeom>
          <a:noFill/>
          <a:ln w="9525" cap="rnd">
            <a:noFill/>
            <a:prstDash val="sysDot"/>
            <a:miter lim="800000"/>
            <a:headEnd/>
            <a:tailEnd/>
          </a:ln>
        </p:spPr>
        <p:txBody>
          <a:bodyPr wrap="none">
            <a:prstTxWarp prst="textNoShape">
              <a:avLst/>
            </a:prstTxWarp>
            <a:spAutoFit/>
          </a:bodyPr>
          <a:lstStyle/>
          <a:p>
            <a:r>
              <a:rPr lang="it-IT" sz="1600">
                <a:latin typeface="Comic Sans MS" pitchFamily="-107" charset="0"/>
              </a:rPr>
              <a:t>Non sbagliare la tavola </a:t>
            </a:r>
            <a:r>
              <a:rPr lang="it-IT" sz="1600">
                <a:latin typeface="Comic Sans MS" pitchFamily="-107" charset="0"/>
                <a:sym typeface="Wingdings" pitchFamily="-107" charset="2"/>
              </a:rPr>
              <a:t>è una </a:t>
            </a:r>
            <a:r>
              <a:rPr lang="it-IT" sz="1600" b="1">
                <a:latin typeface="Comic Sans MS" pitchFamily="-107" charset="0"/>
                <a:sym typeface="Wingdings" pitchFamily="-107" charset="2"/>
              </a:rPr>
              <a:t>condizione necessaria ma non sufficiente</a:t>
            </a:r>
            <a:r>
              <a:rPr lang="it-IT" sz="1600">
                <a:latin typeface="Comic Sans MS" pitchFamily="-107" charset="0"/>
                <a:sym typeface="Wingdings" pitchFamily="-107" charset="2"/>
              </a:rPr>
              <a:t> per superare l’esame</a:t>
            </a:r>
            <a:endParaRPr lang="it-IT" sz="1600">
              <a:latin typeface="Comic Sans MS" pitchFamily="-107" charset="0"/>
            </a:endParaRPr>
          </a:p>
        </p:txBody>
      </p:sp>
      <p:sp>
        <p:nvSpPr>
          <p:cNvPr id="257062" name="Rectangle 37"/>
          <p:cNvSpPr>
            <a:spLocks noChangeArrowheads="1"/>
          </p:cNvSpPr>
          <p:nvPr/>
        </p:nvSpPr>
        <p:spPr bwMode="auto">
          <a:xfrm>
            <a:off x="2986088" y="1125538"/>
            <a:ext cx="6049962" cy="1798637"/>
          </a:xfrm>
          <a:prstGeom prst="rect">
            <a:avLst/>
          </a:prstGeom>
          <a:noFill/>
          <a:ln w="19050">
            <a:solidFill>
              <a:srgbClr val="0000CC"/>
            </a:solidFill>
            <a:prstDash val="dash"/>
            <a:miter lim="800000"/>
            <a:headEnd/>
            <a:tailEnd/>
          </a:ln>
        </p:spPr>
        <p:txBody>
          <a:bodyPr wrap="none" anchor="ctr">
            <a:prstTxWarp prst="textNoShape">
              <a:avLst/>
            </a:prstTxWarp>
          </a:bodyPr>
          <a:lstStyle/>
          <a:p>
            <a:endParaRPr lang="it-IT"/>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0" fill="hold" grpId="0" nodeType="withEffect">
                                  <p:stCondLst>
                                    <p:cond delay="0"/>
                                  </p:stCondLst>
                                  <p:childTnLst>
                                    <p:set>
                                      <p:cBhvr>
                                        <p:cTn id="6" dur="1" fill="hold">
                                          <p:stCondLst>
                                            <p:cond delay="0"/>
                                          </p:stCondLst>
                                        </p:cTn>
                                        <p:tgtEl>
                                          <p:spTgt spid="92164"/>
                                        </p:tgtEl>
                                        <p:attrNameLst>
                                          <p:attrName>style.visibility</p:attrName>
                                        </p:attrNameLst>
                                      </p:cBhvr>
                                      <p:to>
                                        <p:strVal val="visible"/>
                                      </p:to>
                                    </p:set>
                                    <p:anim calcmode="lin" valueType="num">
                                      <p:cBhvr>
                                        <p:cTn id="7" dur="500" fill="hold"/>
                                        <p:tgtEl>
                                          <p:spTgt spid="92164"/>
                                        </p:tgtEl>
                                        <p:attrNameLst>
                                          <p:attrName>ppt_w</p:attrName>
                                        </p:attrNameLst>
                                      </p:cBhvr>
                                      <p:tavLst>
                                        <p:tav tm="0">
                                          <p:val>
                                            <p:fltVal val="0"/>
                                          </p:val>
                                        </p:tav>
                                        <p:tav tm="100000">
                                          <p:val>
                                            <p:strVal val="#ppt_w"/>
                                          </p:val>
                                        </p:tav>
                                      </p:tavLst>
                                    </p:anim>
                                    <p:anim calcmode="lin" valueType="num">
                                      <p:cBhvr>
                                        <p:cTn id="8" dur="500" fill="hold"/>
                                        <p:tgtEl>
                                          <p:spTgt spid="92164"/>
                                        </p:tgtEl>
                                        <p:attrNameLst>
                                          <p:attrName>ppt_h</p:attrName>
                                        </p:attrNameLst>
                                      </p:cBhvr>
                                      <p:tavLst>
                                        <p:tav tm="0">
                                          <p:val>
                                            <p:fltVal val="0"/>
                                          </p:val>
                                        </p:tav>
                                        <p:tav tm="100000">
                                          <p:val>
                                            <p:strVal val="#ppt_h"/>
                                          </p:val>
                                        </p:tav>
                                      </p:tavLst>
                                    </p:anim>
                                    <p:animEffect transition="in" filter="fade">
                                      <p:cBhvr>
                                        <p:cTn id="9" dur="500"/>
                                        <p:tgtEl>
                                          <p:spTgt spid="92164"/>
                                        </p:tgtEl>
                                      </p:cBhvr>
                                    </p:animEffect>
                                  </p:childTnLst>
                                </p:cTn>
                              </p:par>
                            </p:childTnLst>
                          </p:cTn>
                        </p:par>
                      </p:childTnLst>
                    </p:cTn>
                  </p:par>
                  <p:par>
                    <p:cTn id="10" fill="hold">
                      <p:stCondLst>
                        <p:cond delay="indefinite"/>
                      </p:stCondLst>
                      <p:childTnLst>
                        <p:par>
                          <p:cTn id="11" fill="hold">
                            <p:stCondLst>
                              <p:cond delay="0"/>
                            </p:stCondLst>
                            <p:childTnLst>
                              <p:par>
                                <p:cTn id="12" presetID="10" presetClass="entr" presetSubtype="0" fill="hold" grpId="0" nodeType="clickEffect">
                                  <p:stCondLst>
                                    <p:cond delay="0"/>
                                  </p:stCondLst>
                                  <p:childTnLst>
                                    <p:set>
                                      <p:cBhvr>
                                        <p:cTn id="13" dur="1" fill="hold">
                                          <p:stCondLst>
                                            <p:cond delay="0"/>
                                          </p:stCondLst>
                                        </p:cTn>
                                        <p:tgtEl>
                                          <p:spTgt spid="92165">
                                            <p:txEl>
                                              <p:pRg st="0" end="0"/>
                                            </p:txEl>
                                          </p:spTgt>
                                        </p:tgtEl>
                                        <p:attrNameLst>
                                          <p:attrName>style.visibility</p:attrName>
                                        </p:attrNameLst>
                                      </p:cBhvr>
                                      <p:to>
                                        <p:strVal val="visible"/>
                                      </p:to>
                                    </p:set>
                                    <p:animEffect transition="in" filter="fade">
                                      <p:cBhvr>
                                        <p:cTn id="14" dur="1000">
                                          <p:stCondLst>
                                            <p:cond delay="0"/>
                                          </p:stCondLst>
                                        </p:cTn>
                                        <p:tgtEl>
                                          <p:spTgt spid="92165">
                                            <p:txEl>
                                              <p:pRg st="0" end="0"/>
                                            </p:txEl>
                                          </p:spTgt>
                                        </p:tgtEl>
                                      </p:cBhvr>
                                    </p:animEffect>
                                  </p:childTnLst>
                                </p:cTn>
                              </p:par>
                            </p:childTnLst>
                          </p:cTn>
                        </p:par>
                      </p:childTnLst>
                    </p:cTn>
                  </p:par>
                  <p:par>
                    <p:cTn id="15" fill="hold">
                      <p:stCondLst>
                        <p:cond delay="indefinite"/>
                      </p:stCondLst>
                      <p:childTnLst>
                        <p:par>
                          <p:cTn id="16" fill="hold">
                            <p:stCondLst>
                              <p:cond delay="0"/>
                            </p:stCondLst>
                            <p:childTnLst>
                              <p:par>
                                <p:cTn id="17" presetID="10" presetClass="entr" presetSubtype="0" fill="hold" grpId="0" nodeType="clickEffect">
                                  <p:stCondLst>
                                    <p:cond delay="0"/>
                                  </p:stCondLst>
                                  <p:childTnLst>
                                    <p:set>
                                      <p:cBhvr>
                                        <p:cTn id="18" dur="1" fill="hold">
                                          <p:stCondLst>
                                            <p:cond delay="0"/>
                                          </p:stCondLst>
                                        </p:cTn>
                                        <p:tgtEl>
                                          <p:spTgt spid="92165">
                                            <p:txEl>
                                              <p:pRg st="2" end="2"/>
                                            </p:txEl>
                                          </p:spTgt>
                                        </p:tgtEl>
                                        <p:attrNameLst>
                                          <p:attrName>style.visibility</p:attrName>
                                        </p:attrNameLst>
                                      </p:cBhvr>
                                      <p:to>
                                        <p:strVal val="visible"/>
                                      </p:to>
                                    </p:set>
                                    <p:animEffect transition="in" filter="fade">
                                      <p:cBhvr>
                                        <p:cTn id="19" dur="1000">
                                          <p:stCondLst>
                                            <p:cond delay="0"/>
                                          </p:stCondLst>
                                        </p:cTn>
                                        <p:tgtEl>
                                          <p:spTgt spid="92165">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2164" grpId="0" animBg="1"/>
      <p:bldP spid="92165" grpId="0" build="p"/>
    </p:bldLst>
  </p:timing>
</p:sld>
</file>

<file path=ppt/slides/slide14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9" name="Segnaposto numero diapositiva 5"/>
          <p:cNvSpPr>
            <a:spLocks noGrp="1"/>
          </p:cNvSpPr>
          <p:nvPr>
            <p:ph type="sldNum" sz="quarter" idx="12"/>
          </p:nvPr>
        </p:nvSpPr>
        <p:spPr/>
        <p:txBody>
          <a:bodyPr/>
          <a:lstStyle/>
          <a:p>
            <a:pPr>
              <a:defRPr/>
            </a:pPr>
            <a:fld id="{18978356-C6B5-6D48-8451-A9BBC9C5FD8E}" type="slidenum">
              <a:rPr lang="it-IT"/>
              <a:pPr>
                <a:defRPr/>
              </a:pPr>
              <a:t>140</a:t>
            </a:fld>
            <a:endParaRPr lang="it-IT"/>
          </a:p>
        </p:txBody>
      </p:sp>
      <p:sp>
        <p:nvSpPr>
          <p:cNvPr id="93186" name="Rectangle 2"/>
          <p:cNvSpPr>
            <a:spLocks noGrp="1" noChangeArrowheads="1"/>
          </p:cNvSpPr>
          <p:nvPr>
            <p:ph type="title"/>
          </p:nvPr>
        </p:nvSpPr>
        <p:spPr/>
        <p:txBody>
          <a:bodyPr anchor="t"/>
          <a:lstStyle/>
          <a:p>
            <a:r>
              <a:rPr lang="it-IT" sz="3200" b="1">
                <a:latin typeface="Tahoma" pitchFamily="-107" charset="0"/>
                <a:ea typeface="ＭＳ Ｐゴシック" pitchFamily="-107" charset="-128"/>
                <a:cs typeface="ＭＳ Ｐゴシック" pitchFamily="-107" charset="-128"/>
              </a:rPr>
              <a:t>Negazione dell’antecedente</a:t>
            </a:r>
          </a:p>
        </p:txBody>
      </p:sp>
      <p:sp>
        <p:nvSpPr>
          <p:cNvPr id="93187" name="Rectangle 3"/>
          <p:cNvSpPr>
            <a:spLocks noGrp="1" noChangeArrowheads="1"/>
          </p:cNvSpPr>
          <p:nvPr>
            <p:ph type="body" idx="1"/>
          </p:nvPr>
        </p:nvSpPr>
        <p:spPr>
          <a:xfrm>
            <a:off x="3346450" y="2133600"/>
            <a:ext cx="2520950" cy="1655763"/>
          </a:xfrm>
        </p:spPr>
        <p:txBody>
          <a:bodyPr/>
          <a:lstStyle/>
          <a:p>
            <a:pPr algn="ctr">
              <a:lnSpc>
                <a:spcPct val="90000"/>
              </a:lnSpc>
              <a:buFontTx/>
              <a:buNone/>
            </a:pPr>
            <a:r>
              <a:rPr lang="it-IT" sz="3600" b="1">
                <a:latin typeface="Arial" pitchFamily="-107" charset="0"/>
                <a:ea typeface="ＭＳ Ｐゴシック" pitchFamily="-107" charset="-128"/>
                <a:cs typeface="ＭＳ Ｐゴシック" pitchFamily="-107" charset="-128"/>
              </a:rPr>
              <a:t>A</a:t>
            </a:r>
            <a:r>
              <a:rPr lang="it-IT" sz="3600" b="1">
                <a:latin typeface="Symbol" pitchFamily="-107" charset="2"/>
                <a:ea typeface="ＭＳ Ｐゴシック" pitchFamily="-107" charset="-128"/>
                <a:cs typeface="ＭＳ Ｐゴシック" pitchFamily="-107" charset="-128"/>
              </a:rPr>
              <a:t>®</a:t>
            </a:r>
            <a:r>
              <a:rPr lang="it-IT" sz="3600" b="1">
                <a:latin typeface="Arial" pitchFamily="-107" charset="0"/>
                <a:ea typeface="ＭＳ Ｐゴシック" pitchFamily="-107" charset="-128"/>
                <a:cs typeface="ＭＳ Ｐゴシック" pitchFamily="-107" charset="-128"/>
              </a:rPr>
              <a:t>B  </a:t>
            </a:r>
            <a:r>
              <a:rPr lang="it-IT" sz="3600" b="1">
                <a:latin typeface="Symbol" pitchFamily="-107" charset="2"/>
                <a:ea typeface="ＭＳ Ｐゴシック" pitchFamily="-107" charset="-128"/>
                <a:cs typeface="ＭＳ Ｐゴシック" pitchFamily="-107" charset="-128"/>
              </a:rPr>
              <a:t>Ø</a:t>
            </a:r>
            <a:r>
              <a:rPr lang="it-IT" sz="3600" b="1">
                <a:latin typeface="Arial" pitchFamily="-107" charset="0"/>
                <a:ea typeface="ＭＳ Ｐゴシック" pitchFamily="-107" charset="-128"/>
                <a:cs typeface="ＭＳ Ｐゴシック" pitchFamily="-107" charset="-128"/>
              </a:rPr>
              <a:t>A</a:t>
            </a:r>
          </a:p>
          <a:p>
            <a:pPr algn="ctr">
              <a:lnSpc>
                <a:spcPct val="90000"/>
              </a:lnSpc>
              <a:buFontTx/>
              <a:buNone/>
            </a:pPr>
            <a:endParaRPr lang="it-IT" sz="1800" b="1">
              <a:latin typeface="Arial" pitchFamily="-107" charset="0"/>
              <a:ea typeface="ＭＳ Ｐゴシック" pitchFamily="-107" charset="-128"/>
              <a:cs typeface="ＭＳ Ｐゴシック" pitchFamily="-107" charset="-128"/>
            </a:endParaRPr>
          </a:p>
          <a:p>
            <a:pPr algn="ctr">
              <a:lnSpc>
                <a:spcPct val="90000"/>
              </a:lnSpc>
              <a:buFontTx/>
              <a:buNone/>
            </a:pPr>
            <a:r>
              <a:rPr lang="it-IT" sz="3600" b="1">
                <a:latin typeface="Symbol" pitchFamily="-107" charset="2"/>
                <a:ea typeface="ＭＳ Ｐゴシック" pitchFamily="-107" charset="-128"/>
                <a:cs typeface="ＭＳ Ｐゴシック" pitchFamily="-107" charset="-128"/>
              </a:rPr>
              <a:t>Ø</a:t>
            </a:r>
            <a:r>
              <a:rPr lang="it-IT" sz="3600" b="1">
                <a:latin typeface="Arial" pitchFamily="-107" charset="0"/>
                <a:ea typeface="ＭＳ Ｐゴシック" pitchFamily="-107" charset="-128"/>
                <a:cs typeface="ＭＳ Ｐゴシック" pitchFamily="-107" charset="-128"/>
              </a:rPr>
              <a:t>B</a:t>
            </a:r>
          </a:p>
        </p:txBody>
      </p:sp>
      <p:sp>
        <p:nvSpPr>
          <p:cNvPr id="259077" name="Rectangle 4"/>
          <p:cNvSpPr>
            <a:spLocks noChangeArrowheads="1"/>
          </p:cNvSpPr>
          <p:nvPr/>
        </p:nvSpPr>
        <p:spPr bwMode="auto">
          <a:xfrm>
            <a:off x="1042988" y="4365625"/>
            <a:ext cx="6697662" cy="1066800"/>
          </a:xfrm>
          <a:prstGeom prst="rect">
            <a:avLst/>
          </a:prstGeom>
          <a:noFill/>
          <a:ln w="9525" cap="rnd">
            <a:noFill/>
            <a:prstDash val="sysDot"/>
            <a:miter lim="800000"/>
            <a:headEnd/>
            <a:tailEnd/>
          </a:ln>
        </p:spPr>
        <p:txBody>
          <a:bodyPr>
            <a:prstTxWarp prst="textNoShape">
              <a:avLst/>
            </a:prstTxWarp>
            <a:spAutoFit/>
          </a:bodyPr>
          <a:lstStyle/>
          <a:p>
            <a:endParaRPr lang="it-IT" sz="3200" b="1">
              <a:latin typeface="Comic Sans MS" pitchFamily="-107" charset="0"/>
            </a:endParaRPr>
          </a:p>
          <a:p>
            <a:r>
              <a:rPr lang="it-IT" sz="3200" b="1">
                <a:latin typeface="Comic Sans MS" pitchFamily="-107" charset="0"/>
              </a:rPr>
              <a:t>Controesempi: A falso, B vero</a:t>
            </a:r>
          </a:p>
        </p:txBody>
      </p:sp>
      <p:sp>
        <p:nvSpPr>
          <p:cNvPr id="259078" name="Line 5"/>
          <p:cNvSpPr>
            <a:spLocks noChangeShapeType="1"/>
          </p:cNvSpPr>
          <p:nvPr/>
        </p:nvSpPr>
        <p:spPr bwMode="auto">
          <a:xfrm>
            <a:off x="3419475" y="2854325"/>
            <a:ext cx="2303463" cy="0"/>
          </a:xfrm>
          <a:prstGeom prst="line">
            <a:avLst/>
          </a:prstGeom>
          <a:noFill/>
          <a:ln w="19050">
            <a:solidFill>
              <a:schemeClr val="tx1"/>
            </a:solidFill>
            <a:round/>
            <a:headEnd/>
            <a:tailEnd/>
          </a:ln>
        </p:spPr>
        <p:txBody>
          <a:bodyPr>
            <a:prstTxWarp prst="textNoShape">
              <a:avLst/>
            </a:prstTxWarp>
          </a:bodyPr>
          <a:lstStyle/>
          <a:p>
            <a:endParaRPr lang="it-IT"/>
          </a:p>
        </p:txBody>
      </p:sp>
      <p:sp>
        <p:nvSpPr>
          <p:cNvPr id="259079" name="Oval 6"/>
          <p:cNvSpPr>
            <a:spLocks noChangeArrowheads="1"/>
          </p:cNvSpPr>
          <p:nvPr/>
        </p:nvSpPr>
        <p:spPr bwMode="auto">
          <a:xfrm>
            <a:off x="3059113" y="1412875"/>
            <a:ext cx="3168650" cy="2808288"/>
          </a:xfrm>
          <a:prstGeom prst="ellipse">
            <a:avLst/>
          </a:prstGeom>
          <a:solidFill>
            <a:schemeClr val="accent1">
              <a:alpha val="9019"/>
            </a:schemeClr>
          </a:solidFill>
          <a:ln w="9525" cap="rnd">
            <a:solidFill>
              <a:schemeClr val="tx1"/>
            </a:solidFill>
            <a:prstDash val="sysDot"/>
            <a:round/>
            <a:headEnd/>
            <a:tailEnd/>
          </a:ln>
        </p:spPr>
        <p:txBody>
          <a:bodyPr wrap="none" anchor="ctr">
            <a:prstTxWarp prst="textNoShape">
              <a:avLst/>
            </a:prstTxWarp>
          </a:bodyPr>
          <a:lstStyle/>
          <a:p>
            <a:endParaRPr lang="it-IT"/>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0" fill="hold" grpId="0" nodeType="withEffect">
                                  <p:stCondLst>
                                    <p:cond delay="0"/>
                                  </p:stCondLst>
                                  <p:childTnLst>
                                    <p:set>
                                      <p:cBhvr>
                                        <p:cTn id="6" dur="1" fill="hold">
                                          <p:stCondLst>
                                            <p:cond delay="0"/>
                                          </p:stCondLst>
                                        </p:cTn>
                                        <p:tgtEl>
                                          <p:spTgt spid="93186"/>
                                        </p:tgtEl>
                                        <p:attrNameLst>
                                          <p:attrName>style.visibility</p:attrName>
                                        </p:attrNameLst>
                                      </p:cBhvr>
                                      <p:to>
                                        <p:strVal val="visible"/>
                                      </p:to>
                                    </p:set>
                                    <p:anim calcmode="lin" valueType="num">
                                      <p:cBhvr>
                                        <p:cTn id="7" dur="500" fill="hold"/>
                                        <p:tgtEl>
                                          <p:spTgt spid="93186"/>
                                        </p:tgtEl>
                                        <p:attrNameLst>
                                          <p:attrName>ppt_w</p:attrName>
                                        </p:attrNameLst>
                                      </p:cBhvr>
                                      <p:tavLst>
                                        <p:tav tm="0">
                                          <p:val>
                                            <p:fltVal val="0"/>
                                          </p:val>
                                        </p:tav>
                                        <p:tav tm="100000">
                                          <p:val>
                                            <p:strVal val="#ppt_w"/>
                                          </p:val>
                                        </p:tav>
                                      </p:tavLst>
                                    </p:anim>
                                    <p:anim calcmode="lin" valueType="num">
                                      <p:cBhvr>
                                        <p:cTn id="8" dur="500" fill="hold"/>
                                        <p:tgtEl>
                                          <p:spTgt spid="93186"/>
                                        </p:tgtEl>
                                        <p:attrNameLst>
                                          <p:attrName>ppt_h</p:attrName>
                                        </p:attrNameLst>
                                      </p:cBhvr>
                                      <p:tavLst>
                                        <p:tav tm="0">
                                          <p:val>
                                            <p:fltVal val="0"/>
                                          </p:val>
                                        </p:tav>
                                        <p:tav tm="100000">
                                          <p:val>
                                            <p:strVal val="#ppt_h"/>
                                          </p:val>
                                        </p:tav>
                                      </p:tavLst>
                                    </p:anim>
                                    <p:animEffect transition="in" filter="fade">
                                      <p:cBhvr>
                                        <p:cTn id="9" dur="500"/>
                                        <p:tgtEl>
                                          <p:spTgt spid="93186"/>
                                        </p:tgtEl>
                                      </p:cBhvr>
                                    </p:animEffect>
                                  </p:childTnLst>
                                </p:cTn>
                              </p:par>
                            </p:childTnLst>
                          </p:cTn>
                        </p:par>
                      </p:childTnLst>
                    </p:cTn>
                  </p:par>
                  <p:par>
                    <p:cTn id="10" fill="hold">
                      <p:stCondLst>
                        <p:cond delay="indefinite"/>
                      </p:stCondLst>
                      <p:childTnLst>
                        <p:par>
                          <p:cTn id="11" fill="hold">
                            <p:stCondLst>
                              <p:cond delay="0"/>
                            </p:stCondLst>
                            <p:childTnLst>
                              <p:par>
                                <p:cTn id="12" presetID="10" presetClass="entr" presetSubtype="0" fill="hold" grpId="0" nodeType="clickEffect">
                                  <p:stCondLst>
                                    <p:cond delay="0"/>
                                  </p:stCondLst>
                                  <p:childTnLst>
                                    <p:set>
                                      <p:cBhvr>
                                        <p:cTn id="13" dur="1" fill="hold">
                                          <p:stCondLst>
                                            <p:cond delay="0"/>
                                          </p:stCondLst>
                                        </p:cTn>
                                        <p:tgtEl>
                                          <p:spTgt spid="93187">
                                            <p:txEl>
                                              <p:pRg st="0" end="0"/>
                                            </p:txEl>
                                          </p:spTgt>
                                        </p:tgtEl>
                                        <p:attrNameLst>
                                          <p:attrName>style.visibility</p:attrName>
                                        </p:attrNameLst>
                                      </p:cBhvr>
                                      <p:to>
                                        <p:strVal val="visible"/>
                                      </p:to>
                                    </p:set>
                                    <p:animEffect transition="in" filter="fade">
                                      <p:cBhvr>
                                        <p:cTn id="14" dur="1000">
                                          <p:stCondLst>
                                            <p:cond delay="0"/>
                                          </p:stCondLst>
                                        </p:cTn>
                                        <p:tgtEl>
                                          <p:spTgt spid="93187">
                                            <p:txEl>
                                              <p:pRg st="0" end="0"/>
                                            </p:txEl>
                                          </p:spTgt>
                                        </p:tgtEl>
                                      </p:cBhvr>
                                    </p:animEffect>
                                  </p:childTnLst>
                                </p:cTn>
                              </p:par>
                            </p:childTnLst>
                          </p:cTn>
                        </p:par>
                      </p:childTnLst>
                    </p:cTn>
                  </p:par>
                  <p:par>
                    <p:cTn id="15" fill="hold">
                      <p:stCondLst>
                        <p:cond delay="indefinite"/>
                      </p:stCondLst>
                      <p:childTnLst>
                        <p:par>
                          <p:cTn id="16" fill="hold">
                            <p:stCondLst>
                              <p:cond delay="0"/>
                            </p:stCondLst>
                            <p:childTnLst>
                              <p:par>
                                <p:cTn id="17" presetID="10" presetClass="entr" presetSubtype="0" fill="hold" grpId="0" nodeType="clickEffect">
                                  <p:stCondLst>
                                    <p:cond delay="0"/>
                                  </p:stCondLst>
                                  <p:childTnLst>
                                    <p:set>
                                      <p:cBhvr>
                                        <p:cTn id="18" dur="1" fill="hold">
                                          <p:stCondLst>
                                            <p:cond delay="0"/>
                                          </p:stCondLst>
                                        </p:cTn>
                                        <p:tgtEl>
                                          <p:spTgt spid="93187">
                                            <p:txEl>
                                              <p:pRg st="2" end="2"/>
                                            </p:txEl>
                                          </p:spTgt>
                                        </p:tgtEl>
                                        <p:attrNameLst>
                                          <p:attrName>style.visibility</p:attrName>
                                        </p:attrNameLst>
                                      </p:cBhvr>
                                      <p:to>
                                        <p:strVal val="visible"/>
                                      </p:to>
                                    </p:set>
                                    <p:animEffect transition="in" filter="fade">
                                      <p:cBhvr>
                                        <p:cTn id="19" dur="1000">
                                          <p:stCondLst>
                                            <p:cond delay="0"/>
                                          </p:stCondLst>
                                        </p:cTn>
                                        <p:tgtEl>
                                          <p:spTgt spid="93187">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3186" grpId="0" animBg="1"/>
      <p:bldP spid="93187" grpId="0" build="p"/>
    </p:bldLst>
  </p:timing>
</p:sld>
</file>

<file path=ppt/slides/slide14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39" name="Segnaposto numero diapositiva 5"/>
          <p:cNvSpPr>
            <a:spLocks noGrp="1"/>
          </p:cNvSpPr>
          <p:nvPr>
            <p:ph type="sldNum" sz="quarter" idx="12"/>
          </p:nvPr>
        </p:nvSpPr>
        <p:spPr/>
        <p:txBody>
          <a:bodyPr/>
          <a:lstStyle/>
          <a:p>
            <a:pPr>
              <a:defRPr/>
            </a:pPr>
            <a:fld id="{8598DBC5-882C-A04A-90E8-0AA7E8D84093}" type="slidenum">
              <a:rPr lang="it-IT"/>
              <a:pPr>
                <a:defRPr/>
              </a:pPr>
              <a:t>141</a:t>
            </a:fld>
            <a:endParaRPr lang="it-IT"/>
          </a:p>
        </p:txBody>
      </p:sp>
      <p:sp>
        <p:nvSpPr>
          <p:cNvPr id="261123" name="Oval 2"/>
          <p:cNvSpPr>
            <a:spLocks noChangeArrowheads="1"/>
          </p:cNvSpPr>
          <p:nvPr/>
        </p:nvSpPr>
        <p:spPr bwMode="auto">
          <a:xfrm>
            <a:off x="179388" y="2205038"/>
            <a:ext cx="2592387" cy="2303462"/>
          </a:xfrm>
          <a:prstGeom prst="ellipse">
            <a:avLst/>
          </a:prstGeom>
          <a:solidFill>
            <a:schemeClr val="accent1">
              <a:alpha val="9019"/>
            </a:schemeClr>
          </a:solidFill>
          <a:ln w="9525" cap="rnd">
            <a:solidFill>
              <a:schemeClr val="tx1"/>
            </a:solidFill>
            <a:prstDash val="sysDot"/>
            <a:round/>
            <a:headEnd/>
            <a:tailEnd/>
          </a:ln>
        </p:spPr>
        <p:txBody>
          <a:bodyPr wrap="none" anchor="ctr">
            <a:prstTxWarp prst="textNoShape">
              <a:avLst/>
            </a:prstTxWarp>
          </a:bodyPr>
          <a:lstStyle/>
          <a:p>
            <a:endParaRPr lang="it-IT"/>
          </a:p>
        </p:txBody>
      </p:sp>
      <p:sp>
        <p:nvSpPr>
          <p:cNvPr id="261124" name="Rectangle 3"/>
          <p:cNvSpPr>
            <a:spLocks noChangeArrowheads="1"/>
          </p:cNvSpPr>
          <p:nvPr/>
        </p:nvSpPr>
        <p:spPr bwMode="auto">
          <a:xfrm>
            <a:off x="3059113" y="3644900"/>
            <a:ext cx="2520950" cy="1871663"/>
          </a:xfrm>
          <a:prstGeom prst="rect">
            <a:avLst/>
          </a:prstGeom>
          <a:solidFill>
            <a:schemeClr val="accent1">
              <a:alpha val="9019"/>
            </a:schemeClr>
          </a:solidFill>
          <a:ln w="9525" cap="rnd">
            <a:solidFill>
              <a:schemeClr val="tx1"/>
            </a:solidFill>
            <a:prstDash val="sysDot"/>
            <a:miter lim="800000"/>
            <a:headEnd/>
            <a:tailEnd/>
          </a:ln>
        </p:spPr>
        <p:txBody>
          <a:bodyPr wrap="none" anchor="ctr">
            <a:prstTxWarp prst="textNoShape">
              <a:avLst/>
            </a:prstTxWarp>
          </a:bodyPr>
          <a:lstStyle/>
          <a:p>
            <a:endParaRPr lang="it-IT"/>
          </a:p>
        </p:txBody>
      </p:sp>
      <p:sp>
        <p:nvSpPr>
          <p:cNvPr id="261125" name="Rectangle 4"/>
          <p:cNvSpPr>
            <a:spLocks noChangeArrowheads="1"/>
          </p:cNvSpPr>
          <p:nvPr/>
        </p:nvSpPr>
        <p:spPr bwMode="auto">
          <a:xfrm>
            <a:off x="3059113" y="1196975"/>
            <a:ext cx="2519362" cy="1655763"/>
          </a:xfrm>
          <a:prstGeom prst="rect">
            <a:avLst/>
          </a:prstGeom>
          <a:solidFill>
            <a:schemeClr val="accent1">
              <a:alpha val="9019"/>
            </a:schemeClr>
          </a:solidFill>
          <a:ln w="9525" cap="rnd">
            <a:solidFill>
              <a:schemeClr val="tx1"/>
            </a:solidFill>
            <a:prstDash val="sysDot"/>
            <a:miter lim="800000"/>
            <a:headEnd/>
            <a:tailEnd/>
          </a:ln>
        </p:spPr>
        <p:txBody>
          <a:bodyPr wrap="none" anchor="ctr">
            <a:prstTxWarp prst="textNoShape">
              <a:avLst/>
            </a:prstTxWarp>
          </a:bodyPr>
          <a:lstStyle/>
          <a:p>
            <a:endParaRPr lang="it-IT"/>
          </a:p>
        </p:txBody>
      </p:sp>
      <p:sp>
        <p:nvSpPr>
          <p:cNvPr id="94213" name="Rectangle 5"/>
          <p:cNvSpPr>
            <a:spLocks noGrp="1" noChangeArrowheads="1"/>
          </p:cNvSpPr>
          <p:nvPr>
            <p:ph type="title"/>
          </p:nvPr>
        </p:nvSpPr>
        <p:spPr>
          <a:xfrm>
            <a:off x="250825" y="260350"/>
            <a:ext cx="8686800" cy="417513"/>
          </a:xfrm>
        </p:spPr>
        <p:txBody>
          <a:bodyPr anchor="t">
            <a:normAutofit fontScale="90000"/>
          </a:bodyPr>
          <a:lstStyle/>
          <a:p>
            <a:pPr>
              <a:defRPr/>
            </a:pPr>
            <a:r>
              <a:rPr lang="it-IT" sz="3200" b="1">
                <a:solidFill>
                  <a:schemeClr val="hlink"/>
                </a:solidFill>
                <a:latin typeface="Tahoma" pitchFamily="-84" charset="0"/>
              </a:rPr>
              <a:t>Esempio dello spasimante ….</a:t>
            </a:r>
          </a:p>
        </p:txBody>
      </p:sp>
      <p:sp>
        <p:nvSpPr>
          <p:cNvPr id="94214" name="Rectangle 6"/>
          <p:cNvSpPr>
            <a:spLocks noGrp="1" noChangeArrowheads="1"/>
          </p:cNvSpPr>
          <p:nvPr>
            <p:ph type="body" idx="1"/>
          </p:nvPr>
        </p:nvSpPr>
        <p:spPr>
          <a:xfrm>
            <a:off x="249238" y="2709863"/>
            <a:ext cx="2520950" cy="1655762"/>
          </a:xfrm>
        </p:spPr>
        <p:txBody>
          <a:bodyPr/>
          <a:lstStyle/>
          <a:p>
            <a:pPr algn="ctr">
              <a:lnSpc>
                <a:spcPct val="90000"/>
              </a:lnSpc>
              <a:buFontTx/>
              <a:buNone/>
            </a:pPr>
            <a:r>
              <a:rPr lang="it-IT" b="1">
                <a:latin typeface="Arial" pitchFamily="-107" charset="0"/>
                <a:ea typeface="ＭＳ Ｐゴシック" pitchFamily="-107" charset="-128"/>
                <a:cs typeface="ＭＳ Ｐゴシック" pitchFamily="-107" charset="-128"/>
              </a:rPr>
              <a:t>A</a:t>
            </a:r>
            <a:r>
              <a:rPr lang="it-IT" b="1">
                <a:latin typeface="Symbol" pitchFamily="-107" charset="2"/>
                <a:ea typeface="ＭＳ Ｐゴシック" pitchFamily="-107" charset="-128"/>
                <a:cs typeface="ＭＳ Ｐゴシック" pitchFamily="-107" charset="-128"/>
              </a:rPr>
              <a:t>®</a:t>
            </a:r>
            <a:r>
              <a:rPr lang="it-IT" b="1">
                <a:latin typeface="Arial" pitchFamily="-107" charset="0"/>
                <a:ea typeface="ＭＳ Ｐゴシック" pitchFamily="-107" charset="-128"/>
                <a:cs typeface="ＭＳ Ｐゴシック" pitchFamily="-107" charset="-128"/>
              </a:rPr>
              <a:t>B   B</a:t>
            </a:r>
          </a:p>
          <a:p>
            <a:pPr algn="ctr">
              <a:lnSpc>
                <a:spcPct val="90000"/>
              </a:lnSpc>
              <a:buFontTx/>
              <a:buNone/>
            </a:pPr>
            <a:endParaRPr lang="it-IT" sz="1600" b="1">
              <a:latin typeface="Arial" pitchFamily="-107" charset="0"/>
              <a:ea typeface="ＭＳ Ｐゴシック" pitchFamily="-107" charset="-128"/>
              <a:cs typeface="ＭＳ Ｐゴシック" pitchFamily="-107" charset="-128"/>
            </a:endParaRPr>
          </a:p>
          <a:p>
            <a:pPr algn="ctr">
              <a:lnSpc>
                <a:spcPct val="90000"/>
              </a:lnSpc>
              <a:buFontTx/>
              <a:buNone/>
            </a:pPr>
            <a:r>
              <a:rPr lang="it-IT" b="1">
                <a:latin typeface="Arial" pitchFamily="-107" charset="0"/>
                <a:ea typeface="ＭＳ Ｐゴシック" pitchFamily="-107" charset="-128"/>
                <a:cs typeface="ＭＳ Ｐゴシック" pitchFamily="-107" charset="-128"/>
              </a:rPr>
              <a:t>A</a:t>
            </a:r>
          </a:p>
        </p:txBody>
      </p:sp>
      <p:sp>
        <p:nvSpPr>
          <p:cNvPr id="261128" name="Rectangle 7"/>
          <p:cNvSpPr>
            <a:spLocks noChangeArrowheads="1"/>
          </p:cNvSpPr>
          <p:nvPr/>
        </p:nvSpPr>
        <p:spPr bwMode="auto">
          <a:xfrm>
            <a:off x="2843213" y="1268413"/>
            <a:ext cx="2879725" cy="1190625"/>
          </a:xfrm>
          <a:prstGeom prst="rect">
            <a:avLst/>
          </a:prstGeom>
          <a:noFill/>
          <a:ln w="9525" cap="rnd">
            <a:noFill/>
            <a:prstDash val="sysDot"/>
            <a:miter lim="800000"/>
            <a:headEnd/>
            <a:tailEnd/>
          </a:ln>
        </p:spPr>
        <p:txBody>
          <a:bodyPr>
            <a:prstTxWarp prst="textNoShape">
              <a:avLst/>
            </a:prstTxWarp>
            <a:spAutoFit/>
          </a:bodyPr>
          <a:lstStyle/>
          <a:p>
            <a:pPr marL="177800" indent="-177800">
              <a:buClr>
                <a:srgbClr val="FF0000"/>
              </a:buClr>
              <a:buSzPct val="125000"/>
              <a:buFontTx/>
              <a:buChar char="•"/>
            </a:pPr>
            <a:r>
              <a:rPr lang="it-IT">
                <a:latin typeface="Comic Sans MS" pitchFamily="-107" charset="0"/>
              </a:rPr>
              <a:t>“Se esci con me</a:t>
            </a:r>
          </a:p>
          <a:p>
            <a:pPr marL="177800" indent="-177800">
              <a:buClr>
                <a:srgbClr val="FF0000"/>
              </a:buClr>
              <a:buSzPct val="125000"/>
            </a:pPr>
            <a:r>
              <a:rPr lang="it-IT">
                <a:latin typeface="Comic Sans MS" pitchFamily="-107" charset="0"/>
              </a:rPr>
              <a:t> </a:t>
            </a:r>
          </a:p>
          <a:p>
            <a:pPr marL="177800" indent="-177800">
              <a:buClr>
                <a:srgbClr val="FF0000"/>
              </a:buClr>
              <a:buSzPct val="125000"/>
              <a:buFontTx/>
              <a:buChar char="•"/>
            </a:pPr>
            <a:endParaRPr lang="it-IT">
              <a:latin typeface="Comic Sans MS" pitchFamily="-107" charset="0"/>
            </a:endParaRPr>
          </a:p>
          <a:p>
            <a:pPr marL="177800" indent="-177800">
              <a:buClr>
                <a:srgbClr val="FF0000"/>
              </a:buClr>
              <a:buSzPct val="125000"/>
              <a:buFontTx/>
              <a:buChar char="•"/>
            </a:pPr>
            <a:r>
              <a:rPr lang="it-IT">
                <a:latin typeface="Comic Sans MS" pitchFamily="-107" charset="0"/>
              </a:rPr>
              <a:t>Sei alla canna del gas </a:t>
            </a:r>
          </a:p>
        </p:txBody>
      </p:sp>
      <p:sp>
        <p:nvSpPr>
          <p:cNvPr id="261129" name="Line 8"/>
          <p:cNvSpPr>
            <a:spLocks noChangeShapeType="1"/>
          </p:cNvSpPr>
          <p:nvPr/>
        </p:nvSpPr>
        <p:spPr bwMode="auto">
          <a:xfrm>
            <a:off x="322263" y="3430588"/>
            <a:ext cx="2303462" cy="0"/>
          </a:xfrm>
          <a:prstGeom prst="line">
            <a:avLst/>
          </a:prstGeom>
          <a:noFill/>
          <a:ln w="19050">
            <a:solidFill>
              <a:schemeClr val="tx1"/>
            </a:solidFill>
            <a:round/>
            <a:headEnd/>
            <a:tailEnd/>
          </a:ln>
        </p:spPr>
        <p:txBody>
          <a:bodyPr>
            <a:prstTxWarp prst="textNoShape">
              <a:avLst/>
            </a:prstTxWarp>
          </a:bodyPr>
          <a:lstStyle/>
          <a:p>
            <a:endParaRPr lang="it-IT"/>
          </a:p>
        </p:txBody>
      </p:sp>
      <p:sp>
        <p:nvSpPr>
          <p:cNvPr id="261130" name="Line 9"/>
          <p:cNvSpPr>
            <a:spLocks noChangeShapeType="1"/>
          </p:cNvSpPr>
          <p:nvPr/>
        </p:nvSpPr>
        <p:spPr bwMode="auto">
          <a:xfrm flipH="1">
            <a:off x="900113" y="1773238"/>
            <a:ext cx="2303462" cy="863600"/>
          </a:xfrm>
          <a:prstGeom prst="line">
            <a:avLst/>
          </a:prstGeom>
          <a:noFill/>
          <a:ln w="9525" cap="rnd">
            <a:solidFill>
              <a:schemeClr val="tx1"/>
            </a:solidFill>
            <a:prstDash val="sysDot"/>
            <a:round/>
            <a:headEnd/>
            <a:tailEnd type="triangle" w="med" len="med"/>
          </a:ln>
        </p:spPr>
        <p:txBody>
          <a:bodyPr>
            <a:prstTxWarp prst="textNoShape">
              <a:avLst/>
            </a:prstTxWarp>
          </a:bodyPr>
          <a:lstStyle/>
          <a:p>
            <a:endParaRPr lang="it-IT"/>
          </a:p>
        </p:txBody>
      </p:sp>
      <p:sp>
        <p:nvSpPr>
          <p:cNvPr id="261131" name="Line 10"/>
          <p:cNvSpPr>
            <a:spLocks noChangeShapeType="1"/>
          </p:cNvSpPr>
          <p:nvPr/>
        </p:nvSpPr>
        <p:spPr bwMode="auto">
          <a:xfrm flipH="1">
            <a:off x="1546225" y="2492375"/>
            <a:ext cx="1657350" cy="287338"/>
          </a:xfrm>
          <a:prstGeom prst="line">
            <a:avLst/>
          </a:prstGeom>
          <a:noFill/>
          <a:ln w="9525" cap="rnd">
            <a:solidFill>
              <a:schemeClr val="tx1"/>
            </a:solidFill>
            <a:prstDash val="sysDot"/>
            <a:round/>
            <a:headEnd/>
            <a:tailEnd type="triangle" w="med" len="med"/>
          </a:ln>
        </p:spPr>
        <p:txBody>
          <a:bodyPr>
            <a:prstTxWarp prst="textNoShape">
              <a:avLst/>
            </a:prstTxWarp>
          </a:bodyPr>
          <a:lstStyle/>
          <a:p>
            <a:endParaRPr lang="it-IT"/>
          </a:p>
        </p:txBody>
      </p:sp>
      <p:sp>
        <p:nvSpPr>
          <p:cNvPr id="261132" name="Rectangle 11"/>
          <p:cNvSpPr>
            <a:spLocks noChangeArrowheads="1"/>
          </p:cNvSpPr>
          <p:nvPr/>
        </p:nvSpPr>
        <p:spPr bwMode="auto">
          <a:xfrm>
            <a:off x="2987675" y="3787775"/>
            <a:ext cx="2447925" cy="1190625"/>
          </a:xfrm>
          <a:prstGeom prst="rect">
            <a:avLst/>
          </a:prstGeom>
          <a:noFill/>
          <a:ln w="9525" cap="rnd">
            <a:noFill/>
            <a:prstDash val="sysDot"/>
            <a:miter lim="800000"/>
            <a:headEnd/>
            <a:tailEnd/>
          </a:ln>
        </p:spPr>
        <p:txBody>
          <a:bodyPr>
            <a:prstTxWarp prst="textNoShape">
              <a:avLst/>
            </a:prstTxWarp>
            <a:spAutoFit/>
          </a:bodyPr>
          <a:lstStyle/>
          <a:p>
            <a:pPr marL="177800" indent="-177800">
              <a:buClr>
                <a:srgbClr val="FF0000"/>
              </a:buClr>
              <a:buSzPct val="125000"/>
              <a:buFontTx/>
              <a:buChar char="•"/>
            </a:pPr>
            <a:r>
              <a:rPr lang="it-IT">
                <a:latin typeface="Comic Sans MS" pitchFamily="-107" charset="0"/>
              </a:rPr>
              <a:t>Sei alla canna del gas  </a:t>
            </a:r>
          </a:p>
          <a:p>
            <a:pPr marL="177800" indent="-177800">
              <a:buClr>
                <a:srgbClr val="FF0000"/>
              </a:buClr>
              <a:buSzPct val="125000"/>
              <a:buFontTx/>
              <a:buChar char="•"/>
            </a:pPr>
            <a:endParaRPr lang="it-IT">
              <a:latin typeface="Comic Sans MS" pitchFamily="-107" charset="0"/>
            </a:endParaRPr>
          </a:p>
          <a:p>
            <a:pPr marL="177800" indent="-177800">
              <a:buClr>
                <a:srgbClr val="FF0000"/>
              </a:buClr>
              <a:buSzPct val="125000"/>
              <a:buFontTx/>
              <a:buChar char="•"/>
            </a:pPr>
            <a:r>
              <a:rPr lang="it-IT">
                <a:latin typeface="Comic Sans MS" pitchFamily="-107" charset="0"/>
              </a:rPr>
              <a:t>Allora esci con me</a:t>
            </a:r>
          </a:p>
        </p:txBody>
      </p:sp>
      <p:sp>
        <p:nvSpPr>
          <p:cNvPr id="261133" name="Line 12"/>
          <p:cNvSpPr>
            <a:spLocks noChangeShapeType="1"/>
          </p:cNvSpPr>
          <p:nvPr/>
        </p:nvSpPr>
        <p:spPr bwMode="auto">
          <a:xfrm flipH="1" flipV="1">
            <a:off x="2411413" y="3213100"/>
            <a:ext cx="720725" cy="936625"/>
          </a:xfrm>
          <a:prstGeom prst="line">
            <a:avLst/>
          </a:prstGeom>
          <a:noFill/>
          <a:ln w="9525" cap="rnd">
            <a:solidFill>
              <a:schemeClr val="tx1"/>
            </a:solidFill>
            <a:prstDash val="sysDot"/>
            <a:round/>
            <a:headEnd/>
            <a:tailEnd type="triangle" w="med" len="med"/>
          </a:ln>
        </p:spPr>
        <p:txBody>
          <a:bodyPr>
            <a:prstTxWarp prst="textNoShape">
              <a:avLst/>
            </a:prstTxWarp>
          </a:bodyPr>
          <a:lstStyle/>
          <a:p>
            <a:endParaRPr lang="it-IT"/>
          </a:p>
        </p:txBody>
      </p:sp>
      <p:sp>
        <p:nvSpPr>
          <p:cNvPr id="261134" name="Line 13"/>
          <p:cNvSpPr>
            <a:spLocks noChangeShapeType="1"/>
          </p:cNvSpPr>
          <p:nvPr/>
        </p:nvSpPr>
        <p:spPr bwMode="auto">
          <a:xfrm flipH="1" flipV="1">
            <a:off x="1835150" y="4005263"/>
            <a:ext cx="1296988" cy="1008062"/>
          </a:xfrm>
          <a:prstGeom prst="line">
            <a:avLst/>
          </a:prstGeom>
          <a:noFill/>
          <a:ln w="9525">
            <a:solidFill>
              <a:srgbClr val="FF0000"/>
            </a:solidFill>
            <a:prstDash val="sysDot"/>
            <a:round/>
            <a:headEnd/>
            <a:tailEnd type="triangle" w="med" len="med"/>
          </a:ln>
        </p:spPr>
        <p:txBody>
          <a:bodyPr>
            <a:prstTxWarp prst="textNoShape">
              <a:avLst/>
            </a:prstTxWarp>
          </a:bodyPr>
          <a:lstStyle/>
          <a:p>
            <a:endParaRPr lang="it-IT"/>
          </a:p>
        </p:txBody>
      </p:sp>
      <p:sp>
        <p:nvSpPr>
          <p:cNvPr id="261135" name="Rectangle 14"/>
          <p:cNvSpPr>
            <a:spLocks noChangeArrowheads="1"/>
          </p:cNvSpPr>
          <p:nvPr/>
        </p:nvSpPr>
        <p:spPr bwMode="auto">
          <a:xfrm>
            <a:off x="5940425" y="1196975"/>
            <a:ext cx="2987675" cy="1655763"/>
          </a:xfrm>
          <a:prstGeom prst="rect">
            <a:avLst/>
          </a:prstGeom>
          <a:solidFill>
            <a:schemeClr val="accent1">
              <a:alpha val="9019"/>
            </a:schemeClr>
          </a:solidFill>
          <a:ln w="9525" cap="rnd">
            <a:solidFill>
              <a:schemeClr val="tx1"/>
            </a:solidFill>
            <a:prstDash val="sysDot"/>
            <a:miter lim="800000"/>
            <a:headEnd/>
            <a:tailEnd/>
          </a:ln>
        </p:spPr>
        <p:txBody>
          <a:bodyPr wrap="none" anchor="ctr">
            <a:prstTxWarp prst="textNoShape">
              <a:avLst/>
            </a:prstTxWarp>
          </a:bodyPr>
          <a:lstStyle/>
          <a:p>
            <a:endParaRPr lang="it-IT"/>
          </a:p>
        </p:txBody>
      </p:sp>
      <p:sp>
        <p:nvSpPr>
          <p:cNvPr id="261136" name="Oval 15"/>
          <p:cNvSpPr>
            <a:spLocks noChangeArrowheads="1"/>
          </p:cNvSpPr>
          <p:nvPr/>
        </p:nvSpPr>
        <p:spPr bwMode="auto">
          <a:xfrm>
            <a:off x="5940425" y="1557338"/>
            <a:ext cx="1511300" cy="576262"/>
          </a:xfrm>
          <a:prstGeom prst="ellipse">
            <a:avLst/>
          </a:prstGeom>
          <a:solidFill>
            <a:schemeClr val="accent1">
              <a:alpha val="9019"/>
            </a:schemeClr>
          </a:solidFill>
          <a:ln w="9525" cap="rnd">
            <a:solidFill>
              <a:schemeClr val="tx1"/>
            </a:solidFill>
            <a:prstDash val="sysDot"/>
            <a:round/>
            <a:headEnd/>
            <a:tailEnd/>
          </a:ln>
        </p:spPr>
        <p:txBody>
          <a:bodyPr wrap="none" anchor="ctr">
            <a:prstTxWarp prst="textNoShape">
              <a:avLst/>
            </a:prstTxWarp>
          </a:bodyPr>
          <a:lstStyle/>
          <a:p>
            <a:pPr algn="ctr"/>
            <a:r>
              <a:rPr lang="it-IT" sz="1600" b="1">
                <a:solidFill>
                  <a:srgbClr val="0000CC"/>
                </a:solidFill>
                <a:latin typeface="Comic Sans MS" pitchFamily="-107" charset="0"/>
              </a:rPr>
              <a:t>Affermaz.</a:t>
            </a:r>
            <a:r>
              <a:rPr lang="it-IT" sz="1600" b="1">
                <a:latin typeface="Comic Sans MS" pitchFamily="-107" charset="0"/>
              </a:rPr>
              <a:t>A</a:t>
            </a:r>
            <a:endParaRPr lang="it-IT" sz="1600" b="1">
              <a:solidFill>
                <a:srgbClr val="FF0000"/>
              </a:solidFill>
              <a:latin typeface="Comic Sans MS" pitchFamily="-107" charset="0"/>
            </a:endParaRPr>
          </a:p>
        </p:txBody>
      </p:sp>
      <p:sp>
        <p:nvSpPr>
          <p:cNvPr id="94224" name="AutoShape 16"/>
          <p:cNvSpPr>
            <a:spLocks noChangeArrowheads="1"/>
          </p:cNvSpPr>
          <p:nvPr/>
        </p:nvSpPr>
        <p:spPr bwMode="auto">
          <a:xfrm rot="1828531">
            <a:off x="7308850" y="1700213"/>
            <a:ext cx="433388" cy="649287"/>
          </a:xfrm>
          <a:prstGeom prst="rightArrow">
            <a:avLst>
              <a:gd name="adj1" fmla="val 53509"/>
              <a:gd name="adj2" fmla="val 61949"/>
            </a:avLst>
          </a:prstGeom>
          <a:gradFill rotWithShape="1">
            <a:gsLst>
              <a:gs pos="0">
                <a:srgbClr val="FF0000">
                  <a:gamma/>
                  <a:shade val="46275"/>
                  <a:invGamma/>
                </a:srgbClr>
              </a:gs>
              <a:gs pos="100000">
                <a:srgbClr val="FF0000"/>
              </a:gs>
            </a:gsLst>
            <a:lin ang="5400000" scaled="1"/>
          </a:gradFill>
          <a:ln w="9525" cap="rnd">
            <a:solidFill>
              <a:schemeClr val="tx1"/>
            </a:solidFill>
            <a:prstDash val="sysDot"/>
            <a:miter lim="800000"/>
            <a:headEnd/>
            <a:tailEnd/>
          </a:ln>
          <a:effectLst>
            <a:outerShdw blurRad="63500" dist="38099" dir="2700000" algn="ctr" rotWithShape="0">
              <a:schemeClr val="bg2">
                <a:alpha val="74998"/>
              </a:schemeClr>
            </a:outerShdw>
          </a:effectLst>
        </p:spPr>
        <p:txBody>
          <a:bodyPr wrap="none" anchor="ctr">
            <a:prstTxWarp prst="textNoShape">
              <a:avLst/>
            </a:prstTxWarp>
          </a:bodyPr>
          <a:lstStyle/>
          <a:p>
            <a:pPr>
              <a:defRPr/>
            </a:pPr>
            <a:endParaRPr lang="it-IT">
              <a:latin typeface="Arial" pitchFamily="-1" charset="0"/>
              <a:ea typeface="ＭＳ Ｐゴシック" pitchFamily="-1" charset="-128"/>
              <a:cs typeface="ＭＳ Ｐゴシック" pitchFamily="-1" charset="-128"/>
            </a:endParaRPr>
          </a:p>
        </p:txBody>
      </p:sp>
      <p:sp>
        <p:nvSpPr>
          <p:cNvPr id="261138" name="Oval 17"/>
          <p:cNvSpPr>
            <a:spLocks noChangeArrowheads="1"/>
          </p:cNvSpPr>
          <p:nvPr/>
        </p:nvSpPr>
        <p:spPr bwMode="auto">
          <a:xfrm>
            <a:off x="7597775" y="1939925"/>
            <a:ext cx="1366838" cy="552450"/>
          </a:xfrm>
          <a:prstGeom prst="ellipse">
            <a:avLst/>
          </a:prstGeom>
          <a:solidFill>
            <a:schemeClr val="accent1">
              <a:alpha val="9019"/>
            </a:schemeClr>
          </a:solidFill>
          <a:ln w="9525" cap="rnd">
            <a:solidFill>
              <a:schemeClr val="tx1"/>
            </a:solidFill>
            <a:prstDash val="sysDot"/>
            <a:round/>
            <a:headEnd/>
            <a:tailEnd/>
          </a:ln>
        </p:spPr>
        <p:txBody>
          <a:bodyPr wrap="none" anchor="ctr">
            <a:prstTxWarp prst="textNoShape">
              <a:avLst/>
            </a:prstTxWarp>
          </a:bodyPr>
          <a:lstStyle/>
          <a:p>
            <a:pPr algn="ctr"/>
            <a:r>
              <a:rPr lang="it-IT" sz="1600" b="1">
                <a:solidFill>
                  <a:srgbClr val="0000CC"/>
                </a:solidFill>
                <a:latin typeface="Comic Sans MS" pitchFamily="-107" charset="0"/>
              </a:rPr>
              <a:t>Affermaz.</a:t>
            </a:r>
            <a:r>
              <a:rPr lang="it-IT" sz="1600" b="1">
                <a:latin typeface="Comic Sans MS" pitchFamily="-107" charset="0"/>
              </a:rPr>
              <a:t> B</a:t>
            </a:r>
          </a:p>
        </p:txBody>
      </p:sp>
      <p:sp>
        <p:nvSpPr>
          <p:cNvPr id="261139" name="Line 18"/>
          <p:cNvSpPr>
            <a:spLocks noChangeShapeType="1"/>
          </p:cNvSpPr>
          <p:nvPr/>
        </p:nvSpPr>
        <p:spPr bwMode="auto">
          <a:xfrm>
            <a:off x="5219700" y="1844675"/>
            <a:ext cx="720725" cy="0"/>
          </a:xfrm>
          <a:prstGeom prst="line">
            <a:avLst/>
          </a:prstGeom>
          <a:noFill/>
          <a:ln w="9525" cap="rnd">
            <a:solidFill>
              <a:schemeClr val="tx1"/>
            </a:solidFill>
            <a:prstDash val="sysDot"/>
            <a:round/>
            <a:headEnd/>
            <a:tailEnd type="triangle" w="med" len="med"/>
          </a:ln>
        </p:spPr>
        <p:txBody>
          <a:bodyPr>
            <a:prstTxWarp prst="textNoShape">
              <a:avLst/>
            </a:prstTxWarp>
          </a:bodyPr>
          <a:lstStyle/>
          <a:p>
            <a:endParaRPr lang="it-IT"/>
          </a:p>
        </p:txBody>
      </p:sp>
      <p:sp>
        <p:nvSpPr>
          <p:cNvPr id="261140" name="Line 19"/>
          <p:cNvSpPr>
            <a:spLocks noChangeShapeType="1"/>
          </p:cNvSpPr>
          <p:nvPr/>
        </p:nvSpPr>
        <p:spPr bwMode="auto">
          <a:xfrm>
            <a:off x="5508625" y="2420938"/>
            <a:ext cx="2232025" cy="0"/>
          </a:xfrm>
          <a:prstGeom prst="line">
            <a:avLst/>
          </a:prstGeom>
          <a:noFill/>
          <a:ln w="9525" cap="rnd">
            <a:solidFill>
              <a:schemeClr val="tx1"/>
            </a:solidFill>
            <a:prstDash val="sysDot"/>
            <a:round/>
            <a:headEnd/>
            <a:tailEnd type="triangle" w="med" len="med"/>
          </a:ln>
        </p:spPr>
        <p:txBody>
          <a:bodyPr>
            <a:prstTxWarp prst="textNoShape">
              <a:avLst/>
            </a:prstTxWarp>
          </a:bodyPr>
          <a:lstStyle/>
          <a:p>
            <a:endParaRPr lang="it-IT"/>
          </a:p>
        </p:txBody>
      </p:sp>
      <p:sp>
        <p:nvSpPr>
          <p:cNvPr id="94228" name="AutoShape 20"/>
          <p:cNvSpPr>
            <a:spLocks noChangeArrowheads="1"/>
          </p:cNvSpPr>
          <p:nvPr/>
        </p:nvSpPr>
        <p:spPr bwMode="auto">
          <a:xfrm rot="5400000">
            <a:off x="4146550" y="2852738"/>
            <a:ext cx="433387" cy="649288"/>
          </a:xfrm>
          <a:prstGeom prst="rightArrow">
            <a:avLst>
              <a:gd name="adj1" fmla="val 53509"/>
              <a:gd name="adj2" fmla="val 61949"/>
            </a:avLst>
          </a:prstGeom>
          <a:gradFill rotWithShape="1">
            <a:gsLst>
              <a:gs pos="0">
                <a:srgbClr val="FF0000">
                  <a:gamma/>
                  <a:shade val="46275"/>
                  <a:invGamma/>
                </a:srgbClr>
              </a:gs>
              <a:gs pos="100000">
                <a:srgbClr val="FF0000"/>
              </a:gs>
            </a:gsLst>
            <a:lin ang="5400000" scaled="1"/>
          </a:gradFill>
          <a:ln w="9525" cap="rnd">
            <a:solidFill>
              <a:schemeClr val="tx1"/>
            </a:solidFill>
            <a:prstDash val="sysDot"/>
            <a:miter lim="800000"/>
            <a:headEnd/>
            <a:tailEnd/>
          </a:ln>
          <a:effectLst>
            <a:outerShdw blurRad="63500" dist="38099" dir="2700000" algn="ctr" rotWithShape="0">
              <a:schemeClr val="bg2">
                <a:alpha val="74998"/>
              </a:schemeClr>
            </a:outerShdw>
          </a:effectLst>
        </p:spPr>
        <p:txBody>
          <a:bodyPr wrap="none" anchor="ctr">
            <a:prstTxWarp prst="textNoShape">
              <a:avLst/>
            </a:prstTxWarp>
          </a:bodyPr>
          <a:lstStyle/>
          <a:p>
            <a:pPr>
              <a:defRPr/>
            </a:pPr>
            <a:endParaRPr lang="it-IT">
              <a:latin typeface="Arial" pitchFamily="-1" charset="0"/>
              <a:ea typeface="ＭＳ Ｐゴシック" pitchFamily="-1" charset="-128"/>
              <a:cs typeface="ＭＳ Ｐゴシック" pitchFamily="-1" charset="-128"/>
            </a:endParaRPr>
          </a:p>
        </p:txBody>
      </p:sp>
      <p:sp>
        <p:nvSpPr>
          <p:cNvPr id="261142" name="Rectangle 21"/>
          <p:cNvSpPr>
            <a:spLocks noChangeArrowheads="1"/>
          </p:cNvSpPr>
          <p:nvPr/>
        </p:nvSpPr>
        <p:spPr bwMode="auto">
          <a:xfrm>
            <a:off x="5940425" y="3644900"/>
            <a:ext cx="2987675" cy="1871663"/>
          </a:xfrm>
          <a:prstGeom prst="rect">
            <a:avLst/>
          </a:prstGeom>
          <a:solidFill>
            <a:schemeClr val="accent1">
              <a:alpha val="9019"/>
            </a:schemeClr>
          </a:solidFill>
          <a:ln w="9525" cap="rnd">
            <a:solidFill>
              <a:schemeClr val="tx1"/>
            </a:solidFill>
            <a:prstDash val="sysDot"/>
            <a:miter lim="800000"/>
            <a:headEnd/>
            <a:tailEnd/>
          </a:ln>
        </p:spPr>
        <p:txBody>
          <a:bodyPr wrap="none" anchor="ctr">
            <a:prstTxWarp prst="textNoShape">
              <a:avLst/>
            </a:prstTxWarp>
          </a:bodyPr>
          <a:lstStyle/>
          <a:p>
            <a:endParaRPr lang="it-IT"/>
          </a:p>
        </p:txBody>
      </p:sp>
      <p:sp>
        <p:nvSpPr>
          <p:cNvPr id="261143" name="Oval 22"/>
          <p:cNvSpPr>
            <a:spLocks noChangeArrowheads="1"/>
          </p:cNvSpPr>
          <p:nvPr/>
        </p:nvSpPr>
        <p:spPr bwMode="auto">
          <a:xfrm>
            <a:off x="6083300" y="4579938"/>
            <a:ext cx="1368425" cy="792162"/>
          </a:xfrm>
          <a:prstGeom prst="ellipse">
            <a:avLst/>
          </a:prstGeom>
          <a:solidFill>
            <a:schemeClr val="accent1">
              <a:alpha val="9019"/>
            </a:schemeClr>
          </a:solidFill>
          <a:ln w="9525" cap="rnd">
            <a:solidFill>
              <a:schemeClr val="tx1"/>
            </a:solidFill>
            <a:prstDash val="sysDot"/>
            <a:round/>
            <a:headEnd/>
            <a:tailEnd/>
          </a:ln>
        </p:spPr>
        <p:txBody>
          <a:bodyPr wrap="none" anchor="ctr">
            <a:prstTxWarp prst="textNoShape">
              <a:avLst/>
            </a:prstTxWarp>
          </a:bodyPr>
          <a:lstStyle/>
          <a:p>
            <a:pPr algn="ctr"/>
            <a:r>
              <a:rPr lang="it-IT" sz="1600" b="1">
                <a:latin typeface="Comic Sans MS" pitchFamily="-107" charset="0"/>
              </a:rPr>
              <a:t>Affermaz. A </a:t>
            </a:r>
            <a:endParaRPr lang="it-IT" sz="1600" b="1">
              <a:solidFill>
                <a:srgbClr val="FF0000"/>
              </a:solidFill>
              <a:latin typeface="Comic Sans MS" pitchFamily="-107" charset="0"/>
            </a:endParaRPr>
          </a:p>
        </p:txBody>
      </p:sp>
      <p:sp>
        <p:nvSpPr>
          <p:cNvPr id="261144" name="Oval 23"/>
          <p:cNvSpPr>
            <a:spLocks noChangeArrowheads="1"/>
          </p:cNvSpPr>
          <p:nvPr/>
        </p:nvSpPr>
        <p:spPr bwMode="auto">
          <a:xfrm>
            <a:off x="7526338" y="3787775"/>
            <a:ext cx="1366837" cy="552450"/>
          </a:xfrm>
          <a:prstGeom prst="ellipse">
            <a:avLst/>
          </a:prstGeom>
          <a:solidFill>
            <a:schemeClr val="accent1">
              <a:alpha val="9019"/>
            </a:schemeClr>
          </a:solidFill>
          <a:ln w="9525" cap="rnd">
            <a:solidFill>
              <a:schemeClr val="tx1"/>
            </a:solidFill>
            <a:prstDash val="sysDot"/>
            <a:round/>
            <a:headEnd/>
            <a:tailEnd/>
          </a:ln>
        </p:spPr>
        <p:txBody>
          <a:bodyPr wrap="none" anchor="ctr">
            <a:prstTxWarp prst="textNoShape">
              <a:avLst/>
            </a:prstTxWarp>
          </a:bodyPr>
          <a:lstStyle/>
          <a:p>
            <a:pPr algn="ctr"/>
            <a:r>
              <a:rPr lang="it-IT" sz="1600" b="1">
                <a:latin typeface="Comic Sans MS" pitchFamily="-107" charset="0"/>
              </a:rPr>
              <a:t>Affermaz. B </a:t>
            </a:r>
          </a:p>
        </p:txBody>
      </p:sp>
      <p:sp>
        <p:nvSpPr>
          <p:cNvPr id="261145" name="Line 24"/>
          <p:cNvSpPr>
            <a:spLocks noChangeShapeType="1"/>
          </p:cNvSpPr>
          <p:nvPr/>
        </p:nvSpPr>
        <p:spPr bwMode="auto">
          <a:xfrm>
            <a:off x="4111625" y="2852738"/>
            <a:ext cx="503238" cy="576262"/>
          </a:xfrm>
          <a:prstGeom prst="line">
            <a:avLst/>
          </a:prstGeom>
          <a:noFill/>
          <a:ln w="41275">
            <a:solidFill>
              <a:schemeClr val="tx1"/>
            </a:solidFill>
            <a:prstDash val="dash"/>
            <a:round/>
            <a:headEnd/>
            <a:tailEnd/>
          </a:ln>
        </p:spPr>
        <p:txBody>
          <a:bodyPr>
            <a:prstTxWarp prst="textNoShape">
              <a:avLst/>
            </a:prstTxWarp>
          </a:bodyPr>
          <a:lstStyle/>
          <a:p>
            <a:endParaRPr lang="it-IT"/>
          </a:p>
        </p:txBody>
      </p:sp>
      <p:sp>
        <p:nvSpPr>
          <p:cNvPr id="261146" name="Line 25"/>
          <p:cNvSpPr>
            <a:spLocks noChangeShapeType="1"/>
          </p:cNvSpPr>
          <p:nvPr/>
        </p:nvSpPr>
        <p:spPr bwMode="auto">
          <a:xfrm flipV="1">
            <a:off x="4067175" y="2852738"/>
            <a:ext cx="649288" cy="504825"/>
          </a:xfrm>
          <a:prstGeom prst="line">
            <a:avLst/>
          </a:prstGeom>
          <a:noFill/>
          <a:ln w="41275">
            <a:solidFill>
              <a:schemeClr val="tx1"/>
            </a:solidFill>
            <a:prstDash val="dash"/>
            <a:round/>
            <a:headEnd/>
            <a:tailEnd/>
          </a:ln>
        </p:spPr>
        <p:txBody>
          <a:bodyPr>
            <a:prstTxWarp prst="textNoShape">
              <a:avLst/>
            </a:prstTxWarp>
          </a:bodyPr>
          <a:lstStyle/>
          <a:p>
            <a:endParaRPr lang="it-IT"/>
          </a:p>
        </p:txBody>
      </p:sp>
      <p:sp>
        <p:nvSpPr>
          <p:cNvPr id="94234" name="AutoShape 26"/>
          <p:cNvSpPr>
            <a:spLocks noChangeArrowheads="1"/>
          </p:cNvSpPr>
          <p:nvPr/>
        </p:nvSpPr>
        <p:spPr bwMode="auto">
          <a:xfrm rot="30089352">
            <a:off x="7234238" y="4291013"/>
            <a:ext cx="433387" cy="649287"/>
          </a:xfrm>
          <a:prstGeom prst="rightArrow">
            <a:avLst>
              <a:gd name="adj1" fmla="val 53509"/>
              <a:gd name="adj2" fmla="val 61949"/>
            </a:avLst>
          </a:prstGeom>
          <a:gradFill rotWithShape="1">
            <a:gsLst>
              <a:gs pos="0">
                <a:srgbClr val="FF0000">
                  <a:gamma/>
                  <a:shade val="46275"/>
                  <a:invGamma/>
                </a:srgbClr>
              </a:gs>
              <a:gs pos="100000">
                <a:srgbClr val="FF0000"/>
              </a:gs>
            </a:gsLst>
            <a:lin ang="5400000" scaled="1"/>
          </a:gradFill>
          <a:ln w="9525" cap="rnd">
            <a:solidFill>
              <a:schemeClr val="tx1"/>
            </a:solidFill>
            <a:prstDash val="sysDot"/>
            <a:miter lim="800000"/>
            <a:headEnd/>
            <a:tailEnd/>
          </a:ln>
          <a:effectLst>
            <a:outerShdw blurRad="63500" dist="38099" dir="2700000" algn="ctr" rotWithShape="0">
              <a:schemeClr val="bg2">
                <a:alpha val="74998"/>
              </a:schemeClr>
            </a:outerShdw>
          </a:effectLst>
        </p:spPr>
        <p:txBody>
          <a:bodyPr wrap="none" anchor="ctr">
            <a:prstTxWarp prst="textNoShape">
              <a:avLst/>
            </a:prstTxWarp>
          </a:bodyPr>
          <a:lstStyle/>
          <a:p>
            <a:pPr>
              <a:defRPr/>
            </a:pPr>
            <a:endParaRPr lang="it-IT">
              <a:latin typeface="Arial" pitchFamily="-1" charset="0"/>
              <a:ea typeface="ＭＳ Ｐゴシック" pitchFamily="-1" charset="-128"/>
              <a:cs typeface="ＭＳ Ｐゴシック" pitchFamily="-1" charset="-128"/>
            </a:endParaRPr>
          </a:p>
        </p:txBody>
      </p:sp>
      <p:sp>
        <p:nvSpPr>
          <p:cNvPr id="261148" name="Line 27"/>
          <p:cNvSpPr>
            <a:spLocks noChangeShapeType="1"/>
          </p:cNvSpPr>
          <p:nvPr/>
        </p:nvSpPr>
        <p:spPr bwMode="auto">
          <a:xfrm>
            <a:off x="7207250" y="4364038"/>
            <a:ext cx="503238" cy="576262"/>
          </a:xfrm>
          <a:prstGeom prst="line">
            <a:avLst/>
          </a:prstGeom>
          <a:noFill/>
          <a:ln w="41275">
            <a:solidFill>
              <a:schemeClr val="tx1"/>
            </a:solidFill>
            <a:prstDash val="dash"/>
            <a:round/>
            <a:headEnd/>
            <a:tailEnd/>
          </a:ln>
        </p:spPr>
        <p:txBody>
          <a:bodyPr>
            <a:prstTxWarp prst="textNoShape">
              <a:avLst/>
            </a:prstTxWarp>
          </a:bodyPr>
          <a:lstStyle/>
          <a:p>
            <a:endParaRPr lang="it-IT"/>
          </a:p>
        </p:txBody>
      </p:sp>
      <p:sp>
        <p:nvSpPr>
          <p:cNvPr id="261149" name="Line 28"/>
          <p:cNvSpPr>
            <a:spLocks noChangeShapeType="1"/>
          </p:cNvSpPr>
          <p:nvPr/>
        </p:nvSpPr>
        <p:spPr bwMode="auto">
          <a:xfrm flipV="1">
            <a:off x="7162800" y="4364038"/>
            <a:ext cx="649288" cy="504825"/>
          </a:xfrm>
          <a:prstGeom prst="line">
            <a:avLst/>
          </a:prstGeom>
          <a:noFill/>
          <a:ln w="41275">
            <a:solidFill>
              <a:schemeClr val="tx1"/>
            </a:solidFill>
            <a:prstDash val="dash"/>
            <a:round/>
            <a:headEnd/>
            <a:tailEnd/>
          </a:ln>
        </p:spPr>
        <p:txBody>
          <a:bodyPr>
            <a:prstTxWarp prst="textNoShape">
              <a:avLst/>
            </a:prstTxWarp>
          </a:bodyPr>
          <a:lstStyle/>
          <a:p>
            <a:endParaRPr lang="it-IT"/>
          </a:p>
        </p:txBody>
      </p:sp>
      <p:sp>
        <p:nvSpPr>
          <p:cNvPr id="261150" name="Rectangle 29"/>
          <p:cNvSpPr>
            <a:spLocks noChangeArrowheads="1"/>
          </p:cNvSpPr>
          <p:nvPr/>
        </p:nvSpPr>
        <p:spPr bwMode="auto">
          <a:xfrm>
            <a:off x="7308850" y="2492375"/>
            <a:ext cx="1679575" cy="274638"/>
          </a:xfrm>
          <a:prstGeom prst="rect">
            <a:avLst/>
          </a:prstGeom>
          <a:noFill/>
          <a:ln w="9525" cap="rnd">
            <a:noFill/>
            <a:prstDash val="sysDot"/>
            <a:miter lim="800000"/>
            <a:headEnd/>
            <a:tailEnd/>
          </a:ln>
        </p:spPr>
        <p:txBody>
          <a:bodyPr wrap="none">
            <a:prstTxWarp prst="textNoShape">
              <a:avLst/>
            </a:prstTxWarp>
            <a:spAutoFit/>
          </a:bodyPr>
          <a:lstStyle/>
          <a:p>
            <a:r>
              <a:rPr lang="it-IT" sz="1200">
                <a:latin typeface="Comic Sans MS" pitchFamily="-107" charset="0"/>
              </a:rPr>
              <a:t>Sei alla canna del gas</a:t>
            </a:r>
          </a:p>
        </p:txBody>
      </p:sp>
      <p:sp>
        <p:nvSpPr>
          <p:cNvPr id="261151" name="Rectangle 30"/>
          <p:cNvSpPr>
            <a:spLocks noChangeArrowheads="1"/>
          </p:cNvSpPr>
          <p:nvPr/>
        </p:nvSpPr>
        <p:spPr bwMode="auto">
          <a:xfrm>
            <a:off x="6011863" y="1282700"/>
            <a:ext cx="1050925" cy="274638"/>
          </a:xfrm>
          <a:prstGeom prst="rect">
            <a:avLst/>
          </a:prstGeom>
          <a:noFill/>
          <a:ln w="9525" cap="rnd">
            <a:noFill/>
            <a:prstDash val="sysDot"/>
            <a:miter lim="800000"/>
            <a:headEnd/>
            <a:tailEnd/>
          </a:ln>
        </p:spPr>
        <p:txBody>
          <a:bodyPr wrap="none">
            <a:prstTxWarp prst="textNoShape">
              <a:avLst/>
            </a:prstTxWarp>
            <a:spAutoFit/>
          </a:bodyPr>
          <a:lstStyle/>
          <a:p>
            <a:r>
              <a:rPr lang="it-IT" sz="1200">
                <a:latin typeface="Comic Sans MS" pitchFamily="-107" charset="0"/>
              </a:rPr>
              <a:t>Esci con me </a:t>
            </a:r>
          </a:p>
        </p:txBody>
      </p:sp>
      <p:sp>
        <p:nvSpPr>
          <p:cNvPr id="261152" name="Rectangle 31"/>
          <p:cNvSpPr>
            <a:spLocks noChangeArrowheads="1"/>
          </p:cNvSpPr>
          <p:nvPr/>
        </p:nvSpPr>
        <p:spPr bwMode="auto">
          <a:xfrm>
            <a:off x="2986088" y="3429000"/>
            <a:ext cx="6049962" cy="2447925"/>
          </a:xfrm>
          <a:prstGeom prst="rect">
            <a:avLst/>
          </a:prstGeom>
          <a:noFill/>
          <a:ln w="19050">
            <a:solidFill>
              <a:srgbClr val="FF0000"/>
            </a:solidFill>
            <a:prstDash val="dash"/>
            <a:miter lim="800000"/>
            <a:headEnd/>
            <a:tailEnd/>
          </a:ln>
        </p:spPr>
        <p:txBody>
          <a:bodyPr wrap="none" anchor="ctr">
            <a:prstTxWarp prst="textNoShape">
              <a:avLst/>
            </a:prstTxWarp>
          </a:bodyPr>
          <a:lstStyle/>
          <a:p>
            <a:endParaRPr lang="it-IT"/>
          </a:p>
        </p:txBody>
      </p:sp>
      <p:sp>
        <p:nvSpPr>
          <p:cNvPr id="261153" name="Line 32"/>
          <p:cNvSpPr>
            <a:spLocks noChangeShapeType="1"/>
          </p:cNvSpPr>
          <p:nvPr/>
        </p:nvSpPr>
        <p:spPr bwMode="auto">
          <a:xfrm>
            <a:off x="5219700" y="4221163"/>
            <a:ext cx="2160588" cy="0"/>
          </a:xfrm>
          <a:prstGeom prst="line">
            <a:avLst/>
          </a:prstGeom>
          <a:noFill/>
          <a:ln w="9525" cap="rnd">
            <a:solidFill>
              <a:schemeClr val="tx1"/>
            </a:solidFill>
            <a:prstDash val="sysDot"/>
            <a:round/>
            <a:headEnd/>
            <a:tailEnd type="triangle" w="med" len="med"/>
          </a:ln>
        </p:spPr>
        <p:txBody>
          <a:bodyPr>
            <a:prstTxWarp prst="textNoShape">
              <a:avLst/>
            </a:prstTxWarp>
          </a:bodyPr>
          <a:lstStyle/>
          <a:p>
            <a:endParaRPr lang="it-IT"/>
          </a:p>
        </p:txBody>
      </p:sp>
      <p:sp>
        <p:nvSpPr>
          <p:cNvPr id="261154" name="Line 33"/>
          <p:cNvSpPr>
            <a:spLocks noChangeShapeType="1"/>
          </p:cNvSpPr>
          <p:nvPr/>
        </p:nvSpPr>
        <p:spPr bwMode="auto">
          <a:xfrm>
            <a:off x="4427538" y="5084763"/>
            <a:ext cx="1512887" cy="0"/>
          </a:xfrm>
          <a:prstGeom prst="line">
            <a:avLst/>
          </a:prstGeom>
          <a:noFill/>
          <a:ln w="9525">
            <a:solidFill>
              <a:srgbClr val="FF0000"/>
            </a:solidFill>
            <a:prstDash val="sysDot"/>
            <a:round/>
            <a:headEnd/>
            <a:tailEnd type="triangle" w="med" len="med"/>
          </a:ln>
        </p:spPr>
        <p:txBody>
          <a:bodyPr>
            <a:prstTxWarp prst="textNoShape">
              <a:avLst/>
            </a:prstTxWarp>
          </a:bodyPr>
          <a:lstStyle/>
          <a:p>
            <a:endParaRPr lang="it-IT"/>
          </a:p>
        </p:txBody>
      </p:sp>
      <p:sp>
        <p:nvSpPr>
          <p:cNvPr id="261155" name="Rectangle 34"/>
          <p:cNvSpPr>
            <a:spLocks noChangeArrowheads="1"/>
          </p:cNvSpPr>
          <p:nvPr/>
        </p:nvSpPr>
        <p:spPr bwMode="auto">
          <a:xfrm>
            <a:off x="6084888" y="5588000"/>
            <a:ext cx="1835150" cy="274638"/>
          </a:xfrm>
          <a:prstGeom prst="rect">
            <a:avLst/>
          </a:prstGeom>
          <a:noFill/>
          <a:ln w="9525" cap="rnd">
            <a:noFill/>
            <a:prstDash val="sysDot"/>
            <a:miter lim="800000"/>
            <a:headEnd/>
            <a:tailEnd/>
          </a:ln>
        </p:spPr>
        <p:txBody>
          <a:bodyPr>
            <a:prstTxWarp prst="textNoShape">
              <a:avLst/>
            </a:prstTxWarp>
            <a:spAutoFit/>
          </a:bodyPr>
          <a:lstStyle/>
          <a:p>
            <a:r>
              <a:rPr lang="it-IT" sz="1200">
                <a:solidFill>
                  <a:srgbClr val="FF0000"/>
                </a:solidFill>
                <a:latin typeface="Comic Sans MS" pitchFamily="-107" charset="0"/>
              </a:rPr>
              <a:t>Trasfusione da s.p.</a:t>
            </a:r>
            <a:r>
              <a:rPr lang="it-IT" sz="1200">
                <a:latin typeface="Comic Sans MS" pitchFamily="-107" charset="0"/>
              </a:rPr>
              <a:t> </a:t>
            </a:r>
          </a:p>
        </p:txBody>
      </p:sp>
      <p:sp>
        <p:nvSpPr>
          <p:cNvPr id="261156" name="Text Box 35"/>
          <p:cNvSpPr txBox="1">
            <a:spLocks noChangeArrowheads="1"/>
          </p:cNvSpPr>
          <p:nvPr/>
        </p:nvSpPr>
        <p:spPr bwMode="auto">
          <a:xfrm>
            <a:off x="-36513" y="6021388"/>
            <a:ext cx="9148763" cy="336550"/>
          </a:xfrm>
          <a:prstGeom prst="rect">
            <a:avLst/>
          </a:prstGeom>
          <a:noFill/>
          <a:ln w="9525" cap="rnd">
            <a:noFill/>
            <a:prstDash val="sysDot"/>
            <a:miter lim="800000"/>
            <a:headEnd/>
            <a:tailEnd/>
          </a:ln>
        </p:spPr>
        <p:txBody>
          <a:bodyPr wrap="none">
            <a:prstTxWarp prst="textNoShape">
              <a:avLst/>
            </a:prstTxWarp>
            <a:spAutoFit/>
          </a:bodyPr>
          <a:lstStyle/>
          <a:p>
            <a:r>
              <a:rPr lang="it-IT" sz="1600">
                <a:latin typeface="Comic Sans MS" pitchFamily="-107" charset="0"/>
              </a:rPr>
              <a:t>Uscire con lo spasimante </a:t>
            </a:r>
            <a:r>
              <a:rPr lang="it-IT" sz="1600">
                <a:latin typeface="Comic Sans MS" pitchFamily="-107" charset="0"/>
                <a:sym typeface="Wingdings" pitchFamily="-107" charset="2"/>
              </a:rPr>
              <a:t>è una </a:t>
            </a:r>
            <a:r>
              <a:rPr lang="it-IT" sz="1600" b="1">
                <a:latin typeface="Comic Sans MS" pitchFamily="-107" charset="0"/>
                <a:sym typeface="Wingdings" pitchFamily="-107" charset="2"/>
              </a:rPr>
              <a:t>condizione sufficiente ma non necessaria</a:t>
            </a:r>
            <a:r>
              <a:rPr lang="it-IT" sz="1600">
                <a:latin typeface="Comic Sans MS" pitchFamily="-107" charset="0"/>
                <a:sym typeface="Wingdings" pitchFamily="-107" charset="2"/>
              </a:rPr>
              <a:t> per essere disperata</a:t>
            </a:r>
          </a:p>
        </p:txBody>
      </p:sp>
      <p:sp>
        <p:nvSpPr>
          <p:cNvPr id="261157" name="Rectangle 36"/>
          <p:cNvSpPr>
            <a:spLocks noChangeArrowheads="1"/>
          </p:cNvSpPr>
          <p:nvPr/>
        </p:nvSpPr>
        <p:spPr bwMode="auto">
          <a:xfrm>
            <a:off x="2986088" y="1125538"/>
            <a:ext cx="6049962" cy="1798637"/>
          </a:xfrm>
          <a:prstGeom prst="rect">
            <a:avLst/>
          </a:prstGeom>
          <a:noFill/>
          <a:ln w="19050">
            <a:solidFill>
              <a:srgbClr val="0000CC"/>
            </a:solidFill>
            <a:prstDash val="dash"/>
            <a:miter lim="800000"/>
            <a:headEnd/>
            <a:tailEnd/>
          </a:ln>
        </p:spPr>
        <p:txBody>
          <a:bodyPr wrap="none" anchor="ctr">
            <a:prstTxWarp prst="textNoShape">
              <a:avLst/>
            </a:prstTxWarp>
          </a:bodyPr>
          <a:lstStyle/>
          <a:p>
            <a:endParaRPr lang="it-IT"/>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0" fill="hold" grpId="0" nodeType="withEffect">
                                  <p:stCondLst>
                                    <p:cond delay="0"/>
                                  </p:stCondLst>
                                  <p:childTnLst>
                                    <p:set>
                                      <p:cBhvr>
                                        <p:cTn id="6" dur="1" fill="hold">
                                          <p:stCondLst>
                                            <p:cond delay="0"/>
                                          </p:stCondLst>
                                        </p:cTn>
                                        <p:tgtEl>
                                          <p:spTgt spid="94213"/>
                                        </p:tgtEl>
                                        <p:attrNameLst>
                                          <p:attrName>style.visibility</p:attrName>
                                        </p:attrNameLst>
                                      </p:cBhvr>
                                      <p:to>
                                        <p:strVal val="visible"/>
                                      </p:to>
                                    </p:set>
                                    <p:anim calcmode="lin" valueType="num">
                                      <p:cBhvr>
                                        <p:cTn id="7" dur="500" fill="hold"/>
                                        <p:tgtEl>
                                          <p:spTgt spid="94213"/>
                                        </p:tgtEl>
                                        <p:attrNameLst>
                                          <p:attrName>ppt_w</p:attrName>
                                        </p:attrNameLst>
                                      </p:cBhvr>
                                      <p:tavLst>
                                        <p:tav tm="0">
                                          <p:val>
                                            <p:fltVal val="0"/>
                                          </p:val>
                                        </p:tav>
                                        <p:tav tm="100000">
                                          <p:val>
                                            <p:strVal val="#ppt_w"/>
                                          </p:val>
                                        </p:tav>
                                      </p:tavLst>
                                    </p:anim>
                                    <p:anim calcmode="lin" valueType="num">
                                      <p:cBhvr>
                                        <p:cTn id="8" dur="500" fill="hold"/>
                                        <p:tgtEl>
                                          <p:spTgt spid="94213"/>
                                        </p:tgtEl>
                                        <p:attrNameLst>
                                          <p:attrName>ppt_h</p:attrName>
                                        </p:attrNameLst>
                                      </p:cBhvr>
                                      <p:tavLst>
                                        <p:tav tm="0">
                                          <p:val>
                                            <p:fltVal val="0"/>
                                          </p:val>
                                        </p:tav>
                                        <p:tav tm="100000">
                                          <p:val>
                                            <p:strVal val="#ppt_h"/>
                                          </p:val>
                                        </p:tav>
                                      </p:tavLst>
                                    </p:anim>
                                    <p:animEffect transition="in" filter="fade">
                                      <p:cBhvr>
                                        <p:cTn id="9" dur="500"/>
                                        <p:tgtEl>
                                          <p:spTgt spid="94213"/>
                                        </p:tgtEl>
                                      </p:cBhvr>
                                    </p:animEffect>
                                  </p:childTnLst>
                                </p:cTn>
                              </p:par>
                            </p:childTnLst>
                          </p:cTn>
                        </p:par>
                      </p:childTnLst>
                    </p:cTn>
                  </p:par>
                  <p:par>
                    <p:cTn id="10" fill="hold">
                      <p:stCondLst>
                        <p:cond delay="indefinite"/>
                      </p:stCondLst>
                      <p:childTnLst>
                        <p:par>
                          <p:cTn id="11" fill="hold">
                            <p:stCondLst>
                              <p:cond delay="0"/>
                            </p:stCondLst>
                            <p:childTnLst>
                              <p:par>
                                <p:cTn id="12" presetID="10" presetClass="entr" presetSubtype="0" fill="hold" grpId="0" nodeType="clickEffect">
                                  <p:stCondLst>
                                    <p:cond delay="0"/>
                                  </p:stCondLst>
                                  <p:childTnLst>
                                    <p:set>
                                      <p:cBhvr>
                                        <p:cTn id="13" dur="1" fill="hold">
                                          <p:stCondLst>
                                            <p:cond delay="0"/>
                                          </p:stCondLst>
                                        </p:cTn>
                                        <p:tgtEl>
                                          <p:spTgt spid="94214">
                                            <p:txEl>
                                              <p:pRg st="0" end="0"/>
                                            </p:txEl>
                                          </p:spTgt>
                                        </p:tgtEl>
                                        <p:attrNameLst>
                                          <p:attrName>style.visibility</p:attrName>
                                        </p:attrNameLst>
                                      </p:cBhvr>
                                      <p:to>
                                        <p:strVal val="visible"/>
                                      </p:to>
                                    </p:set>
                                    <p:animEffect transition="in" filter="fade">
                                      <p:cBhvr>
                                        <p:cTn id="14" dur="1000">
                                          <p:stCondLst>
                                            <p:cond delay="0"/>
                                          </p:stCondLst>
                                        </p:cTn>
                                        <p:tgtEl>
                                          <p:spTgt spid="94214">
                                            <p:txEl>
                                              <p:pRg st="0" end="0"/>
                                            </p:txEl>
                                          </p:spTgt>
                                        </p:tgtEl>
                                      </p:cBhvr>
                                    </p:animEffect>
                                  </p:childTnLst>
                                </p:cTn>
                              </p:par>
                            </p:childTnLst>
                          </p:cTn>
                        </p:par>
                      </p:childTnLst>
                    </p:cTn>
                  </p:par>
                  <p:par>
                    <p:cTn id="15" fill="hold">
                      <p:stCondLst>
                        <p:cond delay="indefinite"/>
                      </p:stCondLst>
                      <p:childTnLst>
                        <p:par>
                          <p:cTn id="16" fill="hold">
                            <p:stCondLst>
                              <p:cond delay="0"/>
                            </p:stCondLst>
                            <p:childTnLst>
                              <p:par>
                                <p:cTn id="17" presetID="10" presetClass="entr" presetSubtype="0" fill="hold" grpId="0" nodeType="clickEffect">
                                  <p:stCondLst>
                                    <p:cond delay="0"/>
                                  </p:stCondLst>
                                  <p:childTnLst>
                                    <p:set>
                                      <p:cBhvr>
                                        <p:cTn id="18" dur="1" fill="hold">
                                          <p:stCondLst>
                                            <p:cond delay="0"/>
                                          </p:stCondLst>
                                        </p:cTn>
                                        <p:tgtEl>
                                          <p:spTgt spid="94214">
                                            <p:txEl>
                                              <p:pRg st="2" end="2"/>
                                            </p:txEl>
                                          </p:spTgt>
                                        </p:tgtEl>
                                        <p:attrNameLst>
                                          <p:attrName>style.visibility</p:attrName>
                                        </p:attrNameLst>
                                      </p:cBhvr>
                                      <p:to>
                                        <p:strVal val="visible"/>
                                      </p:to>
                                    </p:set>
                                    <p:animEffect transition="in" filter="fade">
                                      <p:cBhvr>
                                        <p:cTn id="19" dur="1000">
                                          <p:stCondLst>
                                            <p:cond delay="0"/>
                                          </p:stCondLst>
                                        </p:cTn>
                                        <p:tgtEl>
                                          <p:spTgt spid="94214">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4213" grpId="0" animBg="1"/>
      <p:bldP spid="94214" grpId="0" build="p"/>
    </p:bldLst>
  </p:timing>
</p:sld>
</file>

<file path=ppt/slides/slide14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9" name="Segnaposto numero diapositiva 5"/>
          <p:cNvSpPr>
            <a:spLocks noGrp="1"/>
          </p:cNvSpPr>
          <p:nvPr>
            <p:ph type="sldNum" sz="quarter" idx="12"/>
          </p:nvPr>
        </p:nvSpPr>
        <p:spPr/>
        <p:txBody>
          <a:bodyPr/>
          <a:lstStyle/>
          <a:p>
            <a:pPr>
              <a:defRPr/>
            </a:pPr>
            <a:fld id="{23A65136-D040-DC4C-886E-0E81B555D4B6}" type="slidenum">
              <a:rPr lang="it-IT"/>
              <a:pPr>
                <a:defRPr/>
              </a:pPr>
              <a:t>142</a:t>
            </a:fld>
            <a:endParaRPr lang="it-IT"/>
          </a:p>
        </p:txBody>
      </p:sp>
      <p:sp>
        <p:nvSpPr>
          <p:cNvPr id="263171" name="Oval 2"/>
          <p:cNvSpPr>
            <a:spLocks noChangeArrowheads="1"/>
          </p:cNvSpPr>
          <p:nvPr/>
        </p:nvSpPr>
        <p:spPr bwMode="auto">
          <a:xfrm>
            <a:off x="2987675" y="1484313"/>
            <a:ext cx="3168650" cy="2808287"/>
          </a:xfrm>
          <a:prstGeom prst="ellipse">
            <a:avLst/>
          </a:prstGeom>
          <a:solidFill>
            <a:schemeClr val="accent1">
              <a:alpha val="9019"/>
            </a:schemeClr>
          </a:solidFill>
          <a:ln w="9525" cap="rnd">
            <a:solidFill>
              <a:schemeClr val="tx1"/>
            </a:solidFill>
            <a:prstDash val="sysDot"/>
            <a:round/>
            <a:headEnd/>
            <a:tailEnd/>
          </a:ln>
        </p:spPr>
        <p:txBody>
          <a:bodyPr wrap="none" anchor="ctr">
            <a:prstTxWarp prst="textNoShape">
              <a:avLst/>
            </a:prstTxWarp>
          </a:bodyPr>
          <a:lstStyle/>
          <a:p>
            <a:endParaRPr lang="it-IT"/>
          </a:p>
        </p:txBody>
      </p:sp>
      <p:sp>
        <p:nvSpPr>
          <p:cNvPr id="95235" name="Rectangle 3"/>
          <p:cNvSpPr>
            <a:spLocks noGrp="1" noChangeArrowheads="1"/>
          </p:cNvSpPr>
          <p:nvPr>
            <p:ph type="title"/>
          </p:nvPr>
        </p:nvSpPr>
        <p:spPr/>
        <p:txBody>
          <a:bodyPr anchor="t"/>
          <a:lstStyle/>
          <a:p>
            <a:r>
              <a:rPr lang="it-IT" sz="3200" b="1">
                <a:latin typeface="Tahoma" pitchFamily="-107" charset="0"/>
                <a:ea typeface="ＭＳ Ｐゴシック" pitchFamily="-107" charset="-128"/>
                <a:cs typeface="ＭＳ Ｐゴシック" pitchFamily="-107" charset="-128"/>
              </a:rPr>
              <a:t>Affermazione del conseguente</a:t>
            </a:r>
          </a:p>
        </p:txBody>
      </p:sp>
      <p:sp>
        <p:nvSpPr>
          <p:cNvPr id="95236" name="Rectangle 4"/>
          <p:cNvSpPr>
            <a:spLocks noGrp="1" noChangeArrowheads="1"/>
          </p:cNvSpPr>
          <p:nvPr>
            <p:ph type="body" idx="1"/>
          </p:nvPr>
        </p:nvSpPr>
        <p:spPr>
          <a:xfrm>
            <a:off x="2700338" y="2205038"/>
            <a:ext cx="3827462" cy="820737"/>
          </a:xfrm>
        </p:spPr>
        <p:txBody>
          <a:bodyPr>
            <a:normAutofit fontScale="70000" lnSpcReduction="20000"/>
          </a:bodyPr>
          <a:lstStyle/>
          <a:p>
            <a:pPr algn="ctr">
              <a:lnSpc>
                <a:spcPct val="90000"/>
              </a:lnSpc>
              <a:buFontTx/>
              <a:buNone/>
              <a:defRPr/>
            </a:pPr>
            <a:r>
              <a:rPr lang="it-IT" b="1"/>
              <a:t>A</a:t>
            </a:r>
            <a:r>
              <a:rPr lang="it-IT" b="1">
                <a:latin typeface="Symbol" pitchFamily="-84" charset="2"/>
              </a:rPr>
              <a:t>®</a:t>
            </a:r>
            <a:r>
              <a:rPr lang="it-IT" b="1"/>
              <a:t>B   B</a:t>
            </a:r>
          </a:p>
          <a:p>
            <a:pPr algn="ctr">
              <a:lnSpc>
                <a:spcPct val="90000"/>
              </a:lnSpc>
              <a:buFontTx/>
              <a:buNone/>
              <a:defRPr/>
            </a:pPr>
            <a:endParaRPr lang="it-IT" sz="1600" b="1"/>
          </a:p>
          <a:p>
            <a:pPr algn="ctr">
              <a:lnSpc>
                <a:spcPct val="90000"/>
              </a:lnSpc>
              <a:buFontTx/>
              <a:buNone/>
              <a:defRPr/>
            </a:pPr>
            <a:r>
              <a:rPr lang="it-IT" b="1"/>
              <a:t>A</a:t>
            </a:r>
          </a:p>
        </p:txBody>
      </p:sp>
      <p:sp>
        <p:nvSpPr>
          <p:cNvPr id="95237" name="Rectangle 5"/>
          <p:cNvSpPr>
            <a:spLocks noChangeArrowheads="1"/>
          </p:cNvSpPr>
          <p:nvPr/>
        </p:nvSpPr>
        <p:spPr bwMode="auto">
          <a:xfrm>
            <a:off x="374650" y="4940300"/>
            <a:ext cx="8229600" cy="576263"/>
          </a:xfrm>
          <a:prstGeom prst="rect">
            <a:avLst/>
          </a:prstGeom>
          <a:noFill/>
          <a:ln w="9525">
            <a:noFill/>
            <a:miter lim="800000"/>
            <a:headEnd/>
            <a:tailEnd/>
          </a:ln>
        </p:spPr>
        <p:txBody>
          <a:bodyPr>
            <a:prstTxWarp prst="textNoShape">
              <a:avLst/>
            </a:prstTxWarp>
          </a:bodyPr>
          <a:lstStyle/>
          <a:p>
            <a:pPr marL="342900" indent="-342900" algn="ctr">
              <a:lnSpc>
                <a:spcPct val="90000"/>
              </a:lnSpc>
              <a:spcBef>
                <a:spcPct val="20000"/>
              </a:spcBef>
            </a:pPr>
            <a:r>
              <a:rPr lang="it-IT" sz="3200" b="1"/>
              <a:t>Controesempi: A falso, B vero</a:t>
            </a:r>
          </a:p>
        </p:txBody>
      </p:sp>
      <p:sp>
        <p:nvSpPr>
          <p:cNvPr id="263175" name="Line 6"/>
          <p:cNvSpPr>
            <a:spLocks noChangeShapeType="1"/>
          </p:cNvSpPr>
          <p:nvPr/>
        </p:nvSpPr>
        <p:spPr bwMode="auto">
          <a:xfrm>
            <a:off x="3419475" y="2854325"/>
            <a:ext cx="2303463" cy="0"/>
          </a:xfrm>
          <a:prstGeom prst="line">
            <a:avLst/>
          </a:prstGeom>
          <a:noFill/>
          <a:ln w="19050">
            <a:solidFill>
              <a:schemeClr val="tx1"/>
            </a:solidFill>
            <a:round/>
            <a:headEnd/>
            <a:tailEnd/>
          </a:ln>
        </p:spPr>
        <p:txBody>
          <a:bodyPr>
            <a:prstTxWarp prst="textNoShape">
              <a:avLst/>
            </a:prstTxWarp>
          </a:bodyPr>
          <a:lstStyle/>
          <a:p>
            <a:endParaRPr lang="it-IT"/>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0" fill="hold" grpId="0" nodeType="withEffect">
                                  <p:stCondLst>
                                    <p:cond delay="0"/>
                                  </p:stCondLst>
                                  <p:childTnLst>
                                    <p:set>
                                      <p:cBhvr>
                                        <p:cTn id="6" dur="1" fill="hold">
                                          <p:stCondLst>
                                            <p:cond delay="0"/>
                                          </p:stCondLst>
                                        </p:cTn>
                                        <p:tgtEl>
                                          <p:spTgt spid="95235"/>
                                        </p:tgtEl>
                                        <p:attrNameLst>
                                          <p:attrName>style.visibility</p:attrName>
                                        </p:attrNameLst>
                                      </p:cBhvr>
                                      <p:to>
                                        <p:strVal val="visible"/>
                                      </p:to>
                                    </p:set>
                                    <p:anim calcmode="lin" valueType="num">
                                      <p:cBhvr>
                                        <p:cTn id="7" dur="500" fill="hold"/>
                                        <p:tgtEl>
                                          <p:spTgt spid="95235"/>
                                        </p:tgtEl>
                                        <p:attrNameLst>
                                          <p:attrName>ppt_w</p:attrName>
                                        </p:attrNameLst>
                                      </p:cBhvr>
                                      <p:tavLst>
                                        <p:tav tm="0">
                                          <p:val>
                                            <p:fltVal val="0"/>
                                          </p:val>
                                        </p:tav>
                                        <p:tav tm="100000">
                                          <p:val>
                                            <p:strVal val="#ppt_w"/>
                                          </p:val>
                                        </p:tav>
                                      </p:tavLst>
                                    </p:anim>
                                    <p:anim calcmode="lin" valueType="num">
                                      <p:cBhvr>
                                        <p:cTn id="8" dur="500" fill="hold"/>
                                        <p:tgtEl>
                                          <p:spTgt spid="95235"/>
                                        </p:tgtEl>
                                        <p:attrNameLst>
                                          <p:attrName>ppt_h</p:attrName>
                                        </p:attrNameLst>
                                      </p:cBhvr>
                                      <p:tavLst>
                                        <p:tav tm="0">
                                          <p:val>
                                            <p:fltVal val="0"/>
                                          </p:val>
                                        </p:tav>
                                        <p:tav tm="100000">
                                          <p:val>
                                            <p:strVal val="#ppt_h"/>
                                          </p:val>
                                        </p:tav>
                                      </p:tavLst>
                                    </p:anim>
                                    <p:animEffect transition="in" filter="fade">
                                      <p:cBhvr>
                                        <p:cTn id="9" dur="500"/>
                                        <p:tgtEl>
                                          <p:spTgt spid="95235"/>
                                        </p:tgtEl>
                                      </p:cBhvr>
                                    </p:animEffect>
                                  </p:childTnLst>
                                </p:cTn>
                              </p:par>
                            </p:childTnLst>
                          </p:cTn>
                        </p:par>
                      </p:childTnLst>
                    </p:cTn>
                  </p:par>
                  <p:par>
                    <p:cTn id="10" fill="hold">
                      <p:stCondLst>
                        <p:cond delay="indefinite"/>
                      </p:stCondLst>
                      <p:childTnLst>
                        <p:par>
                          <p:cTn id="11" fill="hold">
                            <p:stCondLst>
                              <p:cond delay="0"/>
                            </p:stCondLst>
                            <p:childTnLst>
                              <p:par>
                                <p:cTn id="12" presetID="10" presetClass="entr" presetSubtype="0" fill="hold" grpId="0" nodeType="clickEffect">
                                  <p:stCondLst>
                                    <p:cond delay="0"/>
                                  </p:stCondLst>
                                  <p:childTnLst>
                                    <p:set>
                                      <p:cBhvr>
                                        <p:cTn id="13" dur="1" fill="hold">
                                          <p:stCondLst>
                                            <p:cond delay="0"/>
                                          </p:stCondLst>
                                        </p:cTn>
                                        <p:tgtEl>
                                          <p:spTgt spid="95236">
                                            <p:txEl>
                                              <p:pRg st="0" end="0"/>
                                            </p:txEl>
                                          </p:spTgt>
                                        </p:tgtEl>
                                        <p:attrNameLst>
                                          <p:attrName>style.visibility</p:attrName>
                                        </p:attrNameLst>
                                      </p:cBhvr>
                                      <p:to>
                                        <p:strVal val="visible"/>
                                      </p:to>
                                    </p:set>
                                    <p:animEffect transition="in" filter="fade">
                                      <p:cBhvr>
                                        <p:cTn id="14" dur="1000">
                                          <p:stCondLst>
                                            <p:cond delay="0"/>
                                          </p:stCondLst>
                                        </p:cTn>
                                        <p:tgtEl>
                                          <p:spTgt spid="95236">
                                            <p:txEl>
                                              <p:pRg st="0" end="0"/>
                                            </p:txEl>
                                          </p:spTgt>
                                        </p:tgtEl>
                                      </p:cBhvr>
                                    </p:animEffect>
                                  </p:childTnLst>
                                </p:cTn>
                              </p:par>
                            </p:childTnLst>
                          </p:cTn>
                        </p:par>
                      </p:childTnLst>
                    </p:cTn>
                  </p:par>
                  <p:par>
                    <p:cTn id="15" fill="hold">
                      <p:stCondLst>
                        <p:cond delay="indefinite"/>
                      </p:stCondLst>
                      <p:childTnLst>
                        <p:par>
                          <p:cTn id="16" fill="hold">
                            <p:stCondLst>
                              <p:cond delay="0"/>
                            </p:stCondLst>
                            <p:childTnLst>
                              <p:par>
                                <p:cTn id="17" presetID="10" presetClass="entr" presetSubtype="0" fill="hold" grpId="0" nodeType="clickEffect">
                                  <p:stCondLst>
                                    <p:cond delay="0"/>
                                  </p:stCondLst>
                                  <p:childTnLst>
                                    <p:set>
                                      <p:cBhvr>
                                        <p:cTn id="18" dur="1" fill="hold">
                                          <p:stCondLst>
                                            <p:cond delay="0"/>
                                          </p:stCondLst>
                                        </p:cTn>
                                        <p:tgtEl>
                                          <p:spTgt spid="95236">
                                            <p:txEl>
                                              <p:pRg st="2" end="2"/>
                                            </p:txEl>
                                          </p:spTgt>
                                        </p:tgtEl>
                                        <p:attrNameLst>
                                          <p:attrName>style.visibility</p:attrName>
                                        </p:attrNameLst>
                                      </p:cBhvr>
                                      <p:to>
                                        <p:strVal val="visible"/>
                                      </p:to>
                                    </p:set>
                                    <p:animEffect transition="in" filter="fade">
                                      <p:cBhvr>
                                        <p:cTn id="19" dur="1000">
                                          <p:stCondLst>
                                            <p:cond delay="0"/>
                                          </p:stCondLst>
                                        </p:cTn>
                                        <p:tgtEl>
                                          <p:spTgt spid="95236">
                                            <p:txEl>
                                              <p:pRg st="2" end="2"/>
                                            </p:txEl>
                                          </p:spTgt>
                                        </p:tgtEl>
                                      </p:cBhvr>
                                    </p:animEffect>
                                  </p:childTnLst>
                                </p:cTn>
                              </p:par>
                            </p:childTnLst>
                          </p:cTn>
                        </p:par>
                      </p:childTnLst>
                    </p:cTn>
                  </p:par>
                  <p:par>
                    <p:cTn id="20" fill="hold">
                      <p:stCondLst>
                        <p:cond delay="indefinite"/>
                      </p:stCondLst>
                      <p:childTnLst>
                        <p:par>
                          <p:cTn id="21" fill="hold">
                            <p:stCondLst>
                              <p:cond delay="0"/>
                            </p:stCondLst>
                            <p:childTnLst>
                              <p:par>
                                <p:cTn id="22" presetID="10" presetClass="entr" presetSubtype="0" fill="hold" grpId="0" nodeType="clickEffect">
                                  <p:stCondLst>
                                    <p:cond delay="0"/>
                                  </p:stCondLst>
                                  <p:childTnLst>
                                    <p:set>
                                      <p:cBhvr>
                                        <p:cTn id="23" dur="1" fill="hold">
                                          <p:stCondLst>
                                            <p:cond delay="0"/>
                                          </p:stCondLst>
                                        </p:cTn>
                                        <p:tgtEl>
                                          <p:spTgt spid="95237">
                                            <p:txEl>
                                              <p:pRg st="0" end="0"/>
                                            </p:txEl>
                                          </p:spTgt>
                                        </p:tgtEl>
                                        <p:attrNameLst>
                                          <p:attrName>style.visibility</p:attrName>
                                        </p:attrNameLst>
                                      </p:cBhvr>
                                      <p:to>
                                        <p:strVal val="visible"/>
                                      </p:to>
                                    </p:set>
                                    <p:animEffect transition="in" filter="fade">
                                      <p:cBhvr>
                                        <p:cTn id="24" dur="1000">
                                          <p:stCondLst>
                                            <p:cond delay="0"/>
                                          </p:stCondLst>
                                        </p:cTn>
                                        <p:tgtEl>
                                          <p:spTgt spid="95237">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5235" grpId="0" animBg="1"/>
      <p:bldP spid="95236" grpId="0" build="p"/>
      <p:bldP spid="95237" grpId="0" build="p"/>
    </p:bldLst>
  </p:timing>
</p:sld>
</file>

<file path=ppt/slides/slide14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2" name="Segnaposto numero diapositiva 5"/>
          <p:cNvSpPr>
            <a:spLocks noGrp="1"/>
          </p:cNvSpPr>
          <p:nvPr>
            <p:ph type="sldNum" sz="quarter" idx="12"/>
          </p:nvPr>
        </p:nvSpPr>
        <p:spPr/>
        <p:txBody>
          <a:bodyPr/>
          <a:lstStyle/>
          <a:p>
            <a:pPr>
              <a:defRPr/>
            </a:pPr>
            <a:fld id="{D4E1ACF2-E7A2-324E-BC4D-03703DAD0B4A}" type="slidenum">
              <a:rPr lang="it-IT"/>
              <a:pPr>
                <a:defRPr/>
              </a:pPr>
              <a:t>143</a:t>
            </a:fld>
            <a:endParaRPr lang="it-IT"/>
          </a:p>
        </p:txBody>
      </p:sp>
      <p:sp>
        <p:nvSpPr>
          <p:cNvPr id="265219" name="Rectangle 2"/>
          <p:cNvSpPr>
            <a:spLocks noGrp="1" noChangeArrowheads="1"/>
          </p:cNvSpPr>
          <p:nvPr>
            <p:ph type="title"/>
          </p:nvPr>
        </p:nvSpPr>
        <p:spPr>
          <a:xfrm>
            <a:off x="457200" y="341313"/>
            <a:ext cx="8229600" cy="1143000"/>
          </a:xfrm>
        </p:spPr>
        <p:txBody>
          <a:bodyPr anchor="t"/>
          <a:lstStyle/>
          <a:p>
            <a:r>
              <a:rPr lang="it-IT" sz="3200" b="1">
                <a:latin typeface="Tahoma" pitchFamily="-107" charset="0"/>
                <a:ea typeface="ＭＳ Ｐゴシック" pitchFamily="-107" charset="-128"/>
                <a:cs typeface="ＭＳ Ｐゴシック" pitchFamily="-107" charset="-128"/>
              </a:rPr>
              <a:t>Argomenti validi “paradossali”</a:t>
            </a:r>
            <a:br>
              <a:rPr lang="it-IT" sz="3200" b="1">
                <a:latin typeface="Tahoma" pitchFamily="-107" charset="0"/>
                <a:ea typeface="ＭＳ Ｐゴシック" pitchFamily="-107" charset="-128"/>
                <a:cs typeface="ＭＳ Ｐゴシック" pitchFamily="-107" charset="-128"/>
              </a:rPr>
            </a:br>
            <a:endParaRPr lang="it-IT" sz="1600" b="1">
              <a:latin typeface="Tahoma" pitchFamily="-107" charset="0"/>
              <a:ea typeface="ＭＳ Ｐゴシック" pitchFamily="-107" charset="-128"/>
              <a:cs typeface="ＭＳ Ｐゴシック" pitchFamily="-107" charset="-128"/>
            </a:endParaRPr>
          </a:p>
        </p:txBody>
      </p:sp>
      <p:sp>
        <p:nvSpPr>
          <p:cNvPr id="265220" name="Rectangle 3"/>
          <p:cNvSpPr>
            <a:spLocks noChangeArrowheads="1"/>
          </p:cNvSpPr>
          <p:nvPr/>
        </p:nvSpPr>
        <p:spPr bwMode="auto">
          <a:xfrm>
            <a:off x="144463" y="1412875"/>
            <a:ext cx="1763712" cy="4319588"/>
          </a:xfrm>
          <a:prstGeom prst="rect">
            <a:avLst/>
          </a:prstGeom>
          <a:solidFill>
            <a:schemeClr val="accent1">
              <a:alpha val="9019"/>
            </a:schemeClr>
          </a:solidFill>
          <a:ln w="9525" cap="rnd">
            <a:solidFill>
              <a:schemeClr val="tx1"/>
            </a:solidFill>
            <a:prstDash val="sysDot"/>
            <a:miter lim="800000"/>
            <a:headEnd/>
            <a:tailEnd/>
          </a:ln>
        </p:spPr>
        <p:txBody>
          <a:bodyPr wrap="none" anchor="ctr">
            <a:prstTxWarp prst="textNoShape">
              <a:avLst/>
            </a:prstTxWarp>
          </a:bodyPr>
          <a:lstStyle/>
          <a:p>
            <a:endParaRPr lang="it-IT"/>
          </a:p>
        </p:txBody>
      </p:sp>
      <p:sp>
        <p:nvSpPr>
          <p:cNvPr id="265221" name="Oval 4"/>
          <p:cNvSpPr>
            <a:spLocks noChangeArrowheads="1"/>
          </p:cNvSpPr>
          <p:nvPr/>
        </p:nvSpPr>
        <p:spPr bwMode="auto">
          <a:xfrm>
            <a:off x="0" y="2779713"/>
            <a:ext cx="1943100" cy="1871662"/>
          </a:xfrm>
          <a:prstGeom prst="ellipse">
            <a:avLst/>
          </a:prstGeom>
          <a:solidFill>
            <a:schemeClr val="accent1">
              <a:alpha val="9019"/>
            </a:schemeClr>
          </a:solidFill>
          <a:ln w="9525" cap="rnd">
            <a:solidFill>
              <a:schemeClr val="tx1"/>
            </a:solidFill>
            <a:prstDash val="sysDot"/>
            <a:round/>
            <a:headEnd/>
            <a:tailEnd/>
          </a:ln>
        </p:spPr>
        <p:txBody>
          <a:bodyPr wrap="none" anchor="ctr">
            <a:prstTxWarp prst="textNoShape">
              <a:avLst/>
            </a:prstTxWarp>
          </a:bodyPr>
          <a:lstStyle/>
          <a:p>
            <a:endParaRPr lang="it-IT"/>
          </a:p>
        </p:txBody>
      </p:sp>
      <p:sp>
        <p:nvSpPr>
          <p:cNvPr id="265222" name="Rectangle 5"/>
          <p:cNvSpPr>
            <a:spLocks noChangeArrowheads="1"/>
          </p:cNvSpPr>
          <p:nvPr/>
        </p:nvSpPr>
        <p:spPr bwMode="auto">
          <a:xfrm>
            <a:off x="2051050" y="1412875"/>
            <a:ext cx="3673475" cy="4319588"/>
          </a:xfrm>
          <a:prstGeom prst="rect">
            <a:avLst/>
          </a:prstGeom>
          <a:solidFill>
            <a:schemeClr val="accent1">
              <a:alpha val="9019"/>
            </a:schemeClr>
          </a:solidFill>
          <a:ln w="9525" cap="rnd">
            <a:solidFill>
              <a:schemeClr val="tx1"/>
            </a:solidFill>
            <a:prstDash val="sysDot"/>
            <a:miter lim="800000"/>
            <a:headEnd/>
            <a:tailEnd/>
          </a:ln>
        </p:spPr>
        <p:txBody>
          <a:bodyPr wrap="none" anchor="ctr">
            <a:prstTxWarp prst="textNoShape">
              <a:avLst/>
            </a:prstTxWarp>
          </a:bodyPr>
          <a:lstStyle/>
          <a:p>
            <a:endParaRPr lang="it-IT"/>
          </a:p>
        </p:txBody>
      </p:sp>
      <p:sp>
        <p:nvSpPr>
          <p:cNvPr id="265223" name="Rectangle 6"/>
          <p:cNvSpPr>
            <a:spLocks noChangeArrowheads="1"/>
          </p:cNvSpPr>
          <p:nvPr/>
        </p:nvSpPr>
        <p:spPr bwMode="auto">
          <a:xfrm>
            <a:off x="5897563" y="1412875"/>
            <a:ext cx="3095625" cy="4319588"/>
          </a:xfrm>
          <a:prstGeom prst="rect">
            <a:avLst/>
          </a:prstGeom>
          <a:solidFill>
            <a:schemeClr val="accent1">
              <a:alpha val="9019"/>
            </a:schemeClr>
          </a:solidFill>
          <a:ln w="12700" cap="rnd">
            <a:solidFill>
              <a:schemeClr val="tx1"/>
            </a:solidFill>
            <a:prstDash val="sysDot"/>
            <a:miter lim="800000"/>
            <a:headEnd/>
            <a:tailEnd/>
          </a:ln>
        </p:spPr>
        <p:txBody>
          <a:bodyPr wrap="none" anchor="ctr">
            <a:prstTxWarp prst="textNoShape">
              <a:avLst/>
            </a:prstTxWarp>
          </a:bodyPr>
          <a:lstStyle/>
          <a:p>
            <a:endParaRPr lang="it-IT"/>
          </a:p>
        </p:txBody>
      </p:sp>
      <p:sp>
        <p:nvSpPr>
          <p:cNvPr id="265224" name="Oval 7"/>
          <p:cNvSpPr>
            <a:spLocks noChangeArrowheads="1"/>
          </p:cNvSpPr>
          <p:nvPr/>
        </p:nvSpPr>
        <p:spPr bwMode="auto">
          <a:xfrm>
            <a:off x="5907088" y="3349625"/>
            <a:ext cx="1511300" cy="438150"/>
          </a:xfrm>
          <a:prstGeom prst="ellipse">
            <a:avLst/>
          </a:prstGeom>
          <a:solidFill>
            <a:schemeClr val="accent1">
              <a:alpha val="9019"/>
            </a:schemeClr>
          </a:solidFill>
          <a:ln w="9525" cap="rnd">
            <a:solidFill>
              <a:schemeClr val="tx1"/>
            </a:solidFill>
            <a:prstDash val="sysDot"/>
            <a:round/>
            <a:headEnd/>
            <a:tailEnd/>
          </a:ln>
        </p:spPr>
        <p:txBody>
          <a:bodyPr wrap="none" anchor="ctr">
            <a:prstTxWarp prst="textNoShape">
              <a:avLst/>
            </a:prstTxWarp>
          </a:bodyPr>
          <a:lstStyle/>
          <a:p>
            <a:pPr algn="ctr"/>
            <a:r>
              <a:rPr lang="it-IT" sz="1600" b="1">
                <a:latin typeface="Comic Sans MS" pitchFamily="-107" charset="0"/>
              </a:rPr>
              <a:t>Premessa </a:t>
            </a:r>
            <a:r>
              <a:rPr lang="it-IT" sz="1600" b="1">
                <a:solidFill>
                  <a:srgbClr val="0000CC"/>
                </a:solidFill>
                <a:latin typeface="Comic Sans MS" pitchFamily="-107" charset="0"/>
              </a:rPr>
              <a:t>vera</a:t>
            </a:r>
          </a:p>
        </p:txBody>
      </p:sp>
      <p:sp>
        <p:nvSpPr>
          <p:cNvPr id="265225" name="Text Box 8"/>
          <p:cNvSpPr txBox="1">
            <a:spLocks noChangeArrowheads="1"/>
          </p:cNvSpPr>
          <p:nvPr/>
        </p:nvSpPr>
        <p:spPr bwMode="auto">
          <a:xfrm>
            <a:off x="6481763" y="2630488"/>
            <a:ext cx="1295400" cy="581025"/>
          </a:xfrm>
          <a:prstGeom prst="rect">
            <a:avLst/>
          </a:prstGeom>
          <a:noFill/>
          <a:ln w="9525" cap="rnd">
            <a:noFill/>
            <a:prstDash val="sysDot"/>
            <a:miter lim="800000"/>
            <a:headEnd/>
            <a:tailEnd/>
          </a:ln>
        </p:spPr>
        <p:txBody>
          <a:bodyPr>
            <a:prstTxWarp prst="textNoShape">
              <a:avLst/>
            </a:prstTxWarp>
            <a:spAutoFit/>
          </a:bodyPr>
          <a:lstStyle/>
          <a:p>
            <a:pPr algn="ctr"/>
            <a:r>
              <a:rPr lang="it-IT" sz="1600" b="1">
                <a:solidFill>
                  <a:srgbClr val="0000CC"/>
                </a:solidFill>
                <a:latin typeface="Comic Sans MS" pitchFamily="-107" charset="0"/>
              </a:rPr>
              <a:t>Schema</a:t>
            </a:r>
            <a:r>
              <a:rPr lang="it-IT" sz="1600" b="1">
                <a:latin typeface="Comic Sans MS" pitchFamily="-107" charset="0"/>
              </a:rPr>
              <a:t> </a:t>
            </a:r>
            <a:r>
              <a:rPr lang="it-IT" sz="1600" b="1">
                <a:solidFill>
                  <a:srgbClr val="0000CC"/>
                </a:solidFill>
                <a:latin typeface="Comic Sans MS" pitchFamily="-107" charset="0"/>
              </a:rPr>
              <a:t>valido</a:t>
            </a:r>
          </a:p>
        </p:txBody>
      </p:sp>
      <p:sp>
        <p:nvSpPr>
          <p:cNvPr id="111625" name="AutoShape 9"/>
          <p:cNvSpPr>
            <a:spLocks noChangeArrowheads="1"/>
          </p:cNvSpPr>
          <p:nvPr/>
        </p:nvSpPr>
        <p:spPr bwMode="auto">
          <a:xfrm rot="-1625313">
            <a:off x="7453313" y="3422650"/>
            <a:ext cx="433387" cy="649288"/>
          </a:xfrm>
          <a:prstGeom prst="rightArrow">
            <a:avLst>
              <a:gd name="adj1" fmla="val 53509"/>
              <a:gd name="adj2" fmla="val 61949"/>
            </a:avLst>
          </a:prstGeom>
          <a:gradFill rotWithShape="1">
            <a:gsLst>
              <a:gs pos="0">
                <a:srgbClr val="FF0000">
                  <a:gamma/>
                  <a:shade val="46275"/>
                  <a:invGamma/>
                </a:srgbClr>
              </a:gs>
              <a:gs pos="100000">
                <a:srgbClr val="FF0000"/>
              </a:gs>
            </a:gsLst>
            <a:lin ang="5400000" scaled="1"/>
          </a:gradFill>
          <a:ln w="9525" cap="rnd">
            <a:solidFill>
              <a:schemeClr val="tx1"/>
            </a:solidFill>
            <a:prstDash val="sysDot"/>
            <a:miter lim="800000"/>
            <a:headEnd/>
            <a:tailEnd/>
          </a:ln>
          <a:effectLst>
            <a:outerShdw blurRad="63500" dist="38099" dir="2700000" algn="ctr" rotWithShape="0">
              <a:schemeClr val="bg2">
                <a:alpha val="74998"/>
              </a:schemeClr>
            </a:outerShdw>
          </a:effectLst>
        </p:spPr>
        <p:txBody>
          <a:bodyPr wrap="none" anchor="ctr">
            <a:prstTxWarp prst="textNoShape">
              <a:avLst/>
            </a:prstTxWarp>
          </a:bodyPr>
          <a:lstStyle/>
          <a:p>
            <a:pPr>
              <a:defRPr/>
            </a:pPr>
            <a:endParaRPr lang="it-IT">
              <a:latin typeface="Arial" pitchFamily="-1" charset="0"/>
              <a:ea typeface="ＭＳ Ｐゴシック" pitchFamily="-1" charset="-128"/>
              <a:cs typeface="ＭＳ Ｐゴシック" pitchFamily="-1" charset="-128"/>
            </a:endParaRPr>
          </a:p>
        </p:txBody>
      </p:sp>
      <p:sp>
        <p:nvSpPr>
          <p:cNvPr id="265227" name="Oval 10"/>
          <p:cNvSpPr>
            <a:spLocks noChangeArrowheads="1"/>
          </p:cNvSpPr>
          <p:nvPr/>
        </p:nvSpPr>
        <p:spPr bwMode="auto">
          <a:xfrm>
            <a:off x="6122988" y="4141788"/>
            <a:ext cx="1511300" cy="511175"/>
          </a:xfrm>
          <a:prstGeom prst="ellipse">
            <a:avLst/>
          </a:prstGeom>
          <a:solidFill>
            <a:schemeClr val="accent1">
              <a:alpha val="9019"/>
            </a:schemeClr>
          </a:solidFill>
          <a:ln w="9525" cap="rnd">
            <a:solidFill>
              <a:schemeClr val="tx1"/>
            </a:solidFill>
            <a:prstDash val="sysDot"/>
            <a:round/>
            <a:headEnd/>
            <a:tailEnd/>
          </a:ln>
        </p:spPr>
        <p:txBody>
          <a:bodyPr wrap="none" anchor="ctr">
            <a:prstTxWarp prst="textNoShape">
              <a:avLst/>
            </a:prstTxWarp>
          </a:bodyPr>
          <a:lstStyle/>
          <a:p>
            <a:pPr algn="ctr"/>
            <a:r>
              <a:rPr lang="it-IT" sz="1600" b="1">
                <a:latin typeface="Comic Sans MS" pitchFamily="-107" charset="0"/>
              </a:rPr>
              <a:t>Premessa </a:t>
            </a:r>
            <a:r>
              <a:rPr lang="it-IT" sz="1600" b="1">
                <a:solidFill>
                  <a:srgbClr val="0000CC"/>
                </a:solidFill>
                <a:latin typeface="Comic Sans MS" pitchFamily="-107" charset="0"/>
              </a:rPr>
              <a:t>vera</a:t>
            </a:r>
          </a:p>
        </p:txBody>
      </p:sp>
      <p:sp>
        <p:nvSpPr>
          <p:cNvPr id="265228" name="Rectangle 11"/>
          <p:cNvSpPr>
            <a:spLocks noChangeArrowheads="1"/>
          </p:cNvSpPr>
          <p:nvPr/>
        </p:nvSpPr>
        <p:spPr bwMode="auto">
          <a:xfrm rot="4145362">
            <a:off x="6243638" y="3087687"/>
            <a:ext cx="2217738" cy="900113"/>
          </a:xfrm>
          <a:prstGeom prst="rect">
            <a:avLst/>
          </a:prstGeom>
          <a:solidFill>
            <a:schemeClr val="accent1">
              <a:alpha val="9019"/>
            </a:schemeClr>
          </a:solidFill>
          <a:ln w="9525" cap="rnd">
            <a:solidFill>
              <a:schemeClr val="tx1"/>
            </a:solidFill>
            <a:prstDash val="sysDot"/>
            <a:miter lim="800000"/>
            <a:headEnd/>
            <a:tailEnd/>
          </a:ln>
        </p:spPr>
        <p:txBody>
          <a:bodyPr wrap="none" anchor="ctr">
            <a:prstTxWarp prst="textNoShape">
              <a:avLst/>
            </a:prstTxWarp>
          </a:bodyPr>
          <a:lstStyle/>
          <a:p>
            <a:endParaRPr lang="it-IT"/>
          </a:p>
        </p:txBody>
      </p:sp>
      <p:sp>
        <p:nvSpPr>
          <p:cNvPr id="265229" name="Oval 12"/>
          <p:cNvSpPr>
            <a:spLocks noChangeArrowheads="1"/>
          </p:cNvSpPr>
          <p:nvPr/>
        </p:nvSpPr>
        <p:spPr bwMode="auto">
          <a:xfrm>
            <a:off x="7524750" y="2852738"/>
            <a:ext cx="1366838" cy="695325"/>
          </a:xfrm>
          <a:prstGeom prst="ellipse">
            <a:avLst/>
          </a:prstGeom>
          <a:solidFill>
            <a:schemeClr val="accent1">
              <a:alpha val="9019"/>
            </a:schemeClr>
          </a:solidFill>
          <a:ln w="9525" cap="rnd">
            <a:solidFill>
              <a:schemeClr val="tx1"/>
            </a:solidFill>
            <a:prstDash val="sysDot"/>
            <a:round/>
            <a:headEnd/>
            <a:tailEnd/>
          </a:ln>
        </p:spPr>
        <p:txBody>
          <a:bodyPr wrap="none" anchor="ctr">
            <a:prstTxWarp prst="textNoShape">
              <a:avLst/>
            </a:prstTxWarp>
          </a:bodyPr>
          <a:lstStyle/>
          <a:p>
            <a:pPr algn="ctr"/>
            <a:r>
              <a:rPr lang="it-IT" sz="1600" b="1">
                <a:latin typeface="Comic Sans MS" pitchFamily="-107" charset="0"/>
              </a:rPr>
              <a:t>Conclusione</a:t>
            </a:r>
          </a:p>
          <a:p>
            <a:pPr algn="ctr"/>
            <a:r>
              <a:rPr lang="it-IT" sz="1600" b="1">
                <a:solidFill>
                  <a:srgbClr val="FF0000"/>
                </a:solidFill>
                <a:latin typeface="Comic Sans MS" pitchFamily="-107" charset="0"/>
              </a:rPr>
              <a:t>falsa</a:t>
            </a:r>
          </a:p>
        </p:txBody>
      </p:sp>
      <p:sp>
        <p:nvSpPr>
          <p:cNvPr id="265230" name="Rectangle 13"/>
          <p:cNvSpPr>
            <a:spLocks noChangeArrowheads="1"/>
          </p:cNvSpPr>
          <p:nvPr/>
        </p:nvSpPr>
        <p:spPr bwMode="auto">
          <a:xfrm>
            <a:off x="2195513" y="1412875"/>
            <a:ext cx="3529012" cy="4057650"/>
          </a:xfrm>
          <a:prstGeom prst="rect">
            <a:avLst/>
          </a:prstGeom>
          <a:noFill/>
          <a:ln w="9525" cap="rnd">
            <a:noFill/>
            <a:prstDash val="sysDot"/>
            <a:miter lim="800000"/>
            <a:headEnd/>
            <a:tailEnd/>
          </a:ln>
        </p:spPr>
        <p:txBody>
          <a:bodyPr>
            <a:prstTxWarp prst="textNoShape">
              <a:avLst/>
            </a:prstTxWarp>
            <a:spAutoFit/>
          </a:bodyPr>
          <a:lstStyle/>
          <a:p>
            <a:pPr>
              <a:tabLst>
                <a:tab pos="176213" algn="l"/>
              </a:tabLst>
            </a:pPr>
            <a:r>
              <a:rPr lang="it-IT" sz="2000" b="1">
                <a:solidFill>
                  <a:srgbClr val="FF0000"/>
                </a:solidFill>
                <a:latin typeface="Comic Sans MS" pitchFamily="-107" charset="0"/>
              </a:rPr>
              <a:t>P1</a:t>
            </a:r>
            <a:r>
              <a:rPr lang="it-IT" sz="2000">
                <a:solidFill>
                  <a:srgbClr val="FF0000"/>
                </a:solidFill>
                <a:latin typeface="Comic Sans MS" pitchFamily="-107" charset="0"/>
              </a:rPr>
              <a:t>.</a:t>
            </a:r>
            <a:r>
              <a:rPr lang="it-IT" sz="2800">
                <a:latin typeface="Comic Sans MS" pitchFamily="-107" charset="0"/>
              </a:rPr>
              <a:t> </a:t>
            </a:r>
            <a:r>
              <a:rPr lang="it-IT" sz="2000">
                <a:latin typeface="Comic Sans MS" pitchFamily="-107" charset="0"/>
              </a:rPr>
              <a:t>Passerai l’esame se vale almeno una delle seguenti condizioni: </a:t>
            </a:r>
          </a:p>
          <a:p>
            <a:pPr>
              <a:buFontTx/>
              <a:buChar char="•"/>
              <a:tabLst>
                <a:tab pos="176213" algn="l"/>
              </a:tabLst>
            </a:pPr>
            <a:r>
              <a:rPr lang="it-IT">
                <a:latin typeface="Comic Sans MS" pitchFamily="-107" charset="0"/>
              </a:rPr>
              <a:t>	o hai studiato </a:t>
            </a:r>
          </a:p>
          <a:p>
            <a:pPr>
              <a:buFontTx/>
              <a:buChar char="•"/>
              <a:tabLst>
                <a:tab pos="176213" algn="l"/>
              </a:tabLst>
            </a:pPr>
            <a:r>
              <a:rPr lang="it-IT">
                <a:latin typeface="Comic Sans MS" pitchFamily="-107" charset="0"/>
              </a:rPr>
              <a:t>	oppure non verrai scoperto 	nel caso che tu copi </a:t>
            </a:r>
          </a:p>
          <a:p>
            <a:pPr>
              <a:tabLst>
                <a:tab pos="176213" algn="l"/>
              </a:tabLst>
            </a:pPr>
            <a:r>
              <a:rPr lang="it-IT" i="1">
                <a:solidFill>
                  <a:srgbClr val="0000CC"/>
                </a:solidFill>
                <a:latin typeface="Comic Sans MS" pitchFamily="-107" charset="0"/>
              </a:rPr>
              <a:t>Mi concedi che si tratta di una premessa vera?</a:t>
            </a:r>
          </a:p>
          <a:p>
            <a:pPr>
              <a:tabLst>
                <a:tab pos="176213" algn="l"/>
              </a:tabLst>
            </a:pPr>
            <a:endParaRPr lang="it-IT" i="1">
              <a:solidFill>
                <a:srgbClr val="33CC33"/>
              </a:solidFill>
              <a:latin typeface="Comic Sans MS" pitchFamily="-107" charset="0"/>
            </a:endParaRPr>
          </a:p>
          <a:p>
            <a:pPr>
              <a:tabLst>
                <a:tab pos="176213" algn="l"/>
              </a:tabLst>
            </a:pPr>
            <a:r>
              <a:rPr lang="it-IT" sz="2000" b="1">
                <a:solidFill>
                  <a:srgbClr val="FF0000"/>
                </a:solidFill>
                <a:latin typeface="Comic Sans MS" pitchFamily="-107" charset="0"/>
              </a:rPr>
              <a:t>P2 </a:t>
            </a:r>
            <a:r>
              <a:rPr lang="it-IT" i="1">
                <a:solidFill>
                  <a:srgbClr val="0000CC"/>
                </a:solidFill>
                <a:latin typeface="Comic Sans MS" pitchFamily="-107" charset="0"/>
              </a:rPr>
              <a:t>Anche questa vera</a:t>
            </a:r>
            <a:r>
              <a:rPr lang="it-IT" sz="2000" b="1">
                <a:latin typeface="Comic Sans MS" pitchFamily="-107" charset="0"/>
              </a:rPr>
              <a:t>: </a:t>
            </a:r>
            <a:r>
              <a:rPr lang="it-IT">
                <a:latin typeface="Comic Sans MS" pitchFamily="-107" charset="0"/>
              </a:rPr>
              <a:t>tu non hai studiato e non copierai.</a:t>
            </a:r>
            <a:r>
              <a:rPr lang="it-IT" sz="2000" b="1">
                <a:latin typeface="Comic Sans MS" pitchFamily="-107" charset="0"/>
              </a:rPr>
              <a:t> </a:t>
            </a:r>
          </a:p>
          <a:p>
            <a:pPr>
              <a:tabLst>
                <a:tab pos="176213" algn="l"/>
              </a:tabLst>
            </a:pPr>
            <a:r>
              <a:rPr lang="it-IT" sz="2000" b="1">
                <a:solidFill>
                  <a:srgbClr val="FF0000"/>
                </a:solidFill>
                <a:latin typeface="Comic Sans MS" pitchFamily="-107" charset="0"/>
              </a:rPr>
              <a:t>C.</a:t>
            </a:r>
            <a:r>
              <a:rPr lang="it-IT" sz="2800">
                <a:solidFill>
                  <a:srgbClr val="33CC33"/>
                </a:solidFill>
                <a:latin typeface="Comic Sans MS" pitchFamily="-107" charset="0"/>
              </a:rPr>
              <a:t> </a:t>
            </a:r>
            <a:r>
              <a:rPr lang="it-IT">
                <a:latin typeface="Comic Sans MS" pitchFamily="-107" charset="0"/>
              </a:rPr>
              <a:t>Ne segue necessariamente che passerai l’esame.</a:t>
            </a:r>
          </a:p>
        </p:txBody>
      </p:sp>
      <p:sp>
        <p:nvSpPr>
          <p:cNvPr id="265231" name="Line 14"/>
          <p:cNvSpPr>
            <a:spLocks noChangeShapeType="1"/>
          </p:cNvSpPr>
          <p:nvPr/>
        </p:nvSpPr>
        <p:spPr bwMode="auto">
          <a:xfrm>
            <a:off x="4716463" y="3716338"/>
            <a:ext cx="1584325" cy="0"/>
          </a:xfrm>
          <a:prstGeom prst="line">
            <a:avLst/>
          </a:prstGeom>
          <a:noFill/>
          <a:ln w="9525" cap="rnd">
            <a:solidFill>
              <a:schemeClr val="tx1"/>
            </a:solidFill>
            <a:prstDash val="sysDot"/>
            <a:round/>
            <a:headEnd/>
            <a:tailEnd type="oval" w="med" len="med"/>
          </a:ln>
        </p:spPr>
        <p:txBody>
          <a:bodyPr>
            <a:prstTxWarp prst="textNoShape">
              <a:avLst/>
            </a:prstTxWarp>
          </a:bodyPr>
          <a:lstStyle/>
          <a:p>
            <a:endParaRPr lang="it-IT"/>
          </a:p>
        </p:txBody>
      </p:sp>
      <p:sp>
        <p:nvSpPr>
          <p:cNvPr id="265232" name="Line 15"/>
          <p:cNvSpPr>
            <a:spLocks noChangeShapeType="1"/>
          </p:cNvSpPr>
          <p:nvPr/>
        </p:nvSpPr>
        <p:spPr bwMode="auto">
          <a:xfrm flipV="1">
            <a:off x="5292725" y="4652963"/>
            <a:ext cx="1295400" cy="0"/>
          </a:xfrm>
          <a:prstGeom prst="line">
            <a:avLst/>
          </a:prstGeom>
          <a:noFill/>
          <a:ln w="9525" cap="rnd">
            <a:solidFill>
              <a:schemeClr val="tx1"/>
            </a:solidFill>
            <a:prstDash val="sysDot"/>
            <a:round/>
            <a:headEnd/>
            <a:tailEnd type="oval" w="med" len="med"/>
          </a:ln>
        </p:spPr>
        <p:txBody>
          <a:bodyPr>
            <a:prstTxWarp prst="textNoShape">
              <a:avLst/>
            </a:prstTxWarp>
          </a:bodyPr>
          <a:lstStyle/>
          <a:p>
            <a:endParaRPr lang="it-IT"/>
          </a:p>
        </p:txBody>
      </p:sp>
      <p:sp>
        <p:nvSpPr>
          <p:cNvPr id="265233" name="Freeform 16"/>
          <p:cNvSpPr>
            <a:spLocks/>
          </p:cNvSpPr>
          <p:nvPr/>
        </p:nvSpPr>
        <p:spPr bwMode="auto">
          <a:xfrm>
            <a:off x="5148263" y="3571875"/>
            <a:ext cx="3240087" cy="1944688"/>
          </a:xfrm>
          <a:custGeom>
            <a:avLst/>
            <a:gdLst>
              <a:gd name="T0" fmla="*/ 0 w 2366"/>
              <a:gd name="T1" fmla="*/ 1787223 h 741"/>
              <a:gd name="T2" fmla="*/ 2422533 w 2366"/>
              <a:gd name="T3" fmla="*/ 1787223 h 741"/>
              <a:gd name="T4" fmla="*/ 3105882 w 2366"/>
              <a:gd name="T5" fmla="*/ 834562 h 741"/>
              <a:gd name="T6" fmla="*/ 3230501 w 2366"/>
              <a:gd name="T7" fmla="*/ 0 h 741"/>
              <a:gd name="T8" fmla="*/ 0 60000 65536"/>
              <a:gd name="T9" fmla="*/ 0 60000 65536"/>
              <a:gd name="T10" fmla="*/ 0 60000 65536"/>
              <a:gd name="T11" fmla="*/ 0 60000 65536"/>
              <a:gd name="T12" fmla="*/ 0 w 2366"/>
              <a:gd name="T13" fmla="*/ 0 h 741"/>
              <a:gd name="T14" fmla="*/ 2366 w 2366"/>
              <a:gd name="T15" fmla="*/ 741 h 741"/>
            </a:gdLst>
            <a:ahLst/>
            <a:cxnLst>
              <a:cxn ang="T8">
                <a:pos x="T0" y="T1"/>
              </a:cxn>
              <a:cxn ang="T9">
                <a:pos x="T2" y="T3"/>
              </a:cxn>
              <a:cxn ang="T10">
                <a:pos x="T4" y="T5"/>
              </a:cxn>
              <a:cxn ang="T11">
                <a:pos x="T6" y="T7"/>
              </a:cxn>
            </a:cxnLst>
            <a:rect l="T12" t="T13" r="T14" b="T15"/>
            <a:pathLst>
              <a:path w="2366" h="741">
                <a:moveTo>
                  <a:pt x="0" y="681"/>
                </a:moveTo>
                <a:cubicBezTo>
                  <a:pt x="695" y="711"/>
                  <a:pt x="1391" y="741"/>
                  <a:pt x="1769" y="681"/>
                </a:cubicBezTo>
                <a:cubicBezTo>
                  <a:pt x="2147" y="621"/>
                  <a:pt x="2170" y="431"/>
                  <a:pt x="2268" y="318"/>
                </a:cubicBezTo>
                <a:cubicBezTo>
                  <a:pt x="2366" y="205"/>
                  <a:pt x="2362" y="102"/>
                  <a:pt x="2359" y="0"/>
                </a:cubicBezTo>
              </a:path>
            </a:pathLst>
          </a:custGeom>
          <a:noFill/>
          <a:ln w="15875">
            <a:solidFill>
              <a:srgbClr val="FF0000"/>
            </a:solidFill>
            <a:prstDash val="dash"/>
            <a:round/>
            <a:headEnd/>
            <a:tailEnd type="oval" w="med" len="med"/>
          </a:ln>
        </p:spPr>
        <p:txBody>
          <a:bodyPr>
            <a:prstTxWarp prst="textNoShape">
              <a:avLst/>
            </a:prstTxWarp>
          </a:bodyPr>
          <a:lstStyle/>
          <a:p>
            <a:endParaRPr lang="it-IT"/>
          </a:p>
        </p:txBody>
      </p:sp>
      <p:sp>
        <p:nvSpPr>
          <p:cNvPr id="265234" name="Rectangle 17"/>
          <p:cNvSpPr>
            <a:spLocks noChangeArrowheads="1"/>
          </p:cNvSpPr>
          <p:nvPr/>
        </p:nvSpPr>
        <p:spPr bwMode="auto">
          <a:xfrm>
            <a:off x="179388" y="3140075"/>
            <a:ext cx="1798637" cy="1468438"/>
          </a:xfrm>
          <a:prstGeom prst="rect">
            <a:avLst/>
          </a:prstGeom>
          <a:noFill/>
          <a:ln w="9525">
            <a:noFill/>
            <a:miter lim="800000"/>
            <a:headEnd/>
            <a:tailEnd/>
          </a:ln>
        </p:spPr>
        <p:txBody>
          <a:bodyPr>
            <a:prstTxWarp prst="textNoShape">
              <a:avLst/>
            </a:prstTxWarp>
          </a:bodyPr>
          <a:lstStyle/>
          <a:p>
            <a:pPr marL="342900" indent="-342900" algn="ctr">
              <a:lnSpc>
                <a:spcPct val="75000"/>
              </a:lnSpc>
              <a:spcBef>
                <a:spcPct val="20000"/>
              </a:spcBef>
              <a:spcAft>
                <a:spcPct val="20000"/>
              </a:spcAft>
            </a:pPr>
            <a:r>
              <a:rPr lang="it-IT" sz="3200"/>
              <a:t>A , B</a:t>
            </a:r>
            <a:endParaRPr lang="it-IT" sz="3200" baseline="-25000"/>
          </a:p>
          <a:p>
            <a:pPr marL="342900" indent="-342900" algn="ctr">
              <a:lnSpc>
                <a:spcPct val="75000"/>
              </a:lnSpc>
              <a:spcBef>
                <a:spcPct val="20000"/>
              </a:spcBef>
              <a:spcAft>
                <a:spcPct val="20000"/>
              </a:spcAft>
            </a:pPr>
            <a:r>
              <a:rPr lang="it-IT" sz="3200"/>
              <a:t>A </a:t>
            </a:r>
            <a:r>
              <a:rPr lang="it-IT" sz="3200" b="1">
                <a:latin typeface="Symbol" pitchFamily="-107" charset="2"/>
              </a:rPr>
              <a:t>Ù</a:t>
            </a:r>
            <a:r>
              <a:rPr lang="it-IT" sz="3200">
                <a:latin typeface="Symbol" pitchFamily="-107" charset="2"/>
              </a:rPr>
              <a:t> </a:t>
            </a:r>
            <a:r>
              <a:rPr lang="it-IT" sz="3200"/>
              <a:t>B</a:t>
            </a:r>
          </a:p>
        </p:txBody>
      </p:sp>
      <p:sp>
        <p:nvSpPr>
          <p:cNvPr id="265235" name="Line 18"/>
          <p:cNvSpPr>
            <a:spLocks noChangeShapeType="1"/>
          </p:cNvSpPr>
          <p:nvPr/>
        </p:nvSpPr>
        <p:spPr bwMode="auto">
          <a:xfrm flipV="1">
            <a:off x="503238" y="3686175"/>
            <a:ext cx="1368425" cy="0"/>
          </a:xfrm>
          <a:prstGeom prst="line">
            <a:avLst/>
          </a:prstGeom>
          <a:noFill/>
          <a:ln w="28575">
            <a:solidFill>
              <a:schemeClr val="tx1"/>
            </a:solidFill>
            <a:round/>
            <a:headEnd/>
            <a:tailEnd/>
          </a:ln>
        </p:spPr>
        <p:txBody>
          <a:bodyPr>
            <a:prstTxWarp prst="textNoShape">
              <a:avLst/>
            </a:prstTxWarp>
          </a:bodyPr>
          <a:lstStyle/>
          <a:p>
            <a:endParaRPr lang="it-IT"/>
          </a:p>
        </p:txBody>
      </p:sp>
      <p:pic>
        <p:nvPicPr>
          <p:cNvPr id="265236" name="Picture 19" descr="studenti">
            <a:hlinkClick r:id="rId3"/>
          </p:cNvPr>
          <p:cNvPicPr>
            <a:picLocks noGrp="1" noChangeAspect="1" noChangeArrowheads="1"/>
          </p:cNvPicPr>
          <p:nvPr>
            <p:ph idx="1"/>
          </p:nvPr>
        </p:nvPicPr>
        <p:blipFill>
          <a:blip r:embed="rId4"/>
          <a:srcRect/>
          <a:stretch>
            <a:fillRect/>
          </a:stretch>
        </p:blipFill>
        <p:spPr>
          <a:xfrm>
            <a:off x="117475" y="2276475"/>
            <a:ext cx="1790700" cy="2592388"/>
          </a:xfrm>
        </p:spPr>
      </p:pic>
    </p:spTree>
  </p:cSld>
  <p:clrMapOvr>
    <a:masterClrMapping/>
  </p:clrMapOvr>
  <p:timing>
    <p:tnLst>
      <p:par>
        <p:cTn id="1" dur="indefinite" restart="never" nodeType="tmRoot"/>
      </p:par>
    </p:tnLst>
  </p:timing>
</p:sld>
</file>

<file path=ppt/slides/slide14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13" name="Segnaposto numero diapositiva 5"/>
          <p:cNvSpPr>
            <a:spLocks noGrp="1"/>
          </p:cNvSpPr>
          <p:nvPr>
            <p:ph type="sldNum" sz="quarter" idx="12"/>
          </p:nvPr>
        </p:nvSpPr>
        <p:spPr/>
        <p:txBody>
          <a:bodyPr/>
          <a:lstStyle/>
          <a:p>
            <a:pPr>
              <a:defRPr/>
            </a:pPr>
            <a:fld id="{E72D6C4D-E81D-8E4A-A5CE-146F0A90F817}" type="slidenum">
              <a:rPr lang="it-IT"/>
              <a:pPr>
                <a:defRPr/>
              </a:pPr>
              <a:t>144</a:t>
            </a:fld>
            <a:endParaRPr lang="it-IT"/>
          </a:p>
        </p:txBody>
      </p:sp>
      <p:sp>
        <p:nvSpPr>
          <p:cNvPr id="267267" name="Rectangle 2"/>
          <p:cNvSpPr>
            <a:spLocks noChangeArrowheads="1"/>
          </p:cNvSpPr>
          <p:nvPr/>
        </p:nvSpPr>
        <p:spPr bwMode="auto">
          <a:xfrm>
            <a:off x="250825" y="1484313"/>
            <a:ext cx="8642350" cy="2447925"/>
          </a:xfrm>
          <a:prstGeom prst="rect">
            <a:avLst/>
          </a:prstGeom>
          <a:solidFill>
            <a:schemeClr val="accent1">
              <a:alpha val="9019"/>
            </a:schemeClr>
          </a:solidFill>
          <a:ln w="9525" cap="rnd">
            <a:solidFill>
              <a:schemeClr val="tx1"/>
            </a:solidFill>
            <a:prstDash val="sysDot"/>
            <a:miter lim="800000"/>
            <a:headEnd/>
            <a:tailEnd/>
          </a:ln>
        </p:spPr>
        <p:txBody>
          <a:bodyPr wrap="none" anchor="ctr">
            <a:prstTxWarp prst="textNoShape">
              <a:avLst/>
            </a:prstTxWarp>
          </a:bodyPr>
          <a:lstStyle/>
          <a:p>
            <a:endParaRPr lang="it-IT"/>
          </a:p>
        </p:txBody>
      </p:sp>
      <p:sp>
        <p:nvSpPr>
          <p:cNvPr id="267268" name="Oval 3"/>
          <p:cNvSpPr>
            <a:spLocks noChangeArrowheads="1"/>
          </p:cNvSpPr>
          <p:nvPr/>
        </p:nvSpPr>
        <p:spPr bwMode="auto">
          <a:xfrm>
            <a:off x="468313" y="1558925"/>
            <a:ext cx="2520950" cy="2305050"/>
          </a:xfrm>
          <a:prstGeom prst="ellipse">
            <a:avLst/>
          </a:prstGeom>
          <a:solidFill>
            <a:schemeClr val="accent1">
              <a:alpha val="9019"/>
            </a:schemeClr>
          </a:solidFill>
          <a:ln w="9525" cap="rnd">
            <a:solidFill>
              <a:schemeClr val="tx1"/>
            </a:solidFill>
            <a:prstDash val="sysDot"/>
            <a:round/>
            <a:headEnd/>
            <a:tailEnd/>
          </a:ln>
        </p:spPr>
        <p:txBody>
          <a:bodyPr wrap="none" anchor="ctr">
            <a:prstTxWarp prst="textNoShape">
              <a:avLst/>
            </a:prstTxWarp>
          </a:bodyPr>
          <a:lstStyle/>
          <a:p>
            <a:endParaRPr lang="it-IT"/>
          </a:p>
        </p:txBody>
      </p:sp>
      <p:sp>
        <p:nvSpPr>
          <p:cNvPr id="267269" name="Rectangle 4"/>
          <p:cNvSpPr>
            <a:spLocks noGrp="1" noChangeArrowheads="1"/>
          </p:cNvSpPr>
          <p:nvPr>
            <p:ph type="title"/>
          </p:nvPr>
        </p:nvSpPr>
        <p:spPr/>
        <p:txBody>
          <a:bodyPr anchor="t"/>
          <a:lstStyle/>
          <a:p>
            <a:r>
              <a:rPr lang="it-IT" sz="3200" b="1">
                <a:latin typeface="Tahoma" pitchFamily="-107" charset="0"/>
                <a:ea typeface="ＭＳ Ｐゴシック" pitchFamily="-107" charset="-128"/>
                <a:cs typeface="ＭＳ Ｐゴシック" pitchFamily="-107" charset="-128"/>
              </a:rPr>
              <a:t>Alcuni schemi controintuitivi</a:t>
            </a:r>
          </a:p>
        </p:txBody>
      </p:sp>
      <p:sp>
        <p:nvSpPr>
          <p:cNvPr id="267270" name="Rectangle 5"/>
          <p:cNvSpPr>
            <a:spLocks noChangeArrowheads="1"/>
          </p:cNvSpPr>
          <p:nvPr/>
        </p:nvSpPr>
        <p:spPr bwMode="auto">
          <a:xfrm>
            <a:off x="755650" y="1990725"/>
            <a:ext cx="1871663" cy="1584325"/>
          </a:xfrm>
          <a:prstGeom prst="rect">
            <a:avLst/>
          </a:prstGeom>
          <a:noFill/>
          <a:ln w="9525">
            <a:noFill/>
            <a:miter lim="800000"/>
            <a:headEnd/>
            <a:tailEnd/>
          </a:ln>
        </p:spPr>
        <p:txBody>
          <a:bodyPr>
            <a:prstTxWarp prst="textNoShape">
              <a:avLst/>
            </a:prstTxWarp>
          </a:bodyPr>
          <a:lstStyle/>
          <a:p>
            <a:pPr marL="342900" indent="-342900" algn="ctr">
              <a:lnSpc>
                <a:spcPct val="90000"/>
              </a:lnSpc>
              <a:spcBef>
                <a:spcPct val="20000"/>
              </a:spcBef>
            </a:pPr>
            <a:r>
              <a:rPr lang="it-IT" sz="3600"/>
              <a:t>A </a:t>
            </a:r>
            <a:r>
              <a:rPr lang="it-IT" sz="3600" u="sng"/>
              <a:t>    </a:t>
            </a:r>
            <a:endParaRPr lang="it-IT" sz="3600"/>
          </a:p>
          <a:p>
            <a:pPr marL="342900" indent="-342900" algn="ctr">
              <a:lnSpc>
                <a:spcPct val="90000"/>
              </a:lnSpc>
              <a:spcBef>
                <a:spcPct val="20000"/>
              </a:spcBef>
            </a:pPr>
            <a:r>
              <a:rPr lang="it-IT" sz="3600"/>
              <a:t>B</a:t>
            </a:r>
            <a:r>
              <a:rPr lang="it-IT" sz="3600">
                <a:latin typeface="Symbol" pitchFamily="-107" charset="2"/>
              </a:rPr>
              <a:t>®</a:t>
            </a:r>
            <a:r>
              <a:rPr lang="it-IT" sz="3600"/>
              <a:t>A</a:t>
            </a:r>
          </a:p>
        </p:txBody>
      </p:sp>
      <p:sp>
        <p:nvSpPr>
          <p:cNvPr id="267271" name="Rectangle 6"/>
          <p:cNvSpPr>
            <a:spLocks noChangeArrowheads="1"/>
          </p:cNvSpPr>
          <p:nvPr/>
        </p:nvSpPr>
        <p:spPr bwMode="auto">
          <a:xfrm>
            <a:off x="4059238" y="1774825"/>
            <a:ext cx="5121275" cy="1990725"/>
          </a:xfrm>
          <a:prstGeom prst="rect">
            <a:avLst/>
          </a:prstGeom>
          <a:noFill/>
          <a:ln w="9525" cap="rnd">
            <a:noFill/>
            <a:prstDash val="sysDot"/>
            <a:miter lim="800000"/>
            <a:headEnd/>
            <a:tailEnd/>
          </a:ln>
        </p:spPr>
        <p:txBody>
          <a:bodyPr>
            <a:prstTxWarp prst="textNoShape">
              <a:avLst/>
            </a:prstTxWarp>
            <a:spAutoFit/>
          </a:bodyPr>
          <a:lstStyle/>
          <a:p>
            <a:pPr>
              <a:lnSpc>
                <a:spcPct val="90000"/>
              </a:lnSpc>
              <a:spcBef>
                <a:spcPct val="20000"/>
              </a:spcBef>
            </a:pPr>
            <a:r>
              <a:rPr lang="it-IT" sz="3200">
                <a:solidFill>
                  <a:srgbClr val="FF0000"/>
                </a:solidFill>
                <a:latin typeface="Comic Sans MS" pitchFamily="-107" charset="0"/>
              </a:rPr>
              <a:t>A fortiori</a:t>
            </a:r>
            <a:endParaRPr lang="it-IT">
              <a:solidFill>
                <a:srgbClr val="FF0000"/>
              </a:solidFill>
              <a:latin typeface="Comic Sans MS" pitchFamily="-107" charset="0"/>
            </a:endParaRPr>
          </a:p>
          <a:p>
            <a:pPr>
              <a:lnSpc>
                <a:spcPct val="90000"/>
              </a:lnSpc>
              <a:spcBef>
                <a:spcPct val="20000"/>
              </a:spcBef>
            </a:pPr>
            <a:endParaRPr lang="it-IT">
              <a:latin typeface="Comic Sans MS" pitchFamily="-107" charset="0"/>
            </a:endParaRPr>
          </a:p>
          <a:p>
            <a:pPr>
              <a:lnSpc>
                <a:spcPct val="90000"/>
              </a:lnSpc>
              <a:spcBef>
                <a:spcPct val="20000"/>
              </a:spcBef>
            </a:pPr>
            <a:r>
              <a:rPr lang="it-IT">
                <a:latin typeface="Comic Sans MS" pitchFamily="-107" charset="0"/>
              </a:rPr>
              <a:t>“Tre è dispari. </a:t>
            </a:r>
            <a:br>
              <a:rPr lang="it-IT">
                <a:latin typeface="Comic Sans MS" pitchFamily="-107" charset="0"/>
              </a:rPr>
            </a:br>
            <a:r>
              <a:rPr lang="it-IT">
                <a:latin typeface="Comic Sans MS" pitchFamily="-107" charset="0"/>
              </a:rPr>
              <a:t>Quindi, se tre è pari, tre è dispari”.</a:t>
            </a:r>
          </a:p>
        </p:txBody>
      </p:sp>
      <p:sp>
        <p:nvSpPr>
          <p:cNvPr id="267272" name="Line 7"/>
          <p:cNvSpPr>
            <a:spLocks noChangeShapeType="1"/>
          </p:cNvSpPr>
          <p:nvPr/>
        </p:nvSpPr>
        <p:spPr bwMode="auto">
          <a:xfrm>
            <a:off x="827088" y="2566988"/>
            <a:ext cx="1728787" cy="0"/>
          </a:xfrm>
          <a:prstGeom prst="line">
            <a:avLst/>
          </a:prstGeom>
          <a:noFill/>
          <a:ln w="19050">
            <a:solidFill>
              <a:schemeClr val="tx1"/>
            </a:solidFill>
            <a:round/>
            <a:headEnd/>
            <a:tailEnd/>
          </a:ln>
        </p:spPr>
        <p:txBody>
          <a:bodyPr>
            <a:prstTxWarp prst="textNoShape">
              <a:avLst/>
            </a:prstTxWarp>
          </a:bodyPr>
          <a:lstStyle/>
          <a:p>
            <a:endParaRPr lang="it-IT"/>
          </a:p>
        </p:txBody>
      </p:sp>
      <p:sp>
        <p:nvSpPr>
          <p:cNvPr id="267273" name="Line 8"/>
          <p:cNvSpPr>
            <a:spLocks noChangeShapeType="1"/>
          </p:cNvSpPr>
          <p:nvPr/>
        </p:nvSpPr>
        <p:spPr bwMode="auto">
          <a:xfrm flipH="1">
            <a:off x="1403350" y="3284538"/>
            <a:ext cx="2592388" cy="1587"/>
          </a:xfrm>
          <a:prstGeom prst="line">
            <a:avLst/>
          </a:prstGeom>
          <a:noFill/>
          <a:ln w="9525" cap="rnd">
            <a:solidFill>
              <a:schemeClr val="tx1"/>
            </a:solidFill>
            <a:prstDash val="sysDot"/>
            <a:round/>
            <a:headEnd/>
            <a:tailEnd type="oval" w="med" len="med"/>
          </a:ln>
        </p:spPr>
        <p:txBody>
          <a:bodyPr>
            <a:prstTxWarp prst="textNoShape">
              <a:avLst/>
            </a:prstTxWarp>
          </a:bodyPr>
          <a:lstStyle/>
          <a:p>
            <a:endParaRPr lang="it-IT"/>
          </a:p>
        </p:txBody>
      </p:sp>
      <p:sp>
        <p:nvSpPr>
          <p:cNvPr id="267274" name="Text Box 9"/>
          <p:cNvSpPr txBox="1">
            <a:spLocks noChangeArrowheads="1"/>
          </p:cNvSpPr>
          <p:nvPr/>
        </p:nvSpPr>
        <p:spPr bwMode="auto">
          <a:xfrm>
            <a:off x="827088" y="4427538"/>
            <a:ext cx="7607300" cy="946150"/>
          </a:xfrm>
          <a:prstGeom prst="rect">
            <a:avLst/>
          </a:prstGeom>
          <a:noFill/>
          <a:ln w="9525" cap="rnd">
            <a:noFill/>
            <a:prstDash val="sysDot"/>
            <a:miter lim="800000"/>
            <a:headEnd/>
            <a:tailEnd/>
          </a:ln>
        </p:spPr>
        <p:txBody>
          <a:bodyPr wrap="none">
            <a:prstTxWarp prst="textNoShape">
              <a:avLst/>
            </a:prstTxWarp>
            <a:spAutoFit/>
          </a:bodyPr>
          <a:lstStyle/>
          <a:p>
            <a:r>
              <a:rPr lang="it-IT" sz="2800">
                <a:latin typeface="Comic Sans MS" pitchFamily="-107" charset="0"/>
              </a:rPr>
              <a:t>La conclusione B-&gt;A segue dalla premessa  A </a:t>
            </a:r>
            <a:br>
              <a:rPr lang="it-IT" sz="2800">
                <a:latin typeface="Comic Sans MS" pitchFamily="-107" charset="0"/>
              </a:rPr>
            </a:br>
            <a:r>
              <a:rPr lang="it-IT" sz="2800">
                <a:latin typeface="Comic Sans MS" pitchFamily="-107" charset="0"/>
              </a:rPr>
              <a:t>anche se di per sé è clamorosamente assurda</a:t>
            </a:r>
            <a:endParaRPr lang="it-IT" sz="2800">
              <a:solidFill>
                <a:schemeClr val="folHlink"/>
              </a:solidFill>
              <a:latin typeface="Comic Sans MS" pitchFamily="-107" charset="0"/>
            </a:endParaRPr>
          </a:p>
        </p:txBody>
      </p:sp>
      <p:sp>
        <p:nvSpPr>
          <p:cNvPr id="267275" name="Line 10"/>
          <p:cNvSpPr>
            <a:spLocks noChangeShapeType="1"/>
          </p:cNvSpPr>
          <p:nvPr/>
        </p:nvSpPr>
        <p:spPr bwMode="auto">
          <a:xfrm flipH="1" flipV="1">
            <a:off x="2051050" y="2278063"/>
            <a:ext cx="2592388" cy="431800"/>
          </a:xfrm>
          <a:prstGeom prst="line">
            <a:avLst/>
          </a:prstGeom>
          <a:noFill/>
          <a:ln w="9525" cap="rnd">
            <a:solidFill>
              <a:schemeClr val="tx1"/>
            </a:solidFill>
            <a:prstDash val="sysDot"/>
            <a:round/>
            <a:headEnd/>
            <a:tailEnd type="oval" w="med" len="med"/>
          </a:ln>
        </p:spPr>
        <p:txBody>
          <a:bodyPr>
            <a:prstTxWarp prst="textNoShape">
              <a:avLst/>
            </a:prstTxWarp>
          </a:bodyPr>
          <a:lstStyle/>
          <a:p>
            <a:endParaRPr lang="it-IT"/>
          </a:p>
        </p:txBody>
      </p:sp>
    </p:spTree>
  </p:cSld>
  <p:clrMapOvr>
    <a:masterClrMapping/>
  </p:clrMapOvr>
  <p:timing>
    <p:tnLst>
      <p:par>
        <p:cTn id="1" dur="indefinite" restart="never" nodeType="tmRoot"/>
      </p:par>
    </p:tnLst>
  </p:timing>
</p:sld>
</file>

<file path=ppt/slides/slide14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12" name="Segnaposto numero diapositiva 5"/>
          <p:cNvSpPr>
            <a:spLocks noGrp="1"/>
          </p:cNvSpPr>
          <p:nvPr>
            <p:ph type="sldNum" sz="quarter" idx="12"/>
          </p:nvPr>
        </p:nvSpPr>
        <p:spPr/>
        <p:txBody>
          <a:bodyPr/>
          <a:lstStyle/>
          <a:p>
            <a:pPr>
              <a:defRPr/>
            </a:pPr>
            <a:fld id="{0E135456-8598-4847-9524-367E4EB50873}" type="slidenum">
              <a:rPr lang="it-IT"/>
              <a:pPr>
                <a:defRPr/>
              </a:pPr>
              <a:t>145</a:t>
            </a:fld>
            <a:endParaRPr lang="it-IT"/>
          </a:p>
        </p:txBody>
      </p:sp>
      <p:sp>
        <p:nvSpPr>
          <p:cNvPr id="269315" name="Rectangle 2"/>
          <p:cNvSpPr>
            <a:spLocks noChangeArrowheads="1"/>
          </p:cNvSpPr>
          <p:nvPr/>
        </p:nvSpPr>
        <p:spPr bwMode="auto">
          <a:xfrm>
            <a:off x="249238" y="1412875"/>
            <a:ext cx="8642350" cy="2952750"/>
          </a:xfrm>
          <a:prstGeom prst="rect">
            <a:avLst/>
          </a:prstGeom>
          <a:solidFill>
            <a:schemeClr val="accent1">
              <a:alpha val="9019"/>
            </a:schemeClr>
          </a:solidFill>
          <a:ln w="9525" cap="rnd">
            <a:solidFill>
              <a:schemeClr val="tx1"/>
            </a:solidFill>
            <a:prstDash val="sysDot"/>
            <a:miter lim="800000"/>
            <a:headEnd/>
            <a:tailEnd/>
          </a:ln>
        </p:spPr>
        <p:txBody>
          <a:bodyPr wrap="none" anchor="ctr">
            <a:prstTxWarp prst="textNoShape">
              <a:avLst/>
            </a:prstTxWarp>
          </a:bodyPr>
          <a:lstStyle/>
          <a:p>
            <a:endParaRPr lang="it-IT"/>
          </a:p>
        </p:txBody>
      </p:sp>
      <p:sp>
        <p:nvSpPr>
          <p:cNvPr id="269316" name="Oval 3"/>
          <p:cNvSpPr>
            <a:spLocks noChangeArrowheads="1"/>
          </p:cNvSpPr>
          <p:nvPr/>
        </p:nvSpPr>
        <p:spPr bwMode="auto">
          <a:xfrm>
            <a:off x="466725" y="1804988"/>
            <a:ext cx="2520950" cy="2305050"/>
          </a:xfrm>
          <a:prstGeom prst="ellipse">
            <a:avLst/>
          </a:prstGeom>
          <a:solidFill>
            <a:schemeClr val="accent1">
              <a:alpha val="9019"/>
            </a:schemeClr>
          </a:solidFill>
          <a:ln w="9525" cap="rnd">
            <a:solidFill>
              <a:schemeClr val="tx1"/>
            </a:solidFill>
            <a:prstDash val="sysDot"/>
            <a:round/>
            <a:headEnd/>
            <a:tailEnd/>
          </a:ln>
        </p:spPr>
        <p:txBody>
          <a:bodyPr wrap="none" anchor="ctr">
            <a:prstTxWarp prst="textNoShape">
              <a:avLst/>
            </a:prstTxWarp>
          </a:bodyPr>
          <a:lstStyle/>
          <a:p>
            <a:endParaRPr lang="it-IT"/>
          </a:p>
        </p:txBody>
      </p:sp>
      <p:sp>
        <p:nvSpPr>
          <p:cNvPr id="269317" name="Rectangle 4"/>
          <p:cNvSpPr>
            <a:spLocks noGrp="1" noChangeArrowheads="1"/>
          </p:cNvSpPr>
          <p:nvPr>
            <p:ph type="title"/>
          </p:nvPr>
        </p:nvSpPr>
        <p:spPr/>
        <p:txBody>
          <a:bodyPr anchor="t"/>
          <a:lstStyle/>
          <a:p>
            <a:r>
              <a:rPr lang="it-IT" sz="3200" b="1">
                <a:latin typeface="Tahoma" pitchFamily="-107" charset="0"/>
                <a:ea typeface="ＭＳ Ｐゴシック" pitchFamily="-107" charset="-128"/>
                <a:cs typeface="ＭＳ Ｐゴシック" pitchFamily="-107" charset="-128"/>
              </a:rPr>
              <a:t>Alcuni schemi controintuitivi</a:t>
            </a:r>
          </a:p>
        </p:txBody>
      </p:sp>
      <p:sp>
        <p:nvSpPr>
          <p:cNvPr id="269318" name="Rectangle 5"/>
          <p:cNvSpPr>
            <a:spLocks noGrp="1" noChangeArrowheads="1"/>
          </p:cNvSpPr>
          <p:nvPr>
            <p:ph type="body" idx="1"/>
          </p:nvPr>
        </p:nvSpPr>
        <p:spPr>
          <a:xfrm>
            <a:off x="825500" y="2452688"/>
            <a:ext cx="1728788" cy="1079500"/>
          </a:xfrm>
        </p:spPr>
        <p:txBody>
          <a:bodyPr/>
          <a:lstStyle/>
          <a:p>
            <a:pPr algn="ctr">
              <a:lnSpc>
                <a:spcPct val="90000"/>
              </a:lnSpc>
              <a:buFontTx/>
              <a:buNone/>
            </a:pPr>
            <a:r>
              <a:rPr lang="it-IT">
                <a:latin typeface="Arial" pitchFamily="-107" charset="0"/>
                <a:ea typeface="ＭＳ Ｐゴシック" pitchFamily="-107" charset="-128"/>
                <a:cs typeface="ＭＳ Ｐゴシック" pitchFamily="-107" charset="-128"/>
              </a:rPr>
              <a:t>A   </a:t>
            </a:r>
            <a:r>
              <a:rPr lang="it-IT">
                <a:latin typeface="Symbol" pitchFamily="-107" charset="2"/>
                <a:ea typeface="ＭＳ Ｐゴシック" pitchFamily="-107" charset="-128"/>
                <a:cs typeface="ＭＳ Ｐゴシック" pitchFamily="-107" charset="-128"/>
              </a:rPr>
              <a:t>Ø</a:t>
            </a:r>
            <a:r>
              <a:rPr lang="it-IT">
                <a:latin typeface="Arial" pitchFamily="-107" charset="0"/>
                <a:ea typeface="ＭＳ Ｐゴシック" pitchFamily="-107" charset="-128"/>
                <a:cs typeface="ＭＳ Ｐゴシック" pitchFamily="-107" charset="-128"/>
              </a:rPr>
              <a:t>A</a:t>
            </a:r>
            <a:r>
              <a:rPr lang="it-IT" u="sng">
                <a:latin typeface="Arial" pitchFamily="-107" charset="0"/>
                <a:ea typeface="ＭＳ Ｐゴシック" pitchFamily="-107" charset="-128"/>
                <a:cs typeface="ＭＳ Ｐゴシック" pitchFamily="-107" charset="-128"/>
              </a:rPr>
              <a:t> </a:t>
            </a:r>
            <a:endParaRPr lang="it-IT">
              <a:latin typeface="Arial" pitchFamily="-107" charset="0"/>
              <a:ea typeface="ＭＳ Ｐゴシック" pitchFamily="-107" charset="-128"/>
              <a:cs typeface="ＭＳ Ｐゴシック" pitchFamily="-107" charset="-128"/>
            </a:endParaRPr>
          </a:p>
          <a:p>
            <a:pPr algn="ctr">
              <a:lnSpc>
                <a:spcPct val="90000"/>
              </a:lnSpc>
              <a:buFontTx/>
              <a:buNone/>
            </a:pPr>
            <a:r>
              <a:rPr lang="it-IT">
                <a:latin typeface="Arial" pitchFamily="-107" charset="0"/>
                <a:ea typeface="ＭＳ Ｐゴシック" pitchFamily="-107" charset="-128"/>
                <a:cs typeface="ＭＳ Ｐゴシック" pitchFamily="-107" charset="-128"/>
              </a:rPr>
              <a:t>B</a:t>
            </a:r>
          </a:p>
        </p:txBody>
      </p:sp>
      <p:sp>
        <p:nvSpPr>
          <p:cNvPr id="269319" name="Rectangle 6"/>
          <p:cNvSpPr>
            <a:spLocks noChangeArrowheads="1"/>
          </p:cNvSpPr>
          <p:nvPr/>
        </p:nvSpPr>
        <p:spPr bwMode="auto">
          <a:xfrm>
            <a:off x="3059113" y="1484313"/>
            <a:ext cx="5832475" cy="2770187"/>
          </a:xfrm>
          <a:prstGeom prst="rect">
            <a:avLst/>
          </a:prstGeom>
          <a:noFill/>
          <a:ln w="9525" cap="rnd">
            <a:noFill/>
            <a:prstDash val="sysDot"/>
            <a:miter lim="800000"/>
            <a:headEnd/>
            <a:tailEnd/>
          </a:ln>
        </p:spPr>
        <p:txBody>
          <a:bodyPr>
            <a:prstTxWarp prst="textNoShape">
              <a:avLst/>
            </a:prstTxWarp>
            <a:spAutoFit/>
          </a:bodyPr>
          <a:lstStyle/>
          <a:p>
            <a:pPr>
              <a:spcBef>
                <a:spcPct val="20000"/>
              </a:spcBef>
            </a:pPr>
            <a:r>
              <a:rPr lang="it-IT" sz="3200">
                <a:solidFill>
                  <a:srgbClr val="FF0000"/>
                </a:solidFill>
                <a:latin typeface="Comic Sans MS" pitchFamily="-107" charset="0"/>
              </a:rPr>
              <a:t>Ex absurdo quodlibet</a:t>
            </a:r>
          </a:p>
          <a:p>
            <a:pPr>
              <a:spcBef>
                <a:spcPct val="20000"/>
              </a:spcBef>
            </a:pPr>
            <a:endParaRPr lang="it-IT" sz="800">
              <a:solidFill>
                <a:srgbClr val="FF0000"/>
              </a:solidFill>
              <a:latin typeface="Comic Sans MS" pitchFamily="-107" charset="0"/>
            </a:endParaRPr>
          </a:p>
          <a:p>
            <a:pPr>
              <a:spcBef>
                <a:spcPct val="20000"/>
              </a:spcBef>
            </a:pPr>
            <a:r>
              <a:rPr lang="it-IT" b="1">
                <a:latin typeface="Comic Sans MS" pitchFamily="-107" charset="0"/>
              </a:rPr>
              <a:t>Primo testimone</a:t>
            </a:r>
            <a:r>
              <a:rPr lang="it-IT">
                <a:latin typeface="Comic Sans MS" pitchFamily="-107" charset="0"/>
              </a:rPr>
              <a:t>: “L’imputato aveva una cravatta blu”. </a:t>
            </a:r>
          </a:p>
          <a:p>
            <a:pPr>
              <a:spcBef>
                <a:spcPct val="20000"/>
              </a:spcBef>
            </a:pPr>
            <a:r>
              <a:rPr lang="it-IT" b="1">
                <a:latin typeface="Comic Sans MS" pitchFamily="-107" charset="0"/>
              </a:rPr>
              <a:t>Secondo testimone</a:t>
            </a:r>
            <a:r>
              <a:rPr lang="it-IT">
                <a:latin typeface="Comic Sans MS" pitchFamily="-107" charset="0"/>
              </a:rPr>
              <a:t>: “L’imputato non aveva una cravatta blu”. </a:t>
            </a:r>
          </a:p>
          <a:p>
            <a:pPr>
              <a:spcBef>
                <a:spcPct val="20000"/>
              </a:spcBef>
            </a:pPr>
            <a:r>
              <a:rPr lang="it-IT" b="1">
                <a:latin typeface="Comic Sans MS" pitchFamily="-107" charset="0"/>
              </a:rPr>
              <a:t>Giudice</a:t>
            </a:r>
            <a:r>
              <a:rPr lang="it-IT">
                <a:latin typeface="Comic Sans MS" pitchFamily="-107" charset="0"/>
              </a:rPr>
              <a:t>: “Ergo, l’imputato è colpevole”.</a:t>
            </a:r>
          </a:p>
        </p:txBody>
      </p:sp>
      <p:sp>
        <p:nvSpPr>
          <p:cNvPr id="269320" name="Line 7"/>
          <p:cNvSpPr>
            <a:spLocks noChangeShapeType="1"/>
          </p:cNvSpPr>
          <p:nvPr/>
        </p:nvSpPr>
        <p:spPr bwMode="auto">
          <a:xfrm>
            <a:off x="754063" y="3028950"/>
            <a:ext cx="1728787" cy="0"/>
          </a:xfrm>
          <a:prstGeom prst="line">
            <a:avLst/>
          </a:prstGeom>
          <a:noFill/>
          <a:ln w="19050">
            <a:solidFill>
              <a:schemeClr val="tx1"/>
            </a:solidFill>
            <a:round/>
            <a:headEnd/>
            <a:tailEnd/>
          </a:ln>
        </p:spPr>
        <p:txBody>
          <a:bodyPr>
            <a:prstTxWarp prst="textNoShape">
              <a:avLst/>
            </a:prstTxWarp>
          </a:bodyPr>
          <a:lstStyle/>
          <a:p>
            <a:endParaRPr lang="it-IT"/>
          </a:p>
        </p:txBody>
      </p:sp>
      <p:sp>
        <p:nvSpPr>
          <p:cNvPr id="269321" name="Line 8"/>
          <p:cNvSpPr>
            <a:spLocks noChangeShapeType="1"/>
          </p:cNvSpPr>
          <p:nvPr/>
        </p:nvSpPr>
        <p:spPr bwMode="auto">
          <a:xfrm flipH="1">
            <a:off x="4140200" y="4221163"/>
            <a:ext cx="0" cy="647700"/>
          </a:xfrm>
          <a:prstGeom prst="line">
            <a:avLst/>
          </a:prstGeom>
          <a:noFill/>
          <a:ln w="9525" cap="rnd">
            <a:solidFill>
              <a:schemeClr val="tx1"/>
            </a:solidFill>
            <a:prstDash val="sysDot"/>
            <a:round/>
            <a:headEnd/>
            <a:tailEnd type="oval" w="med" len="med"/>
          </a:ln>
        </p:spPr>
        <p:txBody>
          <a:bodyPr>
            <a:prstTxWarp prst="textNoShape">
              <a:avLst/>
            </a:prstTxWarp>
          </a:bodyPr>
          <a:lstStyle/>
          <a:p>
            <a:endParaRPr lang="it-IT"/>
          </a:p>
        </p:txBody>
      </p:sp>
      <p:sp>
        <p:nvSpPr>
          <p:cNvPr id="269322" name="Text Box 9"/>
          <p:cNvSpPr txBox="1">
            <a:spLocks noChangeArrowheads="1"/>
          </p:cNvSpPr>
          <p:nvPr/>
        </p:nvSpPr>
        <p:spPr bwMode="auto">
          <a:xfrm>
            <a:off x="303213" y="5127625"/>
            <a:ext cx="8516937" cy="822325"/>
          </a:xfrm>
          <a:prstGeom prst="rect">
            <a:avLst/>
          </a:prstGeom>
          <a:noFill/>
          <a:ln w="9525" cap="rnd">
            <a:noFill/>
            <a:prstDash val="sysDot"/>
            <a:miter lim="800000"/>
            <a:headEnd/>
            <a:tailEnd/>
          </a:ln>
        </p:spPr>
        <p:txBody>
          <a:bodyPr>
            <a:prstTxWarp prst="textNoShape">
              <a:avLst/>
            </a:prstTxWarp>
            <a:spAutoFit/>
          </a:bodyPr>
          <a:lstStyle/>
          <a:p>
            <a:r>
              <a:rPr lang="it-IT">
                <a:latin typeface="Comic Sans MS" pitchFamily="-107" charset="0"/>
              </a:rPr>
              <a:t>Da premesse contradditorie la logica classica permette di concludere qualsiasi cosa,  anche assurda.</a:t>
            </a:r>
          </a:p>
        </p:txBody>
      </p:sp>
    </p:spTree>
  </p:cSld>
  <p:clrMapOvr>
    <a:masterClrMapping/>
  </p:clrMapOvr>
  <p:timing>
    <p:tnLst>
      <p:par>
        <p:cTn id="1" dur="indefinite" restart="never" nodeType="tmRoot"/>
      </p:par>
    </p:tnLst>
  </p:timing>
</p:sld>
</file>

<file path=ppt/slides/slide14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4" name="Segnaposto numero diapositiva 5"/>
          <p:cNvSpPr>
            <a:spLocks noGrp="1"/>
          </p:cNvSpPr>
          <p:nvPr>
            <p:ph type="sldNum" sz="quarter" idx="12"/>
          </p:nvPr>
        </p:nvSpPr>
        <p:spPr/>
        <p:txBody>
          <a:bodyPr/>
          <a:lstStyle/>
          <a:p>
            <a:pPr>
              <a:defRPr/>
            </a:pPr>
            <a:fld id="{0E165B26-A17E-5847-9B76-A75E54D36991}" type="slidenum">
              <a:rPr lang="it-IT"/>
              <a:pPr>
                <a:defRPr/>
              </a:pPr>
              <a:t>146</a:t>
            </a:fld>
            <a:endParaRPr lang="it-IT"/>
          </a:p>
        </p:txBody>
      </p:sp>
      <p:sp>
        <p:nvSpPr>
          <p:cNvPr id="271363" name="Rectangle 2"/>
          <p:cNvSpPr>
            <a:spLocks noChangeArrowheads="1"/>
          </p:cNvSpPr>
          <p:nvPr/>
        </p:nvSpPr>
        <p:spPr bwMode="auto">
          <a:xfrm>
            <a:off x="468313" y="1341438"/>
            <a:ext cx="4103687" cy="4824412"/>
          </a:xfrm>
          <a:prstGeom prst="rect">
            <a:avLst/>
          </a:prstGeom>
          <a:solidFill>
            <a:schemeClr val="accent1">
              <a:alpha val="10980"/>
            </a:schemeClr>
          </a:solidFill>
          <a:ln w="9525" cap="rnd">
            <a:solidFill>
              <a:schemeClr val="tx1"/>
            </a:solidFill>
            <a:prstDash val="sysDot"/>
            <a:miter lim="800000"/>
            <a:headEnd/>
            <a:tailEnd/>
          </a:ln>
        </p:spPr>
        <p:txBody>
          <a:bodyPr wrap="none" anchor="ctr">
            <a:prstTxWarp prst="textNoShape">
              <a:avLst/>
            </a:prstTxWarp>
          </a:bodyPr>
          <a:lstStyle/>
          <a:p>
            <a:endParaRPr lang="it-IT"/>
          </a:p>
        </p:txBody>
      </p:sp>
      <p:sp>
        <p:nvSpPr>
          <p:cNvPr id="271364" name="Rectangle 3"/>
          <p:cNvSpPr>
            <a:spLocks noChangeArrowheads="1"/>
          </p:cNvSpPr>
          <p:nvPr/>
        </p:nvSpPr>
        <p:spPr bwMode="auto">
          <a:xfrm>
            <a:off x="4572000" y="1341438"/>
            <a:ext cx="4103688" cy="4824412"/>
          </a:xfrm>
          <a:prstGeom prst="rect">
            <a:avLst/>
          </a:prstGeom>
          <a:solidFill>
            <a:srgbClr val="FF9900">
              <a:alpha val="3137"/>
            </a:srgbClr>
          </a:solidFill>
          <a:ln w="9525" cap="rnd">
            <a:solidFill>
              <a:schemeClr val="tx1"/>
            </a:solidFill>
            <a:prstDash val="sysDot"/>
            <a:miter lim="800000"/>
            <a:headEnd/>
            <a:tailEnd/>
          </a:ln>
        </p:spPr>
        <p:txBody>
          <a:bodyPr wrap="none" anchor="ctr">
            <a:prstTxWarp prst="textNoShape">
              <a:avLst/>
            </a:prstTxWarp>
          </a:bodyPr>
          <a:lstStyle/>
          <a:p>
            <a:endParaRPr lang="it-IT"/>
          </a:p>
        </p:txBody>
      </p:sp>
      <p:sp>
        <p:nvSpPr>
          <p:cNvPr id="271365" name="Rectangle 4"/>
          <p:cNvSpPr>
            <a:spLocks noGrp="1" noChangeArrowheads="1"/>
          </p:cNvSpPr>
          <p:nvPr>
            <p:ph type="title"/>
          </p:nvPr>
        </p:nvSpPr>
        <p:spPr>
          <a:xfrm>
            <a:off x="457200" y="274638"/>
            <a:ext cx="8229600" cy="1143000"/>
          </a:xfrm>
        </p:spPr>
        <p:txBody>
          <a:bodyPr anchor="t"/>
          <a:lstStyle/>
          <a:p>
            <a:r>
              <a:rPr lang="it-IT" sz="3200" b="1">
                <a:latin typeface="Tahoma" pitchFamily="-107" charset="0"/>
                <a:ea typeface="ＭＳ Ｐゴシック" pitchFamily="-107" charset="-128"/>
                <a:cs typeface="ＭＳ Ｐゴシック" pitchFamily="-107" charset="-128"/>
              </a:rPr>
              <a:t>Logiche rilevanti</a:t>
            </a:r>
          </a:p>
        </p:txBody>
      </p:sp>
      <p:graphicFrame>
        <p:nvGraphicFramePr>
          <p:cNvPr id="115717" name="Group 5"/>
          <p:cNvGraphicFramePr>
            <a:graphicFrameLocks noGrp="1"/>
          </p:cNvGraphicFramePr>
          <p:nvPr>
            <p:ph idx="1"/>
          </p:nvPr>
        </p:nvGraphicFramePr>
        <p:xfrm>
          <a:off x="446088" y="1316038"/>
          <a:ext cx="8229600" cy="5013326"/>
        </p:xfrm>
        <a:graphic>
          <a:graphicData uri="http://schemas.openxmlformats.org/drawingml/2006/table">
            <a:tbl>
              <a:tblPr/>
              <a:tblGrid>
                <a:gridCol w="4114800"/>
                <a:gridCol w="4114800"/>
              </a:tblGrid>
              <a:tr h="614363">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it-IT" sz="2800" b="1" i="0" u="none" strike="noStrike" cap="none" normalizeH="0" baseline="0">
                          <a:ln>
                            <a:noFill/>
                          </a:ln>
                          <a:solidFill>
                            <a:schemeClr val="accent2"/>
                          </a:solidFill>
                          <a:effectLst/>
                          <a:latin typeface="Arial" pitchFamily="-84" charset="0"/>
                          <a:ea typeface="ＭＳ Ｐゴシック" pitchFamily="-84" charset="-128"/>
                          <a:cs typeface="ＭＳ Ｐゴシック" pitchFamily="-84" charset="-128"/>
                        </a:rPr>
                        <a:t>Logica classica</a:t>
                      </a:r>
                    </a:p>
                  </a:txBody>
                  <a:tcPr anchor="ct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DDDDDD">
                        <a:alpha val="32001"/>
                      </a:srgbClr>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it-IT" sz="2800" b="1" i="0" u="none" strike="noStrike" cap="none" normalizeH="0" baseline="0">
                          <a:ln>
                            <a:noFill/>
                          </a:ln>
                          <a:solidFill>
                            <a:srgbClr val="FF0000"/>
                          </a:solidFill>
                          <a:effectLst/>
                          <a:latin typeface="Arial" pitchFamily="-84" charset="0"/>
                          <a:ea typeface="ＭＳ Ｐゴシック" pitchFamily="-84" charset="-128"/>
                          <a:cs typeface="ＭＳ Ｐゴシック" pitchFamily="-84" charset="-128"/>
                        </a:rPr>
                        <a:t>Logiche rilevanti</a:t>
                      </a:r>
                    </a:p>
                  </a:txBody>
                  <a:tcPr anchor="ct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DDDDDD">
                        <a:alpha val="32001"/>
                      </a:srgbClr>
                    </a:solidFill>
                  </a:tcPr>
                </a:tc>
              </a:tr>
              <a:tr h="1574800">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it-IT" sz="2400" b="0" i="0" u="none" strike="noStrike" cap="none" normalizeH="0" baseline="0">
                          <a:ln>
                            <a:noFill/>
                          </a:ln>
                          <a:solidFill>
                            <a:schemeClr val="tx1"/>
                          </a:solidFill>
                          <a:effectLst/>
                          <a:latin typeface="Arial" pitchFamily="-84" charset="0"/>
                          <a:ea typeface="ＭＳ Ｐゴシック" pitchFamily="-84" charset="-128"/>
                          <a:cs typeface="ＭＳ Ｐゴシック" pitchFamily="-84" charset="-128"/>
                        </a:rPr>
                        <a:t>Un argomento è valido se viene preservata la verità nel passaggio dalle premesse alla conclusione</a:t>
                      </a:r>
                    </a:p>
                  </a:txBody>
                  <a:tcPr anchor="ct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it-IT" sz="2400" b="0" i="0" u="none" strike="noStrike" cap="none" normalizeH="0" baseline="0">
                          <a:ln>
                            <a:noFill/>
                          </a:ln>
                          <a:solidFill>
                            <a:schemeClr val="tx1"/>
                          </a:solidFill>
                          <a:effectLst/>
                          <a:latin typeface="Arial" pitchFamily="-84" charset="0"/>
                          <a:ea typeface="ＭＳ Ｐゴシック" pitchFamily="-84" charset="-128"/>
                          <a:cs typeface="ＭＳ Ｐゴシック" pitchFamily="-84" charset="-128"/>
                        </a:rPr>
                        <a:t>Un argomento è valido se viene </a:t>
                      </a:r>
                      <a:r>
                        <a:rPr kumimoji="0" lang="it-IT" sz="2400" b="0" i="0" u="none" strike="noStrike" cap="none" normalizeH="0" baseline="0">
                          <a:ln>
                            <a:noFill/>
                          </a:ln>
                          <a:solidFill>
                            <a:srgbClr val="FF0000"/>
                          </a:solidFill>
                          <a:effectLst/>
                          <a:latin typeface="Arial" pitchFamily="-84" charset="0"/>
                          <a:ea typeface="ＭＳ Ｐゴシック" pitchFamily="-84" charset="-128"/>
                          <a:cs typeface="ＭＳ Ｐゴシック" pitchFamily="-84" charset="-128"/>
                        </a:rPr>
                        <a:t>preservata la verità</a:t>
                      </a:r>
                      <a:r>
                        <a:rPr kumimoji="0" lang="it-IT" sz="2400" b="0" i="0" u="none" strike="noStrike" cap="none" normalizeH="0" baseline="0">
                          <a:ln>
                            <a:noFill/>
                          </a:ln>
                          <a:solidFill>
                            <a:schemeClr val="tx1"/>
                          </a:solidFill>
                          <a:effectLst/>
                          <a:latin typeface="Arial" pitchFamily="-84" charset="0"/>
                          <a:ea typeface="ＭＳ Ｐゴシック" pitchFamily="-84" charset="-128"/>
                          <a:cs typeface="ＭＳ Ｐゴシック" pitchFamily="-84" charset="-128"/>
                        </a:rPr>
                        <a:t> e le </a:t>
                      </a:r>
                      <a:r>
                        <a:rPr kumimoji="0" lang="it-IT" sz="2400" b="0" i="0" u="none" strike="noStrike" cap="none" normalizeH="0" baseline="0">
                          <a:ln>
                            <a:noFill/>
                          </a:ln>
                          <a:solidFill>
                            <a:srgbClr val="FF0000"/>
                          </a:solidFill>
                          <a:effectLst/>
                          <a:latin typeface="Arial" pitchFamily="-84" charset="0"/>
                          <a:ea typeface="ＭＳ Ｐゴシック" pitchFamily="-84" charset="-128"/>
                          <a:cs typeface="ＭＳ Ｐゴシック" pitchFamily="-84" charset="-128"/>
                        </a:rPr>
                        <a:t>premesse</a:t>
                      </a:r>
                      <a:r>
                        <a:rPr kumimoji="0" lang="it-IT" sz="2400" b="0" i="0" u="none" strike="noStrike" cap="none" normalizeH="0" baseline="0">
                          <a:ln>
                            <a:noFill/>
                          </a:ln>
                          <a:solidFill>
                            <a:schemeClr val="tx1"/>
                          </a:solidFill>
                          <a:effectLst/>
                          <a:latin typeface="Arial" pitchFamily="-84" charset="0"/>
                          <a:ea typeface="ＭＳ Ｐゴシック" pitchFamily="-84" charset="-128"/>
                          <a:cs typeface="ＭＳ Ｐゴシック" pitchFamily="-84" charset="-128"/>
                        </a:rPr>
                        <a:t> sono </a:t>
                      </a:r>
                      <a:r>
                        <a:rPr kumimoji="0" lang="it-IT" sz="2400" b="0" i="0" u="none" strike="noStrike" cap="none" normalizeH="0" baseline="0">
                          <a:ln>
                            <a:noFill/>
                          </a:ln>
                          <a:solidFill>
                            <a:srgbClr val="FF0000"/>
                          </a:solidFill>
                          <a:effectLst/>
                          <a:latin typeface="Arial" pitchFamily="-84" charset="0"/>
                          <a:ea typeface="ＭＳ Ｐゴシック" pitchFamily="-84" charset="-128"/>
                          <a:cs typeface="ＭＳ Ｐゴシック" pitchFamily="-84" charset="-128"/>
                        </a:rPr>
                        <a:t>pertinenti</a:t>
                      </a:r>
                      <a:r>
                        <a:rPr kumimoji="0" lang="it-IT" sz="2400" b="0" i="0" u="none" strike="noStrike" cap="none" normalizeH="0" baseline="0">
                          <a:ln>
                            <a:noFill/>
                          </a:ln>
                          <a:solidFill>
                            <a:schemeClr val="tx1"/>
                          </a:solidFill>
                          <a:effectLst/>
                          <a:latin typeface="Arial" pitchFamily="-84" charset="0"/>
                          <a:ea typeface="ＭＳ Ｐゴシック" pitchFamily="-84" charset="-128"/>
                          <a:cs typeface="ＭＳ Ｐゴシック" pitchFamily="-84" charset="-128"/>
                        </a:rPr>
                        <a:t> rispetto alla conclusione</a:t>
                      </a:r>
                    </a:p>
                  </a:txBody>
                  <a:tcPr anchor="ct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1147763">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it-IT" sz="2400" b="0" i="0" u="none" strike="noStrike" cap="none" normalizeH="0" baseline="0">
                          <a:ln>
                            <a:noFill/>
                          </a:ln>
                          <a:solidFill>
                            <a:schemeClr val="tx1"/>
                          </a:solidFill>
                          <a:effectLst/>
                          <a:latin typeface="Arial" pitchFamily="-84" charset="0"/>
                          <a:ea typeface="ＭＳ Ｐゴシック" pitchFamily="-84" charset="-128"/>
                          <a:cs typeface="ＭＳ Ｐゴシック" pitchFamily="-84" charset="-128"/>
                        </a:rPr>
                        <a:t>L’implicazione è verofunzionale</a:t>
                      </a:r>
                    </a:p>
                  </a:txBody>
                  <a:tcPr anchor="ct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it-IT" sz="2400" b="0" i="0" u="none" strike="noStrike" cap="none" normalizeH="0" baseline="0">
                          <a:ln>
                            <a:noFill/>
                          </a:ln>
                          <a:solidFill>
                            <a:schemeClr val="tx1"/>
                          </a:solidFill>
                          <a:effectLst/>
                          <a:latin typeface="Arial" pitchFamily="-84" charset="0"/>
                          <a:ea typeface="ＭＳ Ｐゴシック" pitchFamily="-84" charset="-128"/>
                          <a:cs typeface="ＭＳ Ｐゴシック" pitchFamily="-84" charset="-128"/>
                        </a:rPr>
                        <a:t>L’implicazione </a:t>
                      </a:r>
                      <a:r>
                        <a:rPr kumimoji="0" lang="it-IT" sz="2400" b="1" i="0" u="none" strike="noStrike" cap="none" normalizeH="0" baseline="0">
                          <a:ln>
                            <a:noFill/>
                          </a:ln>
                          <a:solidFill>
                            <a:schemeClr val="tx1"/>
                          </a:solidFill>
                          <a:effectLst/>
                          <a:latin typeface="Arial" pitchFamily="-84" charset="0"/>
                          <a:ea typeface="ＭＳ Ｐゴシック" pitchFamily="-84" charset="-128"/>
                          <a:cs typeface="ＭＳ Ｐゴシック" pitchFamily="-84" charset="-128"/>
                        </a:rPr>
                        <a:t>non</a:t>
                      </a:r>
                      <a:r>
                        <a:rPr kumimoji="0" lang="it-IT" sz="2400" b="0" i="0" u="none" strike="noStrike" cap="none" normalizeH="0" baseline="0">
                          <a:ln>
                            <a:noFill/>
                          </a:ln>
                          <a:solidFill>
                            <a:schemeClr val="tx1"/>
                          </a:solidFill>
                          <a:effectLst/>
                          <a:latin typeface="Arial" pitchFamily="-84" charset="0"/>
                          <a:ea typeface="ＭＳ Ｐゴシック" pitchFamily="-84" charset="-128"/>
                          <a:cs typeface="ＭＳ Ｐゴシック" pitchFamily="-84" charset="-128"/>
                        </a:rPr>
                        <a:t> è verofunzionale</a:t>
                      </a:r>
                    </a:p>
                  </a:txBody>
                  <a:tcPr anchor="ct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1512888">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it-IT" sz="2400" b="0" i="0" u="none" strike="noStrike" cap="none" normalizeH="0" baseline="0">
                          <a:ln>
                            <a:noFill/>
                          </a:ln>
                          <a:solidFill>
                            <a:schemeClr val="tx1"/>
                          </a:solidFill>
                          <a:effectLst/>
                          <a:latin typeface="Arial" pitchFamily="-84" charset="0"/>
                          <a:ea typeface="ＭＳ Ｐゴシック" pitchFamily="-84" charset="-128"/>
                          <a:cs typeface="ＭＳ Ｐゴシック" pitchFamily="-84" charset="-128"/>
                        </a:rPr>
                        <a:t>Gli </a:t>
                      </a:r>
                      <a:r>
                        <a:rPr kumimoji="0" lang="it-IT" sz="2400" b="1" i="0" u="none" strike="noStrike" cap="none" normalizeH="0" baseline="0">
                          <a:ln>
                            <a:noFill/>
                          </a:ln>
                          <a:solidFill>
                            <a:schemeClr val="tx1"/>
                          </a:solidFill>
                          <a:effectLst/>
                          <a:latin typeface="Arial" pitchFamily="-84" charset="0"/>
                          <a:ea typeface="ＭＳ Ｐゴシック" pitchFamily="-84" charset="-128"/>
                          <a:cs typeface="ＭＳ Ｐゴシック" pitchFamily="-84" charset="-128"/>
                        </a:rPr>
                        <a:t>schemi paradossali</a:t>
                      </a:r>
                      <a:r>
                        <a:rPr kumimoji="0" lang="it-IT" sz="2400" b="0" i="0" u="none" strike="noStrike" cap="none" normalizeH="0" baseline="0">
                          <a:ln>
                            <a:noFill/>
                          </a:ln>
                          <a:solidFill>
                            <a:schemeClr val="tx1"/>
                          </a:solidFill>
                          <a:effectLst/>
                          <a:latin typeface="Arial" pitchFamily="-84" charset="0"/>
                          <a:ea typeface="ＭＳ Ｐゴシック" pitchFamily="-84" charset="-128"/>
                          <a:cs typeface="ＭＳ Ｐゴシック" pitchFamily="-84" charset="-128"/>
                        </a:rPr>
                        <a:t> sono </a:t>
                      </a:r>
                      <a:r>
                        <a:rPr kumimoji="0" lang="it-IT" sz="2400" b="0" i="0" u="none" strike="noStrike" cap="none" normalizeH="0" baseline="0">
                          <a:ln>
                            <a:noFill/>
                          </a:ln>
                          <a:solidFill>
                            <a:srgbClr val="0000CC"/>
                          </a:solidFill>
                          <a:effectLst/>
                          <a:latin typeface="Arial" pitchFamily="-84" charset="0"/>
                          <a:ea typeface="ＭＳ Ｐゴシック" pitchFamily="-84" charset="-128"/>
                          <a:cs typeface="ＭＳ Ｐゴシック" pitchFamily="-84" charset="-128"/>
                        </a:rPr>
                        <a:t>logicamente ineccepibili</a:t>
                      </a:r>
                      <a:r>
                        <a:rPr kumimoji="0" lang="it-IT" sz="2400" b="0" i="0" u="none" strike="noStrike" cap="none" normalizeH="0" baseline="0">
                          <a:ln>
                            <a:noFill/>
                          </a:ln>
                          <a:solidFill>
                            <a:schemeClr val="tx1"/>
                          </a:solidFill>
                          <a:effectLst/>
                          <a:latin typeface="Arial" pitchFamily="-84" charset="0"/>
                          <a:ea typeface="ＭＳ Ｐゴシック" pitchFamily="-84" charset="-128"/>
                          <a:cs typeface="ＭＳ Ｐゴシック" pitchFamily="-84" charset="-128"/>
                        </a:rPr>
                        <a:t> </a:t>
                      </a:r>
                      <a:endParaRPr kumimoji="0" lang="it-IT" sz="500" b="0" i="0" u="none" strike="noStrike" cap="none" normalizeH="0" baseline="0">
                        <a:ln>
                          <a:noFill/>
                        </a:ln>
                        <a:solidFill>
                          <a:schemeClr val="tx1"/>
                        </a:solidFill>
                        <a:effectLst/>
                        <a:latin typeface="Arial" pitchFamily="-84" charset="0"/>
                        <a:ea typeface="ＭＳ Ｐゴシック" pitchFamily="-84" charset="-128"/>
                        <a:cs typeface="ＭＳ Ｐゴシック" pitchFamily="-84" charset="-128"/>
                      </a:endParaRPr>
                    </a:p>
                    <a:p>
                      <a:pPr marL="0" marR="0" lvl="0" indent="0" algn="ctr" defTabSz="914400" rtl="0" eaLnBrk="1" fontAlgn="base" latinLnBrk="0" hangingPunct="1">
                        <a:lnSpc>
                          <a:spcPct val="80000"/>
                        </a:lnSpc>
                        <a:spcBef>
                          <a:spcPct val="20000"/>
                        </a:spcBef>
                        <a:spcAft>
                          <a:spcPct val="0"/>
                        </a:spcAft>
                        <a:buClrTx/>
                        <a:buSzTx/>
                        <a:buFontTx/>
                        <a:buNone/>
                        <a:tabLst/>
                      </a:pPr>
                      <a:r>
                        <a:rPr kumimoji="0" lang="it-IT" sz="1600" b="0" i="0" u="none" strike="noStrike" cap="none" normalizeH="0" baseline="0">
                          <a:ln>
                            <a:noFill/>
                          </a:ln>
                          <a:solidFill>
                            <a:schemeClr val="tx1"/>
                          </a:solidFill>
                          <a:effectLst/>
                          <a:latin typeface="Arial" pitchFamily="-84" charset="0"/>
                          <a:ea typeface="ＭＳ Ｐゴシック" pitchFamily="-84" charset="-128"/>
                          <a:cs typeface="ＭＳ Ｐゴシック" pitchFamily="-84" charset="-128"/>
                        </a:rPr>
                        <a:t>(se vi è scorrettezza, </a:t>
                      </a:r>
                    </a:p>
                    <a:p>
                      <a:pPr marL="0" marR="0" lvl="0" indent="0" algn="ctr" defTabSz="914400" rtl="0" eaLnBrk="1" fontAlgn="base" latinLnBrk="0" hangingPunct="1">
                        <a:lnSpc>
                          <a:spcPct val="80000"/>
                        </a:lnSpc>
                        <a:spcBef>
                          <a:spcPct val="20000"/>
                        </a:spcBef>
                        <a:spcAft>
                          <a:spcPct val="0"/>
                        </a:spcAft>
                        <a:buClrTx/>
                        <a:buSzTx/>
                        <a:buFontTx/>
                        <a:buNone/>
                        <a:tabLst/>
                      </a:pPr>
                      <a:r>
                        <a:rPr kumimoji="0" lang="it-IT" sz="1600" b="0" i="0" u="none" strike="noStrike" cap="none" normalizeH="0" baseline="0">
                          <a:ln>
                            <a:noFill/>
                          </a:ln>
                          <a:solidFill>
                            <a:schemeClr val="tx1"/>
                          </a:solidFill>
                          <a:effectLst/>
                          <a:latin typeface="Arial" pitchFamily="-84" charset="0"/>
                          <a:ea typeface="ＭＳ Ｐゴシック" pitchFamily="-84" charset="-128"/>
                          <a:cs typeface="ＭＳ Ｐゴシック" pitchFamily="-84" charset="-128"/>
                        </a:rPr>
                        <a:t>questa è di tipo pragmatico)</a:t>
                      </a:r>
                    </a:p>
                  </a:txBody>
                  <a:tcPr anchor="ct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it-IT" sz="2400" b="0" i="0" u="none" strike="noStrike" cap="none" normalizeH="0" baseline="0">
                          <a:ln>
                            <a:noFill/>
                          </a:ln>
                          <a:solidFill>
                            <a:schemeClr val="tx1"/>
                          </a:solidFill>
                          <a:effectLst/>
                          <a:latin typeface="Arial" pitchFamily="-84" charset="0"/>
                          <a:ea typeface="ＭＳ Ｐゴシック" pitchFamily="-84" charset="-128"/>
                          <a:cs typeface="ＭＳ Ｐゴシック" pitchFamily="-84" charset="-128"/>
                        </a:rPr>
                        <a:t>Gli </a:t>
                      </a:r>
                      <a:r>
                        <a:rPr kumimoji="0" lang="it-IT" sz="2400" b="1" i="0" u="none" strike="noStrike" cap="none" normalizeH="0" baseline="0">
                          <a:ln>
                            <a:noFill/>
                          </a:ln>
                          <a:solidFill>
                            <a:schemeClr val="tx1"/>
                          </a:solidFill>
                          <a:effectLst/>
                          <a:latin typeface="Arial" pitchFamily="-84" charset="0"/>
                          <a:ea typeface="ＭＳ Ｐゴシック" pitchFamily="-84" charset="-128"/>
                          <a:cs typeface="ＭＳ Ｐゴシック" pitchFamily="-84" charset="-128"/>
                        </a:rPr>
                        <a:t>schemi paradossali</a:t>
                      </a:r>
                      <a:r>
                        <a:rPr kumimoji="0" lang="it-IT" sz="2400" b="0" i="0" u="none" strike="noStrike" cap="none" normalizeH="0" baseline="0">
                          <a:ln>
                            <a:noFill/>
                          </a:ln>
                          <a:solidFill>
                            <a:schemeClr val="tx1"/>
                          </a:solidFill>
                          <a:effectLst/>
                          <a:latin typeface="Arial" pitchFamily="-84" charset="0"/>
                          <a:ea typeface="ＭＳ Ｐゴシック" pitchFamily="-84" charset="-128"/>
                          <a:cs typeface="ＭＳ Ｐゴシック" pitchFamily="-84" charset="-128"/>
                        </a:rPr>
                        <a:t> sono equiparabili a </a:t>
                      </a:r>
                    </a:p>
                    <a:p>
                      <a:pPr marL="0" marR="0" lvl="0" indent="0" algn="ctr" defTabSz="914400" rtl="0" eaLnBrk="1" fontAlgn="base" latinLnBrk="0" hangingPunct="1">
                        <a:lnSpc>
                          <a:spcPct val="100000"/>
                        </a:lnSpc>
                        <a:spcBef>
                          <a:spcPct val="20000"/>
                        </a:spcBef>
                        <a:spcAft>
                          <a:spcPct val="0"/>
                        </a:spcAft>
                        <a:buClrTx/>
                        <a:buSzTx/>
                        <a:buFontTx/>
                        <a:buNone/>
                        <a:tabLst/>
                      </a:pPr>
                      <a:r>
                        <a:rPr kumimoji="0" lang="it-IT" sz="2400" b="0" i="0" u="none" strike="noStrike" cap="none" normalizeH="0" baseline="0">
                          <a:ln>
                            <a:noFill/>
                          </a:ln>
                          <a:solidFill>
                            <a:srgbClr val="FF0000"/>
                          </a:solidFill>
                          <a:effectLst/>
                          <a:latin typeface="Arial" pitchFamily="-84" charset="0"/>
                          <a:ea typeface="ＭＳ Ｐゴシック" pitchFamily="-84" charset="-128"/>
                          <a:cs typeface="ＭＳ Ｐゴシック" pitchFamily="-84" charset="-128"/>
                        </a:rPr>
                        <a:t>fallacie formali</a:t>
                      </a:r>
                    </a:p>
                  </a:txBody>
                  <a:tcPr anchor="ct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r>
            </a:tbl>
          </a:graphicData>
        </a:graphic>
      </p:graphicFrame>
    </p:spTree>
  </p:cSld>
  <p:clrMapOvr>
    <a:masterClrMapping/>
  </p:clrMapOvr>
  <p:timing>
    <p:tnLst>
      <p:par>
        <p:cTn id="1" dur="indefinite" restart="never" nodeType="tmRoot"/>
      </p:par>
    </p:tnLst>
  </p:timing>
</p:sld>
</file>

<file path=ppt/slides/slide14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16" name="Segnaposto numero diapositiva 5"/>
          <p:cNvSpPr>
            <a:spLocks noGrp="1"/>
          </p:cNvSpPr>
          <p:nvPr>
            <p:ph type="sldNum" sz="quarter" idx="12"/>
          </p:nvPr>
        </p:nvSpPr>
        <p:spPr/>
        <p:txBody>
          <a:bodyPr/>
          <a:lstStyle/>
          <a:p>
            <a:pPr>
              <a:defRPr/>
            </a:pPr>
            <a:fld id="{EDA91285-E898-9749-9B23-812C96C9C325}" type="slidenum">
              <a:rPr lang="it-IT"/>
              <a:pPr>
                <a:defRPr/>
              </a:pPr>
              <a:t>147</a:t>
            </a:fld>
            <a:endParaRPr lang="it-IT"/>
          </a:p>
        </p:txBody>
      </p:sp>
      <p:sp>
        <p:nvSpPr>
          <p:cNvPr id="273411" name="Oval 2"/>
          <p:cNvSpPr>
            <a:spLocks noChangeArrowheads="1"/>
          </p:cNvSpPr>
          <p:nvPr/>
        </p:nvSpPr>
        <p:spPr bwMode="auto">
          <a:xfrm>
            <a:off x="179388" y="1196975"/>
            <a:ext cx="8569325" cy="1871663"/>
          </a:xfrm>
          <a:prstGeom prst="ellipse">
            <a:avLst/>
          </a:prstGeom>
          <a:solidFill>
            <a:schemeClr val="accent1">
              <a:alpha val="9019"/>
            </a:schemeClr>
          </a:solidFill>
          <a:ln w="9525" cap="rnd">
            <a:solidFill>
              <a:schemeClr val="tx1"/>
            </a:solidFill>
            <a:prstDash val="sysDot"/>
            <a:round/>
            <a:headEnd/>
            <a:tailEnd/>
          </a:ln>
        </p:spPr>
        <p:txBody>
          <a:bodyPr wrap="none" anchor="ctr">
            <a:prstTxWarp prst="textNoShape">
              <a:avLst/>
            </a:prstTxWarp>
          </a:bodyPr>
          <a:lstStyle/>
          <a:p>
            <a:endParaRPr lang="it-IT"/>
          </a:p>
        </p:txBody>
      </p:sp>
      <p:sp>
        <p:nvSpPr>
          <p:cNvPr id="273412" name="Rectangle 3"/>
          <p:cNvSpPr>
            <a:spLocks noGrp="1" noChangeArrowheads="1"/>
          </p:cNvSpPr>
          <p:nvPr>
            <p:ph type="title"/>
          </p:nvPr>
        </p:nvSpPr>
        <p:spPr/>
        <p:txBody>
          <a:bodyPr anchor="t"/>
          <a:lstStyle/>
          <a:p>
            <a:r>
              <a:rPr lang="it-IT" sz="3200" b="1">
                <a:latin typeface="Tahoma" pitchFamily="-107" charset="0"/>
                <a:ea typeface="ＭＳ Ｐゴシック" pitchFamily="-107" charset="-128"/>
                <a:cs typeface="ＭＳ Ｐゴシック" pitchFamily="-107" charset="-128"/>
              </a:rPr>
              <a:t>Criteri di rilevanza</a:t>
            </a:r>
          </a:p>
        </p:txBody>
      </p:sp>
      <p:sp>
        <p:nvSpPr>
          <p:cNvPr id="273413" name="Rectangle 4"/>
          <p:cNvSpPr>
            <a:spLocks noGrp="1" noChangeArrowheads="1"/>
          </p:cNvSpPr>
          <p:nvPr>
            <p:ph type="body" idx="1"/>
          </p:nvPr>
        </p:nvSpPr>
        <p:spPr>
          <a:xfrm>
            <a:off x="323850" y="1600200"/>
            <a:ext cx="8229600" cy="1468438"/>
          </a:xfrm>
        </p:spPr>
        <p:txBody>
          <a:bodyPr/>
          <a:lstStyle/>
          <a:p>
            <a:pPr algn="ctr">
              <a:lnSpc>
                <a:spcPct val="90000"/>
              </a:lnSpc>
              <a:buFontTx/>
              <a:buNone/>
            </a:pPr>
            <a:r>
              <a:rPr lang="it-IT" sz="2800">
                <a:solidFill>
                  <a:srgbClr val="993300"/>
                </a:solidFill>
                <a:latin typeface="Arial" pitchFamily="-107" charset="0"/>
                <a:ea typeface="ＭＳ Ｐゴシック" pitchFamily="-107" charset="-128"/>
                <a:cs typeface="ＭＳ Ｐゴシック" pitchFamily="-107" charset="-128"/>
              </a:rPr>
              <a:t>Giovanni mangia, Totti gioca nella Roma</a:t>
            </a:r>
          </a:p>
          <a:p>
            <a:pPr algn="ctr">
              <a:lnSpc>
                <a:spcPct val="90000"/>
              </a:lnSpc>
              <a:buFontTx/>
              <a:buNone/>
            </a:pPr>
            <a:r>
              <a:rPr lang="it-IT" sz="2800">
                <a:latin typeface="Arial" pitchFamily="-107" charset="0"/>
                <a:ea typeface="ＭＳ Ｐゴシック" pitchFamily="-107" charset="-128"/>
                <a:cs typeface="ＭＳ Ｐゴシック" pitchFamily="-107" charset="-128"/>
              </a:rPr>
              <a:t>Giovanni mangia o beve</a:t>
            </a:r>
          </a:p>
          <a:p>
            <a:pPr algn="just">
              <a:lnSpc>
                <a:spcPct val="90000"/>
              </a:lnSpc>
              <a:buFontTx/>
              <a:buNone/>
            </a:pPr>
            <a:endParaRPr lang="it-IT" sz="2800">
              <a:latin typeface="Arial" pitchFamily="-107" charset="0"/>
              <a:ea typeface="ＭＳ Ｐゴシック" pitchFamily="-107" charset="-128"/>
              <a:cs typeface="ＭＳ Ｐゴシック" pitchFamily="-107" charset="-128"/>
            </a:endParaRPr>
          </a:p>
        </p:txBody>
      </p:sp>
      <p:sp>
        <p:nvSpPr>
          <p:cNvPr id="273414" name="Line 5"/>
          <p:cNvSpPr>
            <a:spLocks noChangeShapeType="1"/>
          </p:cNvSpPr>
          <p:nvPr/>
        </p:nvSpPr>
        <p:spPr bwMode="auto">
          <a:xfrm>
            <a:off x="611188" y="2205038"/>
            <a:ext cx="7993062" cy="0"/>
          </a:xfrm>
          <a:prstGeom prst="line">
            <a:avLst/>
          </a:prstGeom>
          <a:noFill/>
          <a:ln w="38100">
            <a:solidFill>
              <a:schemeClr val="tx1"/>
            </a:solidFill>
            <a:round/>
            <a:headEnd/>
            <a:tailEnd/>
          </a:ln>
        </p:spPr>
        <p:txBody>
          <a:bodyPr>
            <a:prstTxWarp prst="textNoShape">
              <a:avLst/>
            </a:prstTxWarp>
          </a:bodyPr>
          <a:lstStyle/>
          <a:p>
            <a:endParaRPr lang="it-IT"/>
          </a:p>
        </p:txBody>
      </p:sp>
      <p:sp>
        <p:nvSpPr>
          <p:cNvPr id="273415" name="Rectangle 6"/>
          <p:cNvSpPr>
            <a:spLocks noChangeArrowheads="1"/>
          </p:cNvSpPr>
          <p:nvPr/>
        </p:nvSpPr>
        <p:spPr bwMode="auto">
          <a:xfrm>
            <a:off x="468313" y="3284538"/>
            <a:ext cx="3598862" cy="3024187"/>
          </a:xfrm>
          <a:prstGeom prst="rect">
            <a:avLst/>
          </a:prstGeom>
          <a:solidFill>
            <a:schemeClr val="accent1">
              <a:alpha val="18823"/>
            </a:schemeClr>
          </a:solidFill>
          <a:ln w="9525" cap="rnd">
            <a:solidFill>
              <a:schemeClr val="tx1"/>
            </a:solidFill>
            <a:prstDash val="sysDot"/>
            <a:miter lim="800000"/>
            <a:headEnd/>
            <a:tailEnd/>
          </a:ln>
        </p:spPr>
        <p:txBody>
          <a:bodyPr wrap="none" anchor="ctr">
            <a:prstTxWarp prst="textNoShape">
              <a:avLst/>
            </a:prstTxWarp>
          </a:bodyPr>
          <a:lstStyle/>
          <a:p>
            <a:pPr algn="ctr"/>
            <a:endParaRPr lang="it-IT">
              <a:latin typeface="Comic Sans MS" pitchFamily="-107" charset="0"/>
            </a:endParaRPr>
          </a:p>
        </p:txBody>
      </p:sp>
      <p:sp>
        <p:nvSpPr>
          <p:cNvPr id="273416" name="Rectangle 7"/>
          <p:cNvSpPr>
            <a:spLocks noChangeArrowheads="1"/>
          </p:cNvSpPr>
          <p:nvPr/>
        </p:nvSpPr>
        <p:spPr bwMode="auto">
          <a:xfrm>
            <a:off x="4716463" y="3284538"/>
            <a:ext cx="3960812" cy="3024187"/>
          </a:xfrm>
          <a:prstGeom prst="rect">
            <a:avLst/>
          </a:prstGeom>
          <a:solidFill>
            <a:schemeClr val="accent1">
              <a:alpha val="18823"/>
            </a:schemeClr>
          </a:solidFill>
          <a:ln w="9525" cap="rnd">
            <a:solidFill>
              <a:schemeClr val="tx1"/>
            </a:solidFill>
            <a:prstDash val="sysDot"/>
            <a:miter lim="800000"/>
            <a:headEnd/>
            <a:tailEnd/>
          </a:ln>
        </p:spPr>
        <p:txBody>
          <a:bodyPr wrap="none" anchor="ctr">
            <a:prstTxWarp prst="textNoShape">
              <a:avLst/>
            </a:prstTxWarp>
          </a:bodyPr>
          <a:lstStyle/>
          <a:p>
            <a:endParaRPr lang="it-IT"/>
          </a:p>
        </p:txBody>
      </p:sp>
      <p:sp>
        <p:nvSpPr>
          <p:cNvPr id="273417" name="Text Box 8"/>
          <p:cNvSpPr txBox="1">
            <a:spLocks noChangeArrowheads="1"/>
          </p:cNvSpPr>
          <p:nvPr/>
        </p:nvSpPr>
        <p:spPr bwMode="auto">
          <a:xfrm>
            <a:off x="585788" y="3414713"/>
            <a:ext cx="2693987" cy="519112"/>
          </a:xfrm>
          <a:prstGeom prst="rect">
            <a:avLst/>
          </a:prstGeom>
          <a:noFill/>
          <a:ln w="9525" cap="rnd">
            <a:noFill/>
            <a:prstDash val="sysDot"/>
            <a:miter lim="800000"/>
            <a:headEnd/>
            <a:tailEnd/>
          </a:ln>
        </p:spPr>
        <p:txBody>
          <a:bodyPr wrap="none">
            <a:prstTxWarp prst="textNoShape">
              <a:avLst/>
            </a:prstTxWarp>
            <a:spAutoFit/>
          </a:bodyPr>
          <a:lstStyle/>
          <a:p>
            <a:r>
              <a:rPr lang="it-IT" sz="2800" b="1">
                <a:solidFill>
                  <a:srgbClr val="0000CC"/>
                </a:solidFill>
                <a:latin typeface="Comic Sans MS" pitchFamily="-107" charset="0"/>
              </a:rPr>
              <a:t>Logica classica</a:t>
            </a:r>
          </a:p>
        </p:txBody>
      </p:sp>
      <p:sp>
        <p:nvSpPr>
          <p:cNvPr id="273418" name="Text Box 9"/>
          <p:cNvSpPr txBox="1">
            <a:spLocks noChangeArrowheads="1"/>
          </p:cNvSpPr>
          <p:nvPr/>
        </p:nvSpPr>
        <p:spPr bwMode="auto">
          <a:xfrm>
            <a:off x="5076825" y="3386138"/>
            <a:ext cx="2879725" cy="519112"/>
          </a:xfrm>
          <a:prstGeom prst="rect">
            <a:avLst/>
          </a:prstGeom>
          <a:noFill/>
          <a:ln w="9525" cap="rnd">
            <a:noFill/>
            <a:prstDash val="sysDot"/>
            <a:miter lim="800000"/>
            <a:headEnd/>
            <a:tailEnd/>
          </a:ln>
        </p:spPr>
        <p:txBody>
          <a:bodyPr wrap="none">
            <a:prstTxWarp prst="textNoShape">
              <a:avLst/>
            </a:prstTxWarp>
            <a:spAutoFit/>
          </a:bodyPr>
          <a:lstStyle/>
          <a:p>
            <a:r>
              <a:rPr lang="it-IT" sz="2800" b="1">
                <a:solidFill>
                  <a:srgbClr val="FF0000"/>
                </a:solidFill>
                <a:latin typeface="Comic Sans MS" pitchFamily="-107" charset="0"/>
              </a:rPr>
              <a:t>Logica rilevante</a:t>
            </a:r>
          </a:p>
        </p:txBody>
      </p:sp>
      <p:sp>
        <p:nvSpPr>
          <p:cNvPr id="273419" name="Line 10"/>
          <p:cNvSpPr>
            <a:spLocks noChangeShapeType="1"/>
          </p:cNvSpPr>
          <p:nvPr/>
        </p:nvSpPr>
        <p:spPr bwMode="auto">
          <a:xfrm flipV="1">
            <a:off x="8243888" y="1916113"/>
            <a:ext cx="0" cy="3097212"/>
          </a:xfrm>
          <a:prstGeom prst="line">
            <a:avLst/>
          </a:prstGeom>
          <a:noFill/>
          <a:ln w="9525" cap="rnd">
            <a:solidFill>
              <a:schemeClr val="tx1"/>
            </a:solidFill>
            <a:prstDash val="sysDot"/>
            <a:round/>
            <a:headEnd/>
            <a:tailEnd type="oval" w="med" len="med"/>
          </a:ln>
        </p:spPr>
        <p:txBody>
          <a:bodyPr>
            <a:prstTxWarp prst="textNoShape">
              <a:avLst/>
            </a:prstTxWarp>
          </a:bodyPr>
          <a:lstStyle/>
          <a:p>
            <a:endParaRPr lang="it-IT"/>
          </a:p>
        </p:txBody>
      </p:sp>
      <p:sp>
        <p:nvSpPr>
          <p:cNvPr id="273420" name="Text Box 11"/>
          <p:cNvSpPr txBox="1">
            <a:spLocks noChangeArrowheads="1"/>
          </p:cNvSpPr>
          <p:nvPr/>
        </p:nvSpPr>
        <p:spPr bwMode="auto">
          <a:xfrm>
            <a:off x="900113" y="4149725"/>
            <a:ext cx="2736850" cy="1373188"/>
          </a:xfrm>
          <a:prstGeom prst="rect">
            <a:avLst/>
          </a:prstGeom>
          <a:noFill/>
          <a:ln w="9525" cap="rnd">
            <a:noFill/>
            <a:prstDash val="sysDot"/>
            <a:miter lim="800000"/>
            <a:headEnd/>
            <a:tailEnd/>
          </a:ln>
        </p:spPr>
        <p:txBody>
          <a:bodyPr>
            <a:prstTxWarp prst="textNoShape">
              <a:avLst/>
            </a:prstTxWarp>
            <a:spAutoFit/>
          </a:bodyPr>
          <a:lstStyle/>
          <a:p>
            <a:r>
              <a:rPr lang="it-IT" sz="2800">
                <a:latin typeface="Comic Sans MS" pitchFamily="-107" charset="0"/>
              </a:rPr>
              <a:t>Argomento formalmente valido</a:t>
            </a:r>
          </a:p>
        </p:txBody>
      </p:sp>
      <p:sp>
        <p:nvSpPr>
          <p:cNvPr id="273421" name="Text Box 12"/>
          <p:cNvSpPr txBox="1">
            <a:spLocks noChangeArrowheads="1"/>
          </p:cNvSpPr>
          <p:nvPr/>
        </p:nvSpPr>
        <p:spPr bwMode="auto">
          <a:xfrm>
            <a:off x="5580063" y="4149725"/>
            <a:ext cx="2305050" cy="1373188"/>
          </a:xfrm>
          <a:prstGeom prst="rect">
            <a:avLst/>
          </a:prstGeom>
          <a:noFill/>
          <a:ln w="9525" cap="rnd">
            <a:noFill/>
            <a:prstDash val="sysDot"/>
            <a:miter lim="800000"/>
            <a:headEnd/>
            <a:tailEnd/>
          </a:ln>
        </p:spPr>
        <p:txBody>
          <a:bodyPr>
            <a:prstTxWarp prst="textNoShape">
              <a:avLst/>
            </a:prstTxWarp>
            <a:spAutoFit/>
          </a:bodyPr>
          <a:lstStyle/>
          <a:p>
            <a:r>
              <a:rPr lang="it-IT" sz="2800">
                <a:latin typeface="Comic Sans MS" pitchFamily="-107" charset="0"/>
              </a:rPr>
              <a:t>Premessa non è pertinente</a:t>
            </a:r>
          </a:p>
        </p:txBody>
      </p:sp>
      <p:sp>
        <p:nvSpPr>
          <p:cNvPr id="273422" name="Text Box 13"/>
          <p:cNvSpPr txBox="1">
            <a:spLocks noChangeArrowheads="1"/>
          </p:cNvSpPr>
          <p:nvPr/>
        </p:nvSpPr>
        <p:spPr bwMode="auto">
          <a:xfrm>
            <a:off x="1331913" y="5661025"/>
            <a:ext cx="2663825" cy="641350"/>
          </a:xfrm>
          <a:prstGeom prst="rect">
            <a:avLst/>
          </a:prstGeom>
          <a:noFill/>
          <a:ln w="9525" cap="rnd">
            <a:noFill/>
            <a:prstDash val="sysDot"/>
            <a:miter lim="800000"/>
            <a:headEnd/>
            <a:tailEnd/>
          </a:ln>
        </p:spPr>
        <p:txBody>
          <a:bodyPr>
            <a:prstTxWarp prst="textNoShape">
              <a:avLst/>
            </a:prstTxWarp>
            <a:spAutoFit/>
          </a:bodyPr>
          <a:lstStyle/>
          <a:p>
            <a:pPr algn="ctr"/>
            <a:r>
              <a:rPr lang="it-IT">
                <a:solidFill>
                  <a:srgbClr val="0000CC"/>
                </a:solidFill>
                <a:latin typeface="Comic Sans MS" pitchFamily="-107" charset="0"/>
              </a:rPr>
              <a:t>Ma la seconda premessa è superflua</a:t>
            </a:r>
          </a:p>
        </p:txBody>
      </p:sp>
    </p:spTree>
  </p:cSld>
  <p:clrMapOvr>
    <a:masterClrMapping/>
  </p:clrMapOvr>
  <p:timing>
    <p:tnLst>
      <p:par>
        <p:cTn id="1" dur="indefinite" restart="never" nodeType="tmRoot"/>
      </p:par>
    </p:tnLst>
  </p:timing>
</p:sld>
</file>

<file path=ppt/slides/slide14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2" name="Segnaposto numero diapositiva 5"/>
          <p:cNvSpPr>
            <a:spLocks noGrp="1"/>
          </p:cNvSpPr>
          <p:nvPr>
            <p:ph type="sldNum" sz="quarter" idx="12"/>
          </p:nvPr>
        </p:nvSpPr>
        <p:spPr/>
        <p:txBody>
          <a:bodyPr/>
          <a:lstStyle/>
          <a:p>
            <a:pPr>
              <a:defRPr/>
            </a:pPr>
            <a:fld id="{6A85ADF2-8AE5-C547-A8A7-1B2678AF9EAE}" type="slidenum">
              <a:rPr lang="it-IT"/>
              <a:pPr>
                <a:defRPr/>
              </a:pPr>
              <a:t>148</a:t>
            </a:fld>
            <a:endParaRPr lang="it-IT"/>
          </a:p>
        </p:txBody>
      </p:sp>
      <p:sp>
        <p:nvSpPr>
          <p:cNvPr id="275459" name="Rectangle 2"/>
          <p:cNvSpPr>
            <a:spLocks noChangeArrowheads="1"/>
          </p:cNvSpPr>
          <p:nvPr/>
        </p:nvSpPr>
        <p:spPr bwMode="auto">
          <a:xfrm>
            <a:off x="4645025" y="1052513"/>
            <a:ext cx="4103688" cy="5400675"/>
          </a:xfrm>
          <a:prstGeom prst="rect">
            <a:avLst/>
          </a:prstGeom>
          <a:solidFill>
            <a:schemeClr val="accent1">
              <a:alpha val="9019"/>
            </a:schemeClr>
          </a:solidFill>
          <a:ln w="9525" cap="rnd">
            <a:noFill/>
            <a:prstDash val="sysDot"/>
            <a:miter lim="800000"/>
            <a:headEnd/>
            <a:tailEnd/>
          </a:ln>
        </p:spPr>
        <p:txBody>
          <a:bodyPr wrap="none" anchor="ctr">
            <a:prstTxWarp prst="textNoShape">
              <a:avLst/>
            </a:prstTxWarp>
          </a:bodyPr>
          <a:lstStyle/>
          <a:p>
            <a:endParaRPr lang="it-IT"/>
          </a:p>
        </p:txBody>
      </p:sp>
      <p:sp>
        <p:nvSpPr>
          <p:cNvPr id="275460" name="Rectangle 3"/>
          <p:cNvSpPr>
            <a:spLocks noChangeArrowheads="1"/>
          </p:cNvSpPr>
          <p:nvPr/>
        </p:nvSpPr>
        <p:spPr bwMode="auto">
          <a:xfrm>
            <a:off x="252413" y="1052513"/>
            <a:ext cx="3960812" cy="5400675"/>
          </a:xfrm>
          <a:prstGeom prst="rect">
            <a:avLst/>
          </a:prstGeom>
          <a:solidFill>
            <a:schemeClr val="accent1">
              <a:alpha val="9019"/>
            </a:schemeClr>
          </a:solidFill>
          <a:ln w="9525" cap="rnd">
            <a:noFill/>
            <a:prstDash val="sysDot"/>
            <a:miter lim="800000"/>
            <a:headEnd/>
            <a:tailEnd/>
          </a:ln>
        </p:spPr>
        <p:txBody>
          <a:bodyPr wrap="none" anchor="ctr">
            <a:prstTxWarp prst="textNoShape">
              <a:avLst/>
            </a:prstTxWarp>
          </a:bodyPr>
          <a:lstStyle/>
          <a:p>
            <a:endParaRPr lang="it-IT"/>
          </a:p>
        </p:txBody>
      </p:sp>
      <p:sp>
        <p:nvSpPr>
          <p:cNvPr id="275461" name="Rectangle 4"/>
          <p:cNvSpPr>
            <a:spLocks noChangeArrowheads="1"/>
          </p:cNvSpPr>
          <p:nvPr/>
        </p:nvSpPr>
        <p:spPr bwMode="auto">
          <a:xfrm>
            <a:off x="837815" y="3573463"/>
            <a:ext cx="4968875" cy="2087562"/>
          </a:xfrm>
          <a:prstGeom prst="rect">
            <a:avLst/>
          </a:prstGeom>
          <a:solidFill>
            <a:schemeClr val="accent1">
              <a:alpha val="9019"/>
            </a:schemeClr>
          </a:solidFill>
          <a:ln w="9525" cap="rnd">
            <a:solidFill>
              <a:schemeClr val="tx1"/>
            </a:solidFill>
            <a:prstDash val="sysDot"/>
            <a:miter lim="800000"/>
            <a:headEnd/>
            <a:tailEnd/>
          </a:ln>
        </p:spPr>
        <p:txBody>
          <a:bodyPr wrap="none" anchor="ctr">
            <a:prstTxWarp prst="textNoShape">
              <a:avLst/>
            </a:prstTxWarp>
          </a:bodyPr>
          <a:lstStyle/>
          <a:p>
            <a:endParaRPr lang="it-IT"/>
          </a:p>
        </p:txBody>
      </p:sp>
      <p:sp>
        <p:nvSpPr>
          <p:cNvPr id="275462" name="Rectangle 5"/>
          <p:cNvSpPr>
            <a:spLocks noGrp="1" noChangeArrowheads="1"/>
          </p:cNvSpPr>
          <p:nvPr>
            <p:ph type="title"/>
          </p:nvPr>
        </p:nvSpPr>
        <p:spPr/>
        <p:txBody>
          <a:bodyPr anchor="t"/>
          <a:lstStyle/>
          <a:p>
            <a:r>
              <a:rPr lang="it-IT" sz="3200" b="1">
                <a:latin typeface="Tahoma" pitchFamily="-107" charset="0"/>
                <a:ea typeface="ＭＳ Ｐゴシック" pitchFamily="-107" charset="-128"/>
                <a:cs typeface="ＭＳ Ｐゴシック" pitchFamily="-107" charset="-128"/>
              </a:rPr>
              <a:t>Criteri di rilevanza</a:t>
            </a:r>
          </a:p>
        </p:txBody>
      </p:sp>
      <p:sp>
        <p:nvSpPr>
          <p:cNvPr id="275463" name="Rectangle 6"/>
          <p:cNvSpPr>
            <a:spLocks noChangeArrowheads="1"/>
          </p:cNvSpPr>
          <p:nvPr/>
        </p:nvSpPr>
        <p:spPr bwMode="auto">
          <a:xfrm>
            <a:off x="468313" y="1073150"/>
            <a:ext cx="3889375" cy="2787650"/>
          </a:xfrm>
          <a:prstGeom prst="rect">
            <a:avLst/>
          </a:prstGeom>
          <a:noFill/>
          <a:ln w="9525" cap="rnd">
            <a:noFill/>
            <a:prstDash val="sysDot"/>
            <a:miter lim="800000"/>
            <a:headEnd/>
            <a:tailEnd/>
          </a:ln>
        </p:spPr>
        <p:txBody>
          <a:bodyPr>
            <a:prstTxWarp prst="textNoShape">
              <a:avLst/>
            </a:prstTxWarp>
            <a:spAutoFit/>
          </a:bodyPr>
          <a:lstStyle/>
          <a:p>
            <a:r>
              <a:rPr lang="it-IT">
                <a:solidFill>
                  <a:srgbClr val="0000CC"/>
                </a:solidFill>
                <a:latin typeface="Comic Sans MS" pitchFamily="-107" charset="0"/>
              </a:rPr>
              <a:t>Criterio </a:t>
            </a:r>
            <a:r>
              <a:rPr lang="it-IT" b="1">
                <a:solidFill>
                  <a:srgbClr val="FF0000"/>
                </a:solidFill>
                <a:latin typeface="Comic Sans MS" pitchFamily="-107" charset="0"/>
              </a:rPr>
              <a:t>sintattico</a:t>
            </a:r>
            <a:r>
              <a:rPr lang="it-IT">
                <a:solidFill>
                  <a:srgbClr val="0000CC"/>
                </a:solidFill>
                <a:latin typeface="Comic Sans MS" pitchFamily="-107" charset="0"/>
              </a:rPr>
              <a:t> di rilevanza</a:t>
            </a:r>
          </a:p>
          <a:p>
            <a:endParaRPr lang="it-IT" sz="900">
              <a:solidFill>
                <a:srgbClr val="0000CC"/>
              </a:solidFill>
              <a:latin typeface="Comic Sans MS" pitchFamily="-107" charset="0"/>
            </a:endParaRPr>
          </a:p>
          <a:p>
            <a:r>
              <a:rPr lang="it-IT" sz="2000">
                <a:latin typeface="Comic Sans MS" pitchFamily="-107" charset="0"/>
              </a:rPr>
              <a:t>Uno schema classicamente valido è accettabile quando </a:t>
            </a:r>
            <a:r>
              <a:rPr lang="it-IT" sz="2000">
                <a:solidFill>
                  <a:srgbClr val="FF0000"/>
                </a:solidFill>
                <a:latin typeface="Comic Sans MS" pitchFamily="-107" charset="0"/>
              </a:rPr>
              <a:t>tutte</a:t>
            </a:r>
            <a:r>
              <a:rPr lang="it-IT" sz="2000">
                <a:latin typeface="Comic Sans MS" pitchFamily="-107" charset="0"/>
              </a:rPr>
              <a:t> </a:t>
            </a:r>
            <a:r>
              <a:rPr lang="it-IT" sz="2000">
                <a:solidFill>
                  <a:srgbClr val="FF0000"/>
                </a:solidFill>
                <a:latin typeface="Comic Sans MS" pitchFamily="-107" charset="0"/>
              </a:rPr>
              <a:t>le premesse sono necessarie</a:t>
            </a:r>
            <a:r>
              <a:rPr lang="it-IT" sz="2000">
                <a:latin typeface="Comic Sans MS" pitchFamily="-107" charset="0"/>
              </a:rPr>
              <a:t> per ricavare la conclusione: non esistono premesse superflue.</a:t>
            </a:r>
          </a:p>
        </p:txBody>
      </p:sp>
      <p:sp>
        <p:nvSpPr>
          <p:cNvPr id="275464" name="Rectangle 7"/>
          <p:cNvSpPr>
            <a:spLocks noChangeArrowheads="1"/>
          </p:cNvSpPr>
          <p:nvPr/>
        </p:nvSpPr>
        <p:spPr bwMode="auto">
          <a:xfrm>
            <a:off x="4716463" y="1052513"/>
            <a:ext cx="3959225" cy="3062287"/>
          </a:xfrm>
          <a:prstGeom prst="rect">
            <a:avLst/>
          </a:prstGeom>
          <a:noFill/>
          <a:ln w="9525" cap="rnd">
            <a:noFill/>
            <a:prstDash val="sysDot"/>
            <a:miter lim="800000"/>
            <a:headEnd/>
            <a:tailEnd/>
          </a:ln>
        </p:spPr>
        <p:txBody>
          <a:bodyPr>
            <a:prstTxWarp prst="textNoShape">
              <a:avLst/>
            </a:prstTxWarp>
            <a:spAutoFit/>
          </a:bodyPr>
          <a:lstStyle/>
          <a:p>
            <a:r>
              <a:rPr lang="it-IT">
                <a:solidFill>
                  <a:srgbClr val="0000CC"/>
                </a:solidFill>
                <a:latin typeface="Comic Sans MS" pitchFamily="-107" charset="0"/>
              </a:rPr>
              <a:t>Criterio </a:t>
            </a:r>
            <a:r>
              <a:rPr lang="it-IT" b="1">
                <a:solidFill>
                  <a:srgbClr val="FF0000"/>
                </a:solidFill>
                <a:latin typeface="Comic Sans MS" pitchFamily="-107" charset="0"/>
              </a:rPr>
              <a:t>semantico</a:t>
            </a:r>
            <a:r>
              <a:rPr lang="it-IT">
                <a:solidFill>
                  <a:srgbClr val="0000CC"/>
                </a:solidFill>
                <a:latin typeface="Comic Sans MS" pitchFamily="-107" charset="0"/>
              </a:rPr>
              <a:t> di rilevanza</a:t>
            </a:r>
          </a:p>
          <a:p>
            <a:endParaRPr lang="it-IT" sz="700">
              <a:solidFill>
                <a:srgbClr val="0000CC"/>
              </a:solidFill>
              <a:latin typeface="Comic Sans MS" pitchFamily="-107" charset="0"/>
            </a:endParaRPr>
          </a:p>
          <a:p>
            <a:r>
              <a:rPr lang="it-IT" sz="2000">
                <a:latin typeface="Comic Sans MS" pitchFamily="-107" charset="0"/>
              </a:rPr>
              <a:t>Uno schema classicamente valido è accettabile quando la forma logica di premesse e conclusione ci garantisce che esse “</a:t>
            </a:r>
            <a:r>
              <a:rPr lang="it-IT" sz="2000">
                <a:solidFill>
                  <a:srgbClr val="FF0000"/>
                </a:solidFill>
                <a:latin typeface="Comic Sans MS" pitchFamily="-107" charset="0"/>
              </a:rPr>
              <a:t>parlino delle stesse cose”,</a:t>
            </a:r>
            <a:r>
              <a:rPr lang="it-IT" sz="2000">
                <a:latin typeface="Comic Sans MS" pitchFamily="-107" charset="0"/>
              </a:rPr>
              <a:t> “abbiano una parte di </a:t>
            </a:r>
            <a:r>
              <a:rPr lang="it-IT" sz="2000" u="sng">
                <a:solidFill>
                  <a:srgbClr val="FF0000"/>
                </a:solidFill>
                <a:latin typeface="Comic Sans MS" pitchFamily="-107" charset="0"/>
              </a:rPr>
              <a:t>significato comune</a:t>
            </a:r>
            <a:r>
              <a:rPr lang="it-IT" sz="2000">
                <a:latin typeface="Comic Sans MS" pitchFamily="-107" charset="0"/>
              </a:rPr>
              <a:t>”.</a:t>
            </a:r>
          </a:p>
        </p:txBody>
      </p:sp>
      <p:sp>
        <p:nvSpPr>
          <p:cNvPr id="275465" name="Rectangle 8"/>
          <p:cNvSpPr>
            <a:spLocks noGrp="1" noChangeArrowheads="1"/>
          </p:cNvSpPr>
          <p:nvPr>
            <p:ph type="body" idx="1"/>
          </p:nvPr>
        </p:nvSpPr>
        <p:spPr>
          <a:xfrm>
            <a:off x="2197100" y="4437063"/>
            <a:ext cx="4679950" cy="1728787"/>
          </a:xfrm>
        </p:spPr>
        <p:txBody>
          <a:bodyPr/>
          <a:lstStyle/>
          <a:p>
            <a:pPr>
              <a:lnSpc>
                <a:spcPct val="90000"/>
              </a:lnSpc>
              <a:buFontTx/>
              <a:buNone/>
            </a:pPr>
            <a:r>
              <a:rPr lang="it-IT" sz="2000" b="1" dirty="0">
                <a:solidFill>
                  <a:srgbClr val="FF0000"/>
                </a:solidFill>
                <a:latin typeface="Arial" pitchFamily="-107" charset="0"/>
                <a:ea typeface="ＭＳ Ｐゴシック" pitchFamily="-107" charset="-128"/>
                <a:cs typeface="ＭＳ Ｐゴシック" pitchFamily="-107" charset="-128"/>
              </a:rPr>
              <a:t>P1</a:t>
            </a:r>
            <a:r>
              <a:rPr lang="it-IT" sz="2000" dirty="0">
                <a:solidFill>
                  <a:srgbClr val="FF0000"/>
                </a:solidFill>
                <a:latin typeface="Arial" pitchFamily="-107" charset="0"/>
                <a:ea typeface="ＭＳ Ｐゴシック" pitchFamily="-107" charset="-128"/>
                <a:cs typeface="ＭＳ Ｐゴシック" pitchFamily="-107" charset="-128"/>
              </a:rPr>
              <a:t>. </a:t>
            </a:r>
            <a:r>
              <a:rPr lang="it-IT" sz="2000" dirty="0">
                <a:latin typeface="Arial" pitchFamily="-107" charset="0"/>
                <a:ea typeface="ＭＳ Ｐゴシック" pitchFamily="-107" charset="-128"/>
                <a:cs typeface="ＭＳ Ｐゴシック" pitchFamily="-107" charset="-128"/>
              </a:rPr>
              <a:t>“Se Socrate è un uomo, Socrate è mortale.</a:t>
            </a:r>
            <a:r>
              <a:rPr lang="it-IT" sz="2000" dirty="0">
                <a:solidFill>
                  <a:srgbClr val="FF0000"/>
                </a:solidFill>
                <a:latin typeface="Arial" pitchFamily="-107" charset="0"/>
                <a:ea typeface="ＭＳ Ｐゴシック" pitchFamily="-107" charset="-128"/>
                <a:cs typeface="ＭＳ Ｐゴシック" pitchFamily="-107" charset="-128"/>
              </a:rPr>
              <a:t>  </a:t>
            </a:r>
          </a:p>
          <a:p>
            <a:pPr>
              <a:lnSpc>
                <a:spcPct val="90000"/>
              </a:lnSpc>
              <a:buFontTx/>
              <a:buNone/>
            </a:pPr>
            <a:r>
              <a:rPr lang="it-IT" sz="2000" b="1" dirty="0">
                <a:solidFill>
                  <a:srgbClr val="FF0000"/>
                </a:solidFill>
                <a:latin typeface="Arial" pitchFamily="-107" charset="0"/>
                <a:ea typeface="ＭＳ Ｐゴシック" pitchFamily="-107" charset="-128"/>
                <a:cs typeface="ＭＳ Ｐゴシック" pitchFamily="-107" charset="-128"/>
              </a:rPr>
              <a:t>P2.</a:t>
            </a:r>
            <a:r>
              <a:rPr lang="it-IT" sz="2000" dirty="0">
                <a:solidFill>
                  <a:srgbClr val="FF0000"/>
                </a:solidFill>
                <a:latin typeface="Arial" pitchFamily="-107" charset="0"/>
                <a:ea typeface="ＭＳ Ｐゴシック" pitchFamily="-107" charset="-128"/>
                <a:cs typeface="ＭＳ Ｐゴシック" pitchFamily="-107" charset="-128"/>
              </a:rPr>
              <a:t> </a:t>
            </a:r>
            <a:r>
              <a:rPr lang="it-IT" sz="2000" dirty="0">
                <a:latin typeface="Arial" pitchFamily="-107" charset="0"/>
                <a:ea typeface="ＭＳ Ｐゴシック" pitchFamily="-107" charset="-128"/>
                <a:cs typeface="ＭＳ Ｐゴシック" pitchFamily="-107" charset="-128"/>
              </a:rPr>
              <a:t>Socrate è un uomo.</a:t>
            </a:r>
          </a:p>
          <a:p>
            <a:pPr>
              <a:lnSpc>
                <a:spcPct val="90000"/>
              </a:lnSpc>
              <a:buFontTx/>
              <a:buNone/>
            </a:pPr>
            <a:endParaRPr lang="it-IT" sz="2000" dirty="0">
              <a:latin typeface="Arial" pitchFamily="-107" charset="0"/>
              <a:ea typeface="ＭＳ Ｐゴシック" pitchFamily="-107" charset="-128"/>
              <a:cs typeface="ＭＳ Ｐゴシック" pitchFamily="-107" charset="-128"/>
            </a:endParaRPr>
          </a:p>
          <a:p>
            <a:pPr>
              <a:lnSpc>
                <a:spcPct val="90000"/>
              </a:lnSpc>
              <a:buFontTx/>
              <a:buNone/>
            </a:pPr>
            <a:r>
              <a:rPr lang="it-IT" sz="2000" b="1" dirty="0">
                <a:solidFill>
                  <a:srgbClr val="FF0000"/>
                </a:solidFill>
                <a:latin typeface="Arial" pitchFamily="-107" charset="0"/>
                <a:ea typeface="ＭＳ Ｐゴシック" pitchFamily="-107" charset="-128"/>
                <a:cs typeface="ＭＳ Ｐゴシック" pitchFamily="-107" charset="-128"/>
              </a:rPr>
              <a:t>C</a:t>
            </a:r>
            <a:r>
              <a:rPr lang="it-IT" sz="2000" dirty="0">
                <a:solidFill>
                  <a:srgbClr val="FF0000"/>
                </a:solidFill>
                <a:latin typeface="Arial" pitchFamily="-107" charset="0"/>
                <a:ea typeface="ＭＳ Ｐゴシック" pitchFamily="-107" charset="-128"/>
                <a:cs typeface="ＭＳ Ｐゴシック" pitchFamily="-107" charset="-128"/>
              </a:rPr>
              <a:t>.</a:t>
            </a:r>
            <a:r>
              <a:rPr lang="it-IT" sz="2000" dirty="0">
                <a:latin typeface="Arial" pitchFamily="-107" charset="0"/>
                <a:ea typeface="ＭＳ Ｐゴシック" pitchFamily="-107" charset="-128"/>
                <a:cs typeface="ＭＳ Ｐゴシック" pitchFamily="-107" charset="-128"/>
              </a:rPr>
              <a:t> Quindi Socrate è mortale”</a:t>
            </a:r>
          </a:p>
        </p:txBody>
      </p:sp>
      <p:sp>
        <p:nvSpPr>
          <p:cNvPr id="275466" name="Line 9"/>
          <p:cNvSpPr>
            <a:spLocks noChangeShapeType="1"/>
          </p:cNvSpPr>
          <p:nvPr/>
        </p:nvSpPr>
        <p:spPr bwMode="auto">
          <a:xfrm flipV="1">
            <a:off x="2052638" y="5589588"/>
            <a:ext cx="4537075" cy="0"/>
          </a:xfrm>
          <a:prstGeom prst="line">
            <a:avLst/>
          </a:prstGeom>
          <a:noFill/>
          <a:ln w="19050">
            <a:solidFill>
              <a:schemeClr val="tx1"/>
            </a:solidFill>
            <a:round/>
            <a:headEnd/>
            <a:tailEnd/>
          </a:ln>
        </p:spPr>
        <p:txBody>
          <a:bodyPr>
            <a:prstTxWarp prst="textNoShape">
              <a:avLst/>
            </a:prstTxWarp>
          </a:bodyPr>
          <a:lstStyle/>
          <a:p>
            <a:endParaRPr lang="it-IT"/>
          </a:p>
        </p:txBody>
      </p:sp>
      <p:sp>
        <p:nvSpPr>
          <p:cNvPr id="275467" name="Freeform 10"/>
          <p:cNvSpPr>
            <a:spLocks/>
          </p:cNvSpPr>
          <p:nvPr/>
        </p:nvSpPr>
        <p:spPr bwMode="auto">
          <a:xfrm>
            <a:off x="180975" y="3213100"/>
            <a:ext cx="1258888" cy="1739900"/>
          </a:xfrm>
          <a:custGeom>
            <a:avLst/>
            <a:gdLst>
              <a:gd name="T0" fmla="*/ 179388 w 793"/>
              <a:gd name="T1" fmla="*/ 0 h 1187"/>
              <a:gd name="T2" fmla="*/ 179388 w 793"/>
              <a:gd name="T3" fmla="*/ 1462865 h 1187"/>
              <a:gd name="T4" fmla="*/ 1258888 w 793"/>
              <a:gd name="T5" fmla="*/ 1662213 h 1187"/>
              <a:gd name="T6" fmla="*/ 0 60000 65536"/>
              <a:gd name="T7" fmla="*/ 0 60000 65536"/>
              <a:gd name="T8" fmla="*/ 0 60000 65536"/>
              <a:gd name="T9" fmla="*/ 0 w 793"/>
              <a:gd name="T10" fmla="*/ 0 h 1187"/>
              <a:gd name="T11" fmla="*/ 793 w 793"/>
              <a:gd name="T12" fmla="*/ 1187 h 1187"/>
            </a:gdLst>
            <a:ahLst/>
            <a:cxnLst>
              <a:cxn ang="T6">
                <a:pos x="T0" y="T1"/>
              </a:cxn>
              <a:cxn ang="T7">
                <a:pos x="T2" y="T3"/>
              </a:cxn>
              <a:cxn ang="T8">
                <a:pos x="T4" y="T5"/>
              </a:cxn>
            </a:cxnLst>
            <a:rect l="T9" t="T10" r="T11" b="T12"/>
            <a:pathLst>
              <a:path w="793" h="1187">
                <a:moveTo>
                  <a:pt x="113" y="0"/>
                </a:moveTo>
                <a:cubicBezTo>
                  <a:pt x="56" y="404"/>
                  <a:pt x="0" y="809"/>
                  <a:pt x="113" y="998"/>
                </a:cubicBezTo>
                <a:cubicBezTo>
                  <a:pt x="226" y="1187"/>
                  <a:pt x="509" y="1160"/>
                  <a:pt x="793" y="1134"/>
                </a:cubicBezTo>
              </a:path>
            </a:pathLst>
          </a:custGeom>
          <a:noFill/>
          <a:ln w="9525" cap="rnd">
            <a:solidFill>
              <a:schemeClr val="tx1"/>
            </a:solidFill>
            <a:prstDash val="sysDot"/>
            <a:round/>
            <a:headEnd/>
            <a:tailEnd type="triangle" w="med" len="med"/>
          </a:ln>
        </p:spPr>
        <p:txBody>
          <a:bodyPr>
            <a:prstTxWarp prst="textNoShape">
              <a:avLst/>
            </a:prstTxWarp>
          </a:bodyPr>
          <a:lstStyle/>
          <a:p>
            <a:endParaRPr lang="it-IT"/>
          </a:p>
        </p:txBody>
      </p:sp>
      <p:sp>
        <p:nvSpPr>
          <p:cNvPr id="275468" name="Oval 11"/>
          <p:cNvSpPr>
            <a:spLocks noChangeArrowheads="1"/>
          </p:cNvSpPr>
          <p:nvPr/>
        </p:nvSpPr>
        <p:spPr bwMode="auto">
          <a:xfrm>
            <a:off x="7237413" y="4365625"/>
            <a:ext cx="1439862" cy="1295400"/>
          </a:xfrm>
          <a:prstGeom prst="ellipse">
            <a:avLst/>
          </a:prstGeom>
          <a:solidFill>
            <a:schemeClr val="accent1">
              <a:alpha val="9019"/>
            </a:schemeClr>
          </a:solidFill>
          <a:ln w="9525" cap="rnd">
            <a:solidFill>
              <a:schemeClr val="tx1"/>
            </a:solidFill>
            <a:prstDash val="sysDot"/>
            <a:round/>
            <a:headEnd/>
            <a:tailEnd/>
          </a:ln>
        </p:spPr>
        <p:txBody>
          <a:bodyPr wrap="none" anchor="ctr">
            <a:prstTxWarp prst="textNoShape">
              <a:avLst/>
            </a:prstTxWarp>
          </a:bodyPr>
          <a:lstStyle/>
          <a:p>
            <a:endParaRPr lang="it-IT"/>
          </a:p>
        </p:txBody>
      </p:sp>
      <p:sp>
        <p:nvSpPr>
          <p:cNvPr id="275469" name="Text Box 12"/>
          <p:cNvSpPr txBox="1">
            <a:spLocks noChangeArrowheads="1"/>
          </p:cNvSpPr>
          <p:nvPr/>
        </p:nvSpPr>
        <p:spPr bwMode="auto">
          <a:xfrm>
            <a:off x="7659688" y="5084763"/>
            <a:ext cx="955675" cy="336550"/>
          </a:xfrm>
          <a:prstGeom prst="rect">
            <a:avLst/>
          </a:prstGeom>
          <a:noFill/>
          <a:ln w="9525" cap="rnd">
            <a:noFill/>
            <a:prstDash val="sysDot"/>
            <a:miter lim="800000"/>
            <a:headEnd/>
            <a:tailEnd/>
          </a:ln>
        </p:spPr>
        <p:txBody>
          <a:bodyPr wrap="none">
            <a:prstTxWarp prst="textNoShape">
              <a:avLst/>
            </a:prstTxWarp>
            <a:spAutoFit/>
          </a:bodyPr>
          <a:lstStyle/>
          <a:p>
            <a:r>
              <a:rPr lang="it-IT" sz="1600" b="1">
                <a:latin typeface="Comic Sans MS" pitchFamily="-107" charset="0"/>
              </a:rPr>
              <a:t>Socrate</a:t>
            </a:r>
          </a:p>
        </p:txBody>
      </p:sp>
      <p:sp>
        <p:nvSpPr>
          <p:cNvPr id="275470" name="AutoShape 13"/>
          <p:cNvSpPr>
            <a:spLocks/>
          </p:cNvSpPr>
          <p:nvPr/>
        </p:nvSpPr>
        <p:spPr bwMode="auto">
          <a:xfrm>
            <a:off x="1476375" y="4221163"/>
            <a:ext cx="360363" cy="1295400"/>
          </a:xfrm>
          <a:prstGeom prst="leftBrace">
            <a:avLst>
              <a:gd name="adj1" fmla="val 29956"/>
              <a:gd name="adj2" fmla="val 50000"/>
            </a:avLst>
          </a:prstGeom>
          <a:noFill/>
          <a:ln w="9525" cap="rnd">
            <a:solidFill>
              <a:schemeClr val="tx1"/>
            </a:solidFill>
            <a:prstDash val="sysDot"/>
            <a:round/>
            <a:headEnd/>
            <a:tailEnd/>
          </a:ln>
        </p:spPr>
        <p:txBody>
          <a:bodyPr wrap="none" anchor="ctr">
            <a:prstTxWarp prst="textNoShape">
              <a:avLst/>
            </a:prstTxWarp>
          </a:bodyPr>
          <a:lstStyle/>
          <a:p>
            <a:endParaRPr lang="it-IT"/>
          </a:p>
        </p:txBody>
      </p:sp>
      <p:sp>
        <p:nvSpPr>
          <p:cNvPr id="275471" name="AutoShape 14"/>
          <p:cNvSpPr>
            <a:spLocks/>
          </p:cNvSpPr>
          <p:nvPr/>
        </p:nvSpPr>
        <p:spPr bwMode="auto">
          <a:xfrm>
            <a:off x="6877050" y="4221163"/>
            <a:ext cx="360363" cy="2087562"/>
          </a:xfrm>
          <a:prstGeom prst="rightBrace">
            <a:avLst>
              <a:gd name="adj1" fmla="val 48275"/>
              <a:gd name="adj2" fmla="val 50000"/>
            </a:avLst>
          </a:prstGeom>
          <a:noFill/>
          <a:ln w="9525" cap="rnd">
            <a:solidFill>
              <a:schemeClr val="tx1"/>
            </a:solidFill>
            <a:prstDash val="sysDot"/>
            <a:round/>
            <a:headEnd/>
            <a:tailEnd/>
          </a:ln>
        </p:spPr>
        <p:txBody>
          <a:bodyPr wrap="none" anchor="ctr">
            <a:prstTxWarp prst="textNoShape">
              <a:avLst/>
            </a:prstTxWarp>
          </a:bodyPr>
          <a:lstStyle/>
          <a:p>
            <a:endParaRPr lang="it-IT"/>
          </a:p>
        </p:txBody>
      </p:sp>
      <p:sp>
        <p:nvSpPr>
          <p:cNvPr id="275472" name="Line 15"/>
          <p:cNvSpPr>
            <a:spLocks noChangeShapeType="1"/>
          </p:cNvSpPr>
          <p:nvPr/>
        </p:nvSpPr>
        <p:spPr bwMode="auto">
          <a:xfrm>
            <a:off x="4068763" y="4724400"/>
            <a:ext cx="3168650" cy="144463"/>
          </a:xfrm>
          <a:prstGeom prst="line">
            <a:avLst/>
          </a:prstGeom>
          <a:noFill/>
          <a:ln w="9525" cap="rnd">
            <a:solidFill>
              <a:schemeClr val="tx1"/>
            </a:solidFill>
            <a:prstDash val="sysDot"/>
            <a:round/>
            <a:headEnd/>
            <a:tailEnd type="triangle" w="med" len="med"/>
          </a:ln>
        </p:spPr>
        <p:txBody>
          <a:bodyPr>
            <a:prstTxWarp prst="textNoShape">
              <a:avLst/>
            </a:prstTxWarp>
          </a:bodyPr>
          <a:lstStyle/>
          <a:p>
            <a:endParaRPr lang="it-IT"/>
          </a:p>
        </p:txBody>
      </p:sp>
      <p:sp>
        <p:nvSpPr>
          <p:cNvPr id="275473" name="Line 16"/>
          <p:cNvSpPr>
            <a:spLocks noChangeShapeType="1"/>
          </p:cNvSpPr>
          <p:nvPr/>
        </p:nvSpPr>
        <p:spPr bwMode="auto">
          <a:xfrm flipV="1">
            <a:off x="3492500" y="5300663"/>
            <a:ext cx="4032250" cy="71437"/>
          </a:xfrm>
          <a:prstGeom prst="line">
            <a:avLst/>
          </a:prstGeom>
          <a:noFill/>
          <a:ln w="9525" cap="rnd">
            <a:solidFill>
              <a:schemeClr val="tx1"/>
            </a:solidFill>
            <a:prstDash val="sysDot"/>
            <a:round/>
            <a:headEnd/>
            <a:tailEnd type="triangle" w="med" len="med"/>
          </a:ln>
        </p:spPr>
        <p:txBody>
          <a:bodyPr>
            <a:prstTxWarp prst="textNoShape">
              <a:avLst/>
            </a:prstTxWarp>
          </a:bodyPr>
          <a:lstStyle/>
          <a:p>
            <a:endParaRPr lang="it-IT"/>
          </a:p>
        </p:txBody>
      </p:sp>
      <p:sp>
        <p:nvSpPr>
          <p:cNvPr id="275474" name="Line 17"/>
          <p:cNvSpPr>
            <a:spLocks noChangeShapeType="1"/>
          </p:cNvSpPr>
          <p:nvPr/>
        </p:nvSpPr>
        <p:spPr bwMode="auto">
          <a:xfrm flipV="1">
            <a:off x="3997325" y="5734050"/>
            <a:ext cx="3311525" cy="0"/>
          </a:xfrm>
          <a:prstGeom prst="line">
            <a:avLst/>
          </a:prstGeom>
          <a:noFill/>
          <a:ln w="9525" cap="rnd">
            <a:solidFill>
              <a:schemeClr val="tx1"/>
            </a:solidFill>
            <a:prstDash val="sysDot"/>
            <a:round/>
            <a:headEnd/>
            <a:tailEnd type="triangle" w="med" len="med"/>
          </a:ln>
        </p:spPr>
        <p:txBody>
          <a:bodyPr>
            <a:prstTxWarp prst="textNoShape">
              <a:avLst/>
            </a:prstTxWarp>
          </a:bodyPr>
          <a:lstStyle/>
          <a:p>
            <a:endParaRPr lang="it-IT"/>
          </a:p>
        </p:txBody>
      </p:sp>
      <p:sp>
        <p:nvSpPr>
          <p:cNvPr id="275475" name="Oval 18"/>
          <p:cNvSpPr>
            <a:spLocks noChangeArrowheads="1"/>
          </p:cNvSpPr>
          <p:nvPr/>
        </p:nvSpPr>
        <p:spPr bwMode="auto">
          <a:xfrm>
            <a:off x="7524750" y="4508500"/>
            <a:ext cx="1439863" cy="1295400"/>
          </a:xfrm>
          <a:prstGeom prst="ellipse">
            <a:avLst/>
          </a:prstGeom>
          <a:solidFill>
            <a:schemeClr val="accent1">
              <a:alpha val="9019"/>
            </a:schemeClr>
          </a:solidFill>
          <a:ln w="9525" cap="rnd">
            <a:solidFill>
              <a:schemeClr val="tx1"/>
            </a:solidFill>
            <a:prstDash val="sysDot"/>
            <a:round/>
            <a:headEnd/>
            <a:tailEnd/>
          </a:ln>
        </p:spPr>
        <p:txBody>
          <a:bodyPr wrap="none" anchor="ctr">
            <a:prstTxWarp prst="textNoShape">
              <a:avLst/>
            </a:prstTxWarp>
          </a:bodyPr>
          <a:lstStyle/>
          <a:p>
            <a:endParaRPr lang="it-IT"/>
          </a:p>
        </p:txBody>
      </p:sp>
      <p:sp>
        <p:nvSpPr>
          <p:cNvPr id="275476" name="Oval 19"/>
          <p:cNvSpPr>
            <a:spLocks noChangeArrowheads="1"/>
          </p:cNvSpPr>
          <p:nvPr/>
        </p:nvSpPr>
        <p:spPr bwMode="auto">
          <a:xfrm>
            <a:off x="7237413" y="4797425"/>
            <a:ext cx="1439862" cy="1295400"/>
          </a:xfrm>
          <a:prstGeom prst="ellipse">
            <a:avLst/>
          </a:prstGeom>
          <a:solidFill>
            <a:schemeClr val="accent1">
              <a:alpha val="9019"/>
            </a:schemeClr>
          </a:solidFill>
          <a:ln w="9525" cap="rnd">
            <a:solidFill>
              <a:schemeClr val="tx1"/>
            </a:solidFill>
            <a:prstDash val="sysDot"/>
            <a:round/>
            <a:headEnd/>
            <a:tailEnd/>
          </a:ln>
        </p:spPr>
        <p:txBody>
          <a:bodyPr wrap="none" anchor="ctr">
            <a:prstTxWarp prst="textNoShape">
              <a:avLst/>
            </a:prstTxWarp>
          </a:bodyPr>
          <a:lstStyle/>
          <a:p>
            <a:endParaRPr lang="it-IT"/>
          </a:p>
        </p:txBody>
      </p:sp>
    </p:spTree>
  </p:cSld>
  <p:clrMapOvr>
    <a:masterClrMapping/>
  </p:clrMapOvr>
  <p:timing>
    <p:tnLst>
      <p:par>
        <p:cTn id="1" dur="indefinite" restart="never" nodeType="tmRoot"/>
      </p:par>
    </p:tnLst>
  </p:timing>
</p:sld>
</file>

<file path=ppt/slides/slide14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7" name="Segnaposto numero diapositiva 5"/>
          <p:cNvSpPr>
            <a:spLocks noGrp="1"/>
          </p:cNvSpPr>
          <p:nvPr>
            <p:ph type="sldNum" sz="quarter" idx="12"/>
          </p:nvPr>
        </p:nvSpPr>
        <p:spPr/>
        <p:txBody>
          <a:bodyPr/>
          <a:lstStyle/>
          <a:p>
            <a:pPr>
              <a:defRPr/>
            </a:pPr>
            <a:fld id="{CF77DA09-B72B-8640-8322-FDCA3A894EF9}" type="slidenum">
              <a:rPr lang="it-IT"/>
              <a:pPr>
                <a:defRPr/>
              </a:pPr>
              <a:t>149</a:t>
            </a:fld>
            <a:endParaRPr lang="it-IT"/>
          </a:p>
        </p:txBody>
      </p:sp>
      <p:sp>
        <p:nvSpPr>
          <p:cNvPr id="277507" name="Rectangle 2"/>
          <p:cNvSpPr>
            <a:spLocks noGrp="1" noChangeArrowheads="1"/>
          </p:cNvSpPr>
          <p:nvPr>
            <p:ph type="ctrTitle"/>
          </p:nvPr>
        </p:nvSpPr>
        <p:spPr>
          <a:xfrm>
            <a:off x="684213" y="1557338"/>
            <a:ext cx="7772400" cy="1470025"/>
          </a:xfrm>
        </p:spPr>
        <p:txBody>
          <a:bodyPr/>
          <a:lstStyle/>
          <a:p>
            <a:r>
              <a:rPr lang="it-IT" b="1">
                <a:latin typeface="Arial" pitchFamily="-107" charset="0"/>
                <a:ea typeface="ＭＳ Ｐゴシック" pitchFamily="-107" charset="-128"/>
                <a:cs typeface="ＭＳ Ｐゴシック" pitchFamily="-107" charset="-128"/>
              </a:rPr>
              <a:t>Quand’è che un argomento è un </a:t>
            </a:r>
            <a:r>
              <a:rPr lang="it-IT" b="1">
                <a:solidFill>
                  <a:srgbClr val="FF0000"/>
                </a:solidFill>
                <a:latin typeface="Arial" pitchFamily="-107" charset="0"/>
                <a:ea typeface="ＭＳ Ｐゴシック" pitchFamily="-107" charset="-128"/>
                <a:cs typeface="ＭＳ Ｐゴシック" pitchFamily="-107" charset="-128"/>
              </a:rPr>
              <a:t>buon </a:t>
            </a:r>
            <a:r>
              <a:rPr lang="it-IT" b="1">
                <a:latin typeface="Arial" pitchFamily="-107" charset="0"/>
                <a:ea typeface="ＭＳ Ｐゴシック" pitchFamily="-107" charset="-128"/>
                <a:cs typeface="ＭＳ Ｐゴシック" pitchFamily="-107" charset="-128"/>
              </a:rPr>
              <a:t>argomento?</a:t>
            </a:r>
          </a:p>
        </p:txBody>
      </p:sp>
      <p:sp>
        <p:nvSpPr>
          <p:cNvPr id="124931" name="Rectangle 3"/>
          <p:cNvSpPr>
            <a:spLocks noGrp="1" noChangeArrowheads="1"/>
          </p:cNvSpPr>
          <p:nvPr>
            <p:ph type="subTitle" idx="1"/>
          </p:nvPr>
        </p:nvSpPr>
        <p:spPr>
          <a:xfrm>
            <a:off x="1587500" y="3908425"/>
            <a:ext cx="6400800" cy="1104900"/>
          </a:xfrm>
        </p:spPr>
        <p:txBody>
          <a:bodyPr/>
          <a:lstStyle/>
          <a:p>
            <a:pPr marL="609600" indent="-609600" algn="l">
              <a:lnSpc>
                <a:spcPct val="90000"/>
              </a:lnSpc>
              <a:buFontTx/>
              <a:buAutoNum type="arabicPeriod"/>
              <a:defRPr/>
            </a:pPr>
            <a:r>
              <a:rPr lang="it-IT"/>
              <a:t>Standard </a:t>
            </a:r>
            <a:r>
              <a:rPr lang="it-IT">
                <a:solidFill>
                  <a:srgbClr val="FF0000"/>
                </a:solidFill>
              </a:rPr>
              <a:t>deduttivi</a:t>
            </a:r>
          </a:p>
          <a:p>
            <a:pPr marL="609600" indent="-609600" algn="l">
              <a:lnSpc>
                <a:spcPct val="90000"/>
              </a:lnSpc>
              <a:buFontTx/>
              <a:buAutoNum type="arabicPeriod"/>
              <a:defRPr/>
            </a:pPr>
            <a:r>
              <a:rPr lang="it-IT"/>
              <a:t>Standard </a:t>
            </a:r>
            <a:r>
              <a:rPr lang="it-IT">
                <a:solidFill>
                  <a:srgbClr val="FF0000"/>
                </a:solidFill>
              </a:rPr>
              <a:t>induttivi</a:t>
            </a:r>
          </a:p>
        </p:txBody>
      </p:sp>
      <p:sp>
        <p:nvSpPr>
          <p:cNvPr id="277509" name="Rectangle 4"/>
          <p:cNvSpPr>
            <a:spLocks noChangeArrowheads="1"/>
          </p:cNvSpPr>
          <p:nvPr/>
        </p:nvSpPr>
        <p:spPr bwMode="auto">
          <a:xfrm>
            <a:off x="1330325" y="3644900"/>
            <a:ext cx="6121400" cy="1441450"/>
          </a:xfrm>
          <a:prstGeom prst="rect">
            <a:avLst/>
          </a:prstGeom>
          <a:solidFill>
            <a:schemeClr val="accent1">
              <a:alpha val="9019"/>
            </a:schemeClr>
          </a:solidFill>
          <a:ln w="9525" cap="rnd">
            <a:solidFill>
              <a:schemeClr val="tx1"/>
            </a:solidFill>
            <a:prstDash val="sysDot"/>
            <a:miter lim="800000"/>
            <a:headEnd/>
            <a:tailEnd/>
          </a:ln>
        </p:spPr>
        <p:txBody>
          <a:bodyPr wrap="none" anchor="ctr">
            <a:prstTxWarp prst="textNoShape">
              <a:avLst/>
            </a:prstTxWarp>
          </a:bodyPr>
          <a:lstStyle/>
          <a:p>
            <a:endParaRPr lang="it-IT"/>
          </a:p>
        </p:txBody>
      </p:sp>
    </p:spTree>
  </p:cSld>
  <p:clrMapOvr>
    <a:masterClrMapping/>
  </p:clrMapOvr>
  <p:timing>
    <p:tnLst>
      <p:par>
        <p:cTn id="1" dur="indefinite" restart="never" nodeType="tmRoot"/>
      </p:par>
    </p:tnLst>
  </p:timing>
</p:sld>
</file>

<file path=ppt/slides/slide15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33" name="Segnaposto numero diapositiva 5"/>
          <p:cNvSpPr>
            <a:spLocks noGrp="1"/>
          </p:cNvSpPr>
          <p:nvPr>
            <p:ph type="sldNum" sz="quarter" idx="12"/>
          </p:nvPr>
        </p:nvSpPr>
        <p:spPr/>
        <p:txBody>
          <a:bodyPr/>
          <a:lstStyle/>
          <a:p>
            <a:pPr>
              <a:defRPr/>
            </a:pPr>
            <a:fld id="{09E9F91F-615D-CC43-85E8-2D648E6A171E}" type="slidenum">
              <a:rPr lang="it-IT"/>
              <a:pPr>
                <a:defRPr/>
              </a:pPr>
              <a:t>150</a:t>
            </a:fld>
            <a:endParaRPr lang="it-IT"/>
          </a:p>
        </p:txBody>
      </p:sp>
      <p:sp>
        <p:nvSpPr>
          <p:cNvPr id="125954" name="AutoShape 2"/>
          <p:cNvSpPr>
            <a:spLocks noChangeArrowheads="1"/>
          </p:cNvSpPr>
          <p:nvPr/>
        </p:nvSpPr>
        <p:spPr bwMode="auto">
          <a:xfrm>
            <a:off x="6084888" y="4149725"/>
            <a:ext cx="719137" cy="1008063"/>
          </a:xfrm>
          <a:prstGeom prst="rightArrow">
            <a:avLst>
              <a:gd name="adj1" fmla="val 49917"/>
              <a:gd name="adj2" fmla="val 45694"/>
            </a:avLst>
          </a:prstGeom>
          <a:gradFill rotWithShape="1">
            <a:gsLst>
              <a:gs pos="0">
                <a:srgbClr val="FF0000">
                  <a:gamma/>
                  <a:shade val="46275"/>
                  <a:invGamma/>
                </a:srgbClr>
              </a:gs>
              <a:gs pos="100000">
                <a:srgbClr val="FF0000"/>
              </a:gs>
            </a:gsLst>
            <a:lin ang="5400000" scaled="1"/>
          </a:gradFill>
          <a:ln w="9525" cap="rnd">
            <a:solidFill>
              <a:schemeClr val="tx1"/>
            </a:solidFill>
            <a:prstDash val="sysDot"/>
            <a:miter lim="800000"/>
            <a:headEnd/>
            <a:tailEnd/>
          </a:ln>
          <a:effectLst>
            <a:outerShdw blurRad="63500" dist="38099" dir="2700000" algn="ctr" rotWithShape="0">
              <a:schemeClr val="bg2">
                <a:alpha val="74998"/>
              </a:schemeClr>
            </a:outerShdw>
          </a:effectLst>
        </p:spPr>
        <p:txBody>
          <a:bodyPr wrap="none" anchor="ctr">
            <a:prstTxWarp prst="textNoShape">
              <a:avLst/>
            </a:prstTxWarp>
          </a:bodyPr>
          <a:lstStyle/>
          <a:p>
            <a:pPr>
              <a:defRPr/>
            </a:pPr>
            <a:endParaRPr lang="it-IT">
              <a:latin typeface="Arial" pitchFamily="-1" charset="0"/>
              <a:ea typeface="ＭＳ Ｐゴシック" pitchFamily="-1" charset="-128"/>
              <a:cs typeface="ＭＳ Ｐゴシック" pitchFamily="-1" charset="-128"/>
            </a:endParaRPr>
          </a:p>
        </p:txBody>
      </p:sp>
      <p:sp>
        <p:nvSpPr>
          <p:cNvPr id="279556" name="Rectangle 3"/>
          <p:cNvSpPr>
            <a:spLocks noChangeArrowheads="1"/>
          </p:cNvSpPr>
          <p:nvPr/>
        </p:nvSpPr>
        <p:spPr bwMode="auto">
          <a:xfrm>
            <a:off x="323850" y="3429000"/>
            <a:ext cx="4176713" cy="2879725"/>
          </a:xfrm>
          <a:prstGeom prst="rect">
            <a:avLst/>
          </a:prstGeom>
          <a:solidFill>
            <a:schemeClr val="accent1">
              <a:alpha val="9019"/>
            </a:schemeClr>
          </a:solidFill>
          <a:ln w="9525" cap="rnd">
            <a:solidFill>
              <a:schemeClr val="tx1"/>
            </a:solidFill>
            <a:prstDash val="sysDot"/>
            <a:miter lim="800000"/>
            <a:headEnd/>
            <a:tailEnd/>
          </a:ln>
        </p:spPr>
        <p:txBody>
          <a:bodyPr wrap="none" anchor="ctr">
            <a:prstTxWarp prst="textNoShape">
              <a:avLst/>
            </a:prstTxWarp>
          </a:bodyPr>
          <a:lstStyle/>
          <a:p>
            <a:endParaRPr lang="it-IT"/>
          </a:p>
        </p:txBody>
      </p:sp>
      <p:sp>
        <p:nvSpPr>
          <p:cNvPr id="125956" name="Rectangle 4"/>
          <p:cNvSpPr>
            <a:spLocks noGrp="1" noChangeArrowheads="1"/>
          </p:cNvSpPr>
          <p:nvPr>
            <p:ph type="title"/>
          </p:nvPr>
        </p:nvSpPr>
        <p:spPr>
          <a:xfrm>
            <a:off x="457200" y="188913"/>
            <a:ext cx="8229600" cy="490537"/>
          </a:xfrm>
        </p:spPr>
        <p:txBody>
          <a:bodyPr>
            <a:normAutofit fontScale="90000"/>
          </a:bodyPr>
          <a:lstStyle/>
          <a:p>
            <a:pPr>
              <a:defRPr/>
            </a:pPr>
            <a:r>
              <a:rPr lang="it-IT" sz="3600" b="1">
                <a:latin typeface="Tahoma" pitchFamily="-84" charset="0"/>
              </a:rPr>
              <a:t>Argomenti validi</a:t>
            </a:r>
          </a:p>
        </p:txBody>
      </p:sp>
      <p:sp>
        <p:nvSpPr>
          <p:cNvPr id="279558" name="Rectangle 5"/>
          <p:cNvSpPr>
            <a:spLocks noGrp="1" noChangeArrowheads="1"/>
          </p:cNvSpPr>
          <p:nvPr>
            <p:ph type="body" idx="1"/>
          </p:nvPr>
        </p:nvSpPr>
        <p:spPr>
          <a:xfrm>
            <a:off x="217488" y="1557338"/>
            <a:ext cx="3706812" cy="2044700"/>
          </a:xfrm>
        </p:spPr>
        <p:txBody>
          <a:bodyPr/>
          <a:lstStyle/>
          <a:p>
            <a:pPr marL="0" indent="0">
              <a:lnSpc>
                <a:spcPct val="90000"/>
              </a:lnSpc>
              <a:buFontTx/>
              <a:buNone/>
            </a:pPr>
            <a:r>
              <a:rPr lang="it-IT" sz="2000">
                <a:latin typeface="Arial" pitchFamily="-107" charset="0"/>
                <a:ea typeface="ＭＳ Ｐゴシック" pitchFamily="-107" charset="-128"/>
                <a:cs typeface="ＭＳ Ｐゴシック" pitchFamily="-107" charset="-128"/>
              </a:rPr>
              <a:t>Un argomento si dice </a:t>
            </a:r>
            <a:r>
              <a:rPr lang="it-IT" sz="2000">
                <a:solidFill>
                  <a:srgbClr val="FF0000"/>
                </a:solidFill>
                <a:latin typeface="Arial" pitchFamily="-107" charset="0"/>
                <a:ea typeface="ＭＳ Ｐゴシック" pitchFamily="-107" charset="-128"/>
                <a:cs typeface="ＭＳ Ｐゴシック" pitchFamily="-107" charset="-128"/>
              </a:rPr>
              <a:t>valido</a:t>
            </a:r>
            <a:r>
              <a:rPr lang="it-IT" sz="2000">
                <a:latin typeface="Arial" pitchFamily="-107" charset="0"/>
                <a:ea typeface="ＭＳ Ｐゴシック" pitchFamily="-107" charset="-128"/>
                <a:cs typeface="ＭＳ Ｐゴシック" pitchFamily="-107" charset="-128"/>
              </a:rPr>
              <a:t> quando la sua conclusione è vera ogniqualvolta le sue premesse sono vere.</a:t>
            </a:r>
          </a:p>
          <a:p>
            <a:pPr marL="0" indent="0">
              <a:lnSpc>
                <a:spcPct val="90000"/>
              </a:lnSpc>
            </a:pPr>
            <a:endParaRPr lang="it-IT" sz="2000">
              <a:latin typeface="Arial" pitchFamily="-107" charset="0"/>
              <a:ea typeface="ＭＳ Ｐゴシック" pitchFamily="-107" charset="-128"/>
              <a:cs typeface="ＭＳ Ｐゴシック" pitchFamily="-107" charset="-128"/>
            </a:endParaRPr>
          </a:p>
        </p:txBody>
      </p:sp>
      <p:sp>
        <p:nvSpPr>
          <p:cNvPr id="279559" name="Rectangle 6"/>
          <p:cNvSpPr>
            <a:spLocks noChangeArrowheads="1"/>
          </p:cNvSpPr>
          <p:nvPr/>
        </p:nvSpPr>
        <p:spPr bwMode="auto">
          <a:xfrm>
            <a:off x="5292725" y="1557338"/>
            <a:ext cx="3648075" cy="1511300"/>
          </a:xfrm>
          <a:prstGeom prst="rect">
            <a:avLst/>
          </a:prstGeom>
          <a:noFill/>
          <a:ln w="9525">
            <a:noFill/>
            <a:miter lim="800000"/>
            <a:headEnd/>
            <a:tailEnd/>
          </a:ln>
        </p:spPr>
        <p:txBody>
          <a:bodyPr>
            <a:prstTxWarp prst="textNoShape">
              <a:avLst/>
            </a:prstTxWarp>
          </a:bodyPr>
          <a:lstStyle/>
          <a:p>
            <a:pPr algn="r">
              <a:lnSpc>
                <a:spcPct val="90000"/>
              </a:lnSpc>
              <a:spcBef>
                <a:spcPct val="20000"/>
              </a:spcBef>
            </a:pPr>
            <a:r>
              <a:rPr lang="it-IT"/>
              <a:t>Un argomento si dice </a:t>
            </a:r>
            <a:r>
              <a:rPr lang="it-IT">
                <a:solidFill>
                  <a:srgbClr val="FF0000"/>
                </a:solidFill>
              </a:rPr>
              <a:t>valido</a:t>
            </a:r>
            <a:r>
              <a:rPr lang="it-IT"/>
              <a:t> quando è impossibile che le sue premesse siano vere e la sua conclusione sia falsa</a:t>
            </a:r>
          </a:p>
        </p:txBody>
      </p:sp>
      <p:sp>
        <p:nvSpPr>
          <p:cNvPr id="279560" name="Rectangle 7"/>
          <p:cNvSpPr>
            <a:spLocks noChangeArrowheads="1"/>
          </p:cNvSpPr>
          <p:nvPr/>
        </p:nvSpPr>
        <p:spPr bwMode="auto">
          <a:xfrm>
            <a:off x="3419475" y="2133600"/>
            <a:ext cx="2052638" cy="366713"/>
          </a:xfrm>
          <a:prstGeom prst="rect">
            <a:avLst/>
          </a:prstGeom>
          <a:noFill/>
          <a:ln w="9525" cap="rnd">
            <a:noFill/>
            <a:prstDash val="sysDot"/>
            <a:miter lim="800000"/>
            <a:headEnd/>
            <a:tailEnd/>
          </a:ln>
        </p:spPr>
        <p:txBody>
          <a:bodyPr wrap="none">
            <a:prstTxWarp prst="textNoShape">
              <a:avLst/>
            </a:prstTxWarp>
            <a:spAutoFit/>
          </a:bodyPr>
          <a:lstStyle/>
          <a:p>
            <a:r>
              <a:rPr lang="it-IT" i="1">
                <a:solidFill>
                  <a:schemeClr val="accent2"/>
                </a:solidFill>
                <a:latin typeface="Comic Sans MS" pitchFamily="-107" charset="0"/>
              </a:rPr>
              <a:t>Equivalentemente</a:t>
            </a:r>
          </a:p>
        </p:txBody>
      </p:sp>
      <p:sp>
        <p:nvSpPr>
          <p:cNvPr id="279561" name="Oval 8"/>
          <p:cNvSpPr>
            <a:spLocks noChangeArrowheads="1"/>
          </p:cNvSpPr>
          <p:nvPr/>
        </p:nvSpPr>
        <p:spPr bwMode="auto">
          <a:xfrm>
            <a:off x="2411413" y="3789363"/>
            <a:ext cx="2016125" cy="1368425"/>
          </a:xfrm>
          <a:prstGeom prst="ellipse">
            <a:avLst/>
          </a:prstGeom>
          <a:solidFill>
            <a:schemeClr val="accent1">
              <a:alpha val="9019"/>
            </a:schemeClr>
          </a:solidFill>
          <a:ln w="9525" cap="rnd">
            <a:solidFill>
              <a:schemeClr val="tx1"/>
            </a:solidFill>
            <a:prstDash val="sysDot"/>
            <a:round/>
            <a:headEnd/>
            <a:tailEnd/>
          </a:ln>
        </p:spPr>
        <p:txBody>
          <a:bodyPr wrap="none" anchor="ctr">
            <a:prstTxWarp prst="textNoShape">
              <a:avLst/>
            </a:prstTxWarp>
          </a:bodyPr>
          <a:lstStyle/>
          <a:p>
            <a:pPr algn="ctr"/>
            <a:r>
              <a:rPr lang="it-IT" sz="1600" b="1">
                <a:latin typeface="Comic Sans MS" pitchFamily="-107" charset="0"/>
              </a:rPr>
              <a:t>conclusione</a:t>
            </a:r>
          </a:p>
        </p:txBody>
      </p:sp>
      <p:sp>
        <p:nvSpPr>
          <p:cNvPr id="279562" name="Oval 9"/>
          <p:cNvSpPr>
            <a:spLocks noChangeArrowheads="1"/>
          </p:cNvSpPr>
          <p:nvPr/>
        </p:nvSpPr>
        <p:spPr bwMode="auto">
          <a:xfrm>
            <a:off x="395288" y="3716338"/>
            <a:ext cx="1223962" cy="649287"/>
          </a:xfrm>
          <a:prstGeom prst="ellipse">
            <a:avLst/>
          </a:prstGeom>
          <a:solidFill>
            <a:schemeClr val="accent1">
              <a:alpha val="9019"/>
            </a:schemeClr>
          </a:solidFill>
          <a:ln w="9525" cap="rnd">
            <a:solidFill>
              <a:schemeClr val="tx1"/>
            </a:solidFill>
            <a:prstDash val="sysDot"/>
            <a:round/>
            <a:headEnd/>
            <a:tailEnd/>
          </a:ln>
        </p:spPr>
        <p:txBody>
          <a:bodyPr wrap="none" anchor="ctr">
            <a:prstTxWarp prst="textNoShape">
              <a:avLst/>
            </a:prstTxWarp>
          </a:bodyPr>
          <a:lstStyle/>
          <a:p>
            <a:pPr algn="ctr"/>
            <a:r>
              <a:rPr lang="it-IT" sz="1600" b="1">
                <a:latin typeface="Comic Sans MS" pitchFamily="-107" charset="0"/>
              </a:rPr>
              <a:t>Premessa</a:t>
            </a:r>
          </a:p>
        </p:txBody>
      </p:sp>
      <p:sp>
        <p:nvSpPr>
          <p:cNvPr id="279563" name="Oval 10"/>
          <p:cNvSpPr>
            <a:spLocks noChangeArrowheads="1"/>
          </p:cNvSpPr>
          <p:nvPr/>
        </p:nvSpPr>
        <p:spPr bwMode="auto">
          <a:xfrm>
            <a:off x="395288" y="4435475"/>
            <a:ext cx="1223962" cy="649288"/>
          </a:xfrm>
          <a:prstGeom prst="ellipse">
            <a:avLst/>
          </a:prstGeom>
          <a:solidFill>
            <a:schemeClr val="accent1">
              <a:alpha val="9019"/>
            </a:schemeClr>
          </a:solidFill>
          <a:ln w="9525" cap="rnd">
            <a:solidFill>
              <a:schemeClr val="tx1"/>
            </a:solidFill>
            <a:prstDash val="sysDot"/>
            <a:round/>
            <a:headEnd/>
            <a:tailEnd/>
          </a:ln>
        </p:spPr>
        <p:txBody>
          <a:bodyPr wrap="none" anchor="ctr">
            <a:prstTxWarp prst="textNoShape">
              <a:avLst/>
            </a:prstTxWarp>
          </a:bodyPr>
          <a:lstStyle/>
          <a:p>
            <a:pPr algn="ctr"/>
            <a:r>
              <a:rPr lang="it-IT" sz="1600" b="1">
                <a:latin typeface="Comic Sans MS" pitchFamily="-107" charset="0"/>
              </a:rPr>
              <a:t>Premessa</a:t>
            </a:r>
          </a:p>
        </p:txBody>
      </p:sp>
      <p:sp>
        <p:nvSpPr>
          <p:cNvPr id="279564" name="Oval 11"/>
          <p:cNvSpPr>
            <a:spLocks noChangeArrowheads="1"/>
          </p:cNvSpPr>
          <p:nvPr/>
        </p:nvSpPr>
        <p:spPr bwMode="auto">
          <a:xfrm>
            <a:off x="395288" y="5227638"/>
            <a:ext cx="1223962" cy="649287"/>
          </a:xfrm>
          <a:prstGeom prst="ellipse">
            <a:avLst/>
          </a:prstGeom>
          <a:solidFill>
            <a:schemeClr val="accent1">
              <a:alpha val="9019"/>
            </a:schemeClr>
          </a:solidFill>
          <a:ln w="9525" cap="rnd">
            <a:solidFill>
              <a:schemeClr val="tx1"/>
            </a:solidFill>
            <a:prstDash val="sysDot"/>
            <a:round/>
            <a:headEnd/>
            <a:tailEnd/>
          </a:ln>
        </p:spPr>
        <p:txBody>
          <a:bodyPr wrap="none" anchor="ctr">
            <a:prstTxWarp prst="textNoShape">
              <a:avLst/>
            </a:prstTxWarp>
          </a:bodyPr>
          <a:lstStyle/>
          <a:p>
            <a:pPr algn="ctr"/>
            <a:r>
              <a:rPr lang="it-IT" sz="1600" b="1">
                <a:latin typeface="Comic Sans MS" pitchFamily="-107" charset="0"/>
              </a:rPr>
              <a:t>Premessa</a:t>
            </a:r>
          </a:p>
        </p:txBody>
      </p:sp>
      <p:sp>
        <p:nvSpPr>
          <p:cNvPr id="125964" name="AutoShape 12"/>
          <p:cNvSpPr>
            <a:spLocks noChangeArrowheads="1"/>
          </p:cNvSpPr>
          <p:nvPr/>
        </p:nvSpPr>
        <p:spPr bwMode="auto">
          <a:xfrm>
            <a:off x="1692275" y="4149725"/>
            <a:ext cx="719138" cy="1008063"/>
          </a:xfrm>
          <a:prstGeom prst="rightArrow">
            <a:avLst>
              <a:gd name="adj1" fmla="val 49917"/>
              <a:gd name="adj2" fmla="val 45694"/>
            </a:avLst>
          </a:prstGeom>
          <a:gradFill rotWithShape="1">
            <a:gsLst>
              <a:gs pos="0">
                <a:srgbClr val="FF0000">
                  <a:gamma/>
                  <a:shade val="46275"/>
                  <a:invGamma/>
                </a:srgbClr>
              </a:gs>
              <a:gs pos="100000">
                <a:srgbClr val="FF0000"/>
              </a:gs>
            </a:gsLst>
            <a:lin ang="5400000" scaled="1"/>
          </a:gradFill>
          <a:ln w="9525" cap="rnd">
            <a:solidFill>
              <a:schemeClr val="tx1"/>
            </a:solidFill>
            <a:prstDash val="sysDot"/>
            <a:miter lim="800000"/>
            <a:headEnd/>
            <a:tailEnd/>
          </a:ln>
          <a:effectLst>
            <a:outerShdw blurRad="63500" dist="38099" dir="2700000" algn="ctr" rotWithShape="0">
              <a:schemeClr val="bg2">
                <a:alpha val="74998"/>
              </a:schemeClr>
            </a:outerShdw>
          </a:effectLst>
        </p:spPr>
        <p:txBody>
          <a:bodyPr wrap="none" anchor="ctr">
            <a:prstTxWarp prst="textNoShape">
              <a:avLst/>
            </a:prstTxWarp>
          </a:bodyPr>
          <a:lstStyle/>
          <a:p>
            <a:pPr>
              <a:defRPr/>
            </a:pPr>
            <a:endParaRPr lang="it-IT">
              <a:latin typeface="Arial" pitchFamily="-1" charset="0"/>
              <a:ea typeface="ＭＳ Ｐゴシック" pitchFamily="-1" charset="-128"/>
              <a:cs typeface="ＭＳ Ｐゴシック" pitchFamily="-1" charset="-128"/>
            </a:endParaRPr>
          </a:p>
        </p:txBody>
      </p:sp>
      <p:sp>
        <p:nvSpPr>
          <p:cNvPr id="125965" name="Text Box 13"/>
          <p:cNvSpPr txBox="1">
            <a:spLocks noChangeArrowheads="1"/>
          </p:cNvSpPr>
          <p:nvPr/>
        </p:nvSpPr>
        <p:spPr bwMode="auto">
          <a:xfrm>
            <a:off x="179388" y="3476625"/>
            <a:ext cx="760412" cy="396875"/>
          </a:xfrm>
          <a:prstGeom prst="rect">
            <a:avLst/>
          </a:prstGeom>
          <a:noFill/>
          <a:ln w="9525" cap="rnd">
            <a:noFill/>
            <a:prstDash val="sysDot"/>
            <a:miter lim="800000"/>
            <a:headEnd/>
            <a:tailEnd/>
          </a:ln>
          <a:effectLst>
            <a:outerShdw blurRad="63500" dist="17961" dir="2700000" algn="ctr" rotWithShape="0">
              <a:schemeClr val="bg2">
                <a:alpha val="50000"/>
              </a:schemeClr>
            </a:outerShdw>
          </a:effectLst>
        </p:spPr>
        <p:txBody>
          <a:bodyPr wrap="none">
            <a:prstTxWarp prst="textNoShape">
              <a:avLst/>
            </a:prstTxWarp>
            <a:spAutoFit/>
          </a:bodyPr>
          <a:lstStyle/>
          <a:p>
            <a:pPr>
              <a:defRPr/>
            </a:pPr>
            <a:r>
              <a:rPr lang="it-IT" sz="2000" b="1">
                <a:solidFill>
                  <a:srgbClr val="33CC33"/>
                </a:solidFill>
                <a:latin typeface="Comic Sans MS" pitchFamily="-84" charset="0"/>
                <a:ea typeface="ＭＳ Ｐゴシック" pitchFamily="-1" charset="-128"/>
                <a:cs typeface="ＭＳ Ｐゴシック" pitchFamily="-1" charset="-128"/>
              </a:rPr>
              <a:t>Vera</a:t>
            </a:r>
          </a:p>
        </p:txBody>
      </p:sp>
      <p:sp>
        <p:nvSpPr>
          <p:cNvPr id="125966" name="Text Box 14"/>
          <p:cNvSpPr txBox="1">
            <a:spLocks noChangeArrowheads="1"/>
          </p:cNvSpPr>
          <p:nvPr/>
        </p:nvSpPr>
        <p:spPr bwMode="auto">
          <a:xfrm>
            <a:off x="106363" y="4341813"/>
            <a:ext cx="760412" cy="396875"/>
          </a:xfrm>
          <a:prstGeom prst="rect">
            <a:avLst/>
          </a:prstGeom>
          <a:noFill/>
          <a:ln w="9525" cap="rnd">
            <a:noFill/>
            <a:prstDash val="sysDot"/>
            <a:miter lim="800000"/>
            <a:headEnd/>
            <a:tailEnd/>
          </a:ln>
          <a:effectLst>
            <a:outerShdw blurRad="63500" dist="17961" dir="2700000" algn="ctr" rotWithShape="0">
              <a:schemeClr val="bg2">
                <a:alpha val="50000"/>
              </a:schemeClr>
            </a:outerShdw>
          </a:effectLst>
        </p:spPr>
        <p:txBody>
          <a:bodyPr wrap="none">
            <a:prstTxWarp prst="textNoShape">
              <a:avLst/>
            </a:prstTxWarp>
            <a:spAutoFit/>
          </a:bodyPr>
          <a:lstStyle/>
          <a:p>
            <a:pPr>
              <a:defRPr/>
            </a:pPr>
            <a:r>
              <a:rPr lang="it-IT" sz="2000" b="1">
                <a:solidFill>
                  <a:srgbClr val="33CC33"/>
                </a:solidFill>
                <a:latin typeface="Comic Sans MS" pitchFamily="-84" charset="0"/>
                <a:ea typeface="ＭＳ Ｐゴシック" pitchFamily="-1" charset="-128"/>
                <a:cs typeface="ＭＳ Ｐゴシック" pitchFamily="-1" charset="-128"/>
              </a:rPr>
              <a:t>Vera</a:t>
            </a:r>
          </a:p>
        </p:txBody>
      </p:sp>
      <p:sp>
        <p:nvSpPr>
          <p:cNvPr id="125967" name="Text Box 15"/>
          <p:cNvSpPr txBox="1">
            <a:spLocks noChangeArrowheads="1"/>
          </p:cNvSpPr>
          <p:nvPr/>
        </p:nvSpPr>
        <p:spPr bwMode="auto">
          <a:xfrm>
            <a:off x="176213" y="5133975"/>
            <a:ext cx="760412" cy="396875"/>
          </a:xfrm>
          <a:prstGeom prst="rect">
            <a:avLst/>
          </a:prstGeom>
          <a:noFill/>
          <a:ln w="9525" cap="rnd">
            <a:noFill/>
            <a:prstDash val="sysDot"/>
            <a:miter lim="800000"/>
            <a:headEnd/>
            <a:tailEnd/>
          </a:ln>
          <a:effectLst>
            <a:outerShdw blurRad="63500" dist="17961" dir="2700000" algn="ctr" rotWithShape="0">
              <a:schemeClr val="bg2">
                <a:alpha val="50000"/>
              </a:schemeClr>
            </a:outerShdw>
          </a:effectLst>
        </p:spPr>
        <p:txBody>
          <a:bodyPr wrap="none">
            <a:prstTxWarp prst="textNoShape">
              <a:avLst/>
            </a:prstTxWarp>
            <a:spAutoFit/>
          </a:bodyPr>
          <a:lstStyle/>
          <a:p>
            <a:pPr>
              <a:defRPr/>
            </a:pPr>
            <a:r>
              <a:rPr lang="it-IT" sz="2000" b="1">
                <a:solidFill>
                  <a:srgbClr val="33CC33"/>
                </a:solidFill>
                <a:latin typeface="Comic Sans MS" pitchFamily="-84" charset="0"/>
                <a:ea typeface="ＭＳ Ｐゴシック" pitchFamily="-1" charset="-128"/>
                <a:cs typeface="ＭＳ Ｐゴシック" pitchFamily="-1" charset="-128"/>
              </a:rPr>
              <a:t>Vera</a:t>
            </a:r>
          </a:p>
        </p:txBody>
      </p:sp>
      <p:sp>
        <p:nvSpPr>
          <p:cNvPr id="125968" name="Text Box 16"/>
          <p:cNvSpPr txBox="1">
            <a:spLocks noChangeArrowheads="1"/>
          </p:cNvSpPr>
          <p:nvPr/>
        </p:nvSpPr>
        <p:spPr bwMode="auto">
          <a:xfrm>
            <a:off x="1738313" y="5805488"/>
            <a:ext cx="2762250" cy="457200"/>
          </a:xfrm>
          <a:prstGeom prst="rect">
            <a:avLst/>
          </a:prstGeom>
          <a:noFill/>
          <a:ln w="9525" cap="rnd">
            <a:noFill/>
            <a:prstDash val="sysDot"/>
            <a:miter lim="800000"/>
            <a:headEnd/>
            <a:tailEnd/>
          </a:ln>
          <a:effectLst>
            <a:outerShdw blurRad="63500" dist="29783" dir="1514402" algn="ctr" rotWithShape="0">
              <a:schemeClr val="bg2">
                <a:alpha val="50000"/>
              </a:schemeClr>
            </a:outerShdw>
          </a:effectLst>
        </p:spPr>
        <p:txBody>
          <a:bodyPr wrap="none">
            <a:prstTxWarp prst="textNoShape">
              <a:avLst/>
            </a:prstTxWarp>
            <a:spAutoFit/>
          </a:bodyPr>
          <a:lstStyle/>
          <a:p>
            <a:pPr>
              <a:defRPr/>
            </a:pPr>
            <a:r>
              <a:rPr lang="it-IT" b="1">
                <a:solidFill>
                  <a:srgbClr val="FF0000"/>
                </a:solidFill>
                <a:latin typeface="Comic Sans MS" pitchFamily="-84" charset="0"/>
                <a:ea typeface="ＭＳ Ｐゴシック" pitchFamily="-1" charset="-128"/>
                <a:cs typeface="ＭＳ Ｐゴシック" pitchFamily="-1" charset="-128"/>
              </a:rPr>
              <a:t>Argomento Valido</a:t>
            </a:r>
          </a:p>
        </p:txBody>
      </p:sp>
      <p:sp>
        <p:nvSpPr>
          <p:cNvPr id="125969" name="Text Box 17"/>
          <p:cNvSpPr txBox="1">
            <a:spLocks noChangeArrowheads="1"/>
          </p:cNvSpPr>
          <p:nvPr/>
        </p:nvSpPr>
        <p:spPr bwMode="auto">
          <a:xfrm>
            <a:off x="3419475" y="3621088"/>
            <a:ext cx="760413" cy="396875"/>
          </a:xfrm>
          <a:prstGeom prst="rect">
            <a:avLst/>
          </a:prstGeom>
          <a:noFill/>
          <a:ln w="9525" cap="rnd">
            <a:noFill/>
            <a:prstDash val="sysDot"/>
            <a:miter lim="800000"/>
            <a:headEnd/>
            <a:tailEnd/>
          </a:ln>
          <a:effectLst>
            <a:outerShdw blurRad="63500" dist="17961" dir="2700000" algn="ctr" rotWithShape="0">
              <a:schemeClr val="bg2">
                <a:alpha val="50000"/>
              </a:schemeClr>
            </a:outerShdw>
          </a:effectLst>
        </p:spPr>
        <p:txBody>
          <a:bodyPr wrap="none">
            <a:prstTxWarp prst="textNoShape">
              <a:avLst/>
            </a:prstTxWarp>
            <a:spAutoFit/>
          </a:bodyPr>
          <a:lstStyle/>
          <a:p>
            <a:pPr>
              <a:defRPr/>
            </a:pPr>
            <a:r>
              <a:rPr lang="it-IT" sz="2000" b="1">
                <a:solidFill>
                  <a:srgbClr val="33CC33"/>
                </a:solidFill>
                <a:latin typeface="Comic Sans MS" pitchFamily="-84" charset="0"/>
                <a:ea typeface="ＭＳ Ｐゴシック" pitchFamily="-1" charset="-128"/>
                <a:cs typeface="ＭＳ Ｐゴシック" pitchFamily="-1" charset="-128"/>
              </a:rPr>
              <a:t>Vera</a:t>
            </a:r>
          </a:p>
        </p:txBody>
      </p:sp>
      <p:sp>
        <p:nvSpPr>
          <p:cNvPr id="279571" name="Rectangle 18"/>
          <p:cNvSpPr>
            <a:spLocks noChangeArrowheads="1"/>
          </p:cNvSpPr>
          <p:nvPr/>
        </p:nvSpPr>
        <p:spPr bwMode="auto">
          <a:xfrm>
            <a:off x="4643438" y="3429000"/>
            <a:ext cx="4176712" cy="2879725"/>
          </a:xfrm>
          <a:prstGeom prst="rect">
            <a:avLst/>
          </a:prstGeom>
          <a:solidFill>
            <a:schemeClr val="accent1">
              <a:alpha val="9019"/>
            </a:schemeClr>
          </a:solidFill>
          <a:ln w="9525" cap="rnd">
            <a:solidFill>
              <a:schemeClr val="tx1"/>
            </a:solidFill>
            <a:prstDash val="sysDot"/>
            <a:miter lim="800000"/>
            <a:headEnd/>
            <a:tailEnd/>
          </a:ln>
        </p:spPr>
        <p:txBody>
          <a:bodyPr wrap="none" anchor="ctr">
            <a:prstTxWarp prst="textNoShape">
              <a:avLst/>
            </a:prstTxWarp>
          </a:bodyPr>
          <a:lstStyle/>
          <a:p>
            <a:pPr algn="ctr"/>
            <a:endParaRPr lang="it-IT" sz="2000" b="1">
              <a:latin typeface="Comic Sans MS" pitchFamily="-107" charset="0"/>
            </a:endParaRPr>
          </a:p>
        </p:txBody>
      </p:sp>
      <p:sp>
        <p:nvSpPr>
          <p:cNvPr id="279572" name="Oval 19"/>
          <p:cNvSpPr>
            <a:spLocks noChangeArrowheads="1"/>
          </p:cNvSpPr>
          <p:nvPr/>
        </p:nvSpPr>
        <p:spPr bwMode="auto">
          <a:xfrm>
            <a:off x="6804025" y="4005263"/>
            <a:ext cx="1871663" cy="1152525"/>
          </a:xfrm>
          <a:prstGeom prst="ellipse">
            <a:avLst/>
          </a:prstGeom>
          <a:solidFill>
            <a:schemeClr val="accent1">
              <a:alpha val="9019"/>
            </a:schemeClr>
          </a:solidFill>
          <a:ln w="9525" cap="rnd">
            <a:solidFill>
              <a:schemeClr val="tx1"/>
            </a:solidFill>
            <a:prstDash val="sysDot"/>
            <a:round/>
            <a:headEnd/>
            <a:tailEnd/>
          </a:ln>
        </p:spPr>
        <p:txBody>
          <a:bodyPr wrap="none" anchor="ctr">
            <a:prstTxWarp prst="textNoShape">
              <a:avLst/>
            </a:prstTxWarp>
          </a:bodyPr>
          <a:lstStyle/>
          <a:p>
            <a:pPr algn="ctr"/>
            <a:r>
              <a:rPr lang="it-IT" sz="1600" b="1">
                <a:latin typeface="Comic Sans MS" pitchFamily="-107" charset="0"/>
              </a:rPr>
              <a:t>conclusione</a:t>
            </a:r>
          </a:p>
        </p:txBody>
      </p:sp>
      <p:sp>
        <p:nvSpPr>
          <p:cNvPr id="279573" name="Oval 20"/>
          <p:cNvSpPr>
            <a:spLocks noChangeArrowheads="1"/>
          </p:cNvSpPr>
          <p:nvPr/>
        </p:nvSpPr>
        <p:spPr bwMode="auto">
          <a:xfrm>
            <a:off x="4787900" y="3716338"/>
            <a:ext cx="1223963" cy="649287"/>
          </a:xfrm>
          <a:prstGeom prst="ellipse">
            <a:avLst/>
          </a:prstGeom>
          <a:solidFill>
            <a:schemeClr val="accent1">
              <a:alpha val="9019"/>
            </a:schemeClr>
          </a:solidFill>
          <a:ln w="9525" cap="rnd">
            <a:solidFill>
              <a:schemeClr val="tx1"/>
            </a:solidFill>
            <a:prstDash val="sysDot"/>
            <a:round/>
            <a:headEnd/>
            <a:tailEnd/>
          </a:ln>
        </p:spPr>
        <p:txBody>
          <a:bodyPr wrap="none" anchor="ctr">
            <a:prstTxWarp prst="textNoShape">
              <a:avLst/>
            </a:prstTxWarp>
          </a:bodyPr>
          <a:lstStyle/>
          <a:p>
            <a:pPr algn="ctr"/>
            <a:r>
              <a:rPr lang="it-IT" sz="1600" b="1">
                <a:latin typeface="Comic Sans MS" pitchFamily="-107" charset="0"/>
              </a:rPr>
              <a:t>Premessa</a:t>
            </a:r>
          </a:p>
        </p:txBody>
      </p:sp>
      <p:sp>
        <p:nvSpPr>
          <p:cNvPr id="279574" name="Oval 21"/>
          <p:cNvSpPr>
            <a:spLocks noChangeArrowheads="1"/>
          </p:cNvSpPr>
          <p:nvPr/>
        </p:nvSpPr>
        <p:spPr bwMode="auto">
          <a:xfrm>
            <a:off x="4787900" y="4435475"/>
            <a:ext cx="1223963" cy="649288"/>
          </a:xfrm>
          <a:prstGeom prst="ellipse">
            <a:avLst/>
          </a:prstGeom>
          <a:solidFill>
            <a:schemeClr val="accent1">
              <a:alpha val="9019"/>
            </a:schemeClr>
          </a:solidFill>
          <a:ln w="9525" cap="rnd">
            <a:solidFill>
              <a:schemeClr val="tx1"/>
            </a:solidFill>
            <a:prstDash val="sysDot"/>
            <a:round/>
            <a:headEnd/>
            <a:tailEnd/>
          </a:ln>
        </p:spPr>
        <p:txBody>
          <a:bodyPr wrap="none" anchor="ctr">
            <a:prstTxWarp prst="textNoShape">
              <a:avLst/>
            </a:prstTxWarp>
          </a:bodyPr>
          <a:lstStyle/>
          <a:p>
            <a:pPr algn="ctr"/>
            <a:r>
              <a:rPr lang="it-IT" sz="1600" b="1">
                <a:latin typeface="Comic Sans MS" pitchFamily="-107" charset="0"/>
              </a:rPr>
              <a:t>Premessa</a:t>
            </a:r>
          </a:p>
        </p:txBody>
      </p:sp>
      <p:sp>
        <p:nvSpPr>
          <p:cNvPr id="279575" name="Oval 22"/>
          <p:cNvSpPr>
            <a:spLocks noChangeArrowheads="1"/>
          </p:cNvSpPr>
          <p:nvPr/>
        </p:nvSpPr>
        <p:spPr bwMode="auto">
          <a:xfrm>
            <a:off x="4787900" y="5156200"/>
            <a:ext cx="1223963" cy="649288"/>
          </a:xfrm>
          <a:prstGeom prst="ellipse">
            <a:avLst/>
          </a:prstGeom>
          <a:solidFill>
            <a:schemeClr val="accent1">
              <a:alpha val="9019"/>
            </a:schemeClr>
          </a:solidFill>
          <a:ln w="9525" cap="rnd">
            <a:solidFill>
              <a:schemeClr val="tx1"/>
            </a:solidFill>
            <a:prstDash val="sysDot"/>
            <a:round/>
            <a:headEnd/>
            <a:tailEnd/>
          </a:ln>
        </p:spPr>
        <p:txBody>
          <a:bodyPr wrap="none" anchor="ctr">
            <a:prstTxWarp prst="textNoShape">
              <a:avLst/>
            </a:prstTxWarp>
          </a:bodyPr>
          <a:lstStyle/>
          <a:p>
            <a:pPr algn="ctr"/>
            <a:r>
              <a:rPr lang="it-IT" sz="1600" b="1">
                <a:latin typeface="Comic Sans MS" pitchFamily="-107" charset="0"/>
              </a:rPr>
              <a:t>Premessa</a:t>
            </a:r>
          </a:p>
        </p:txBody>
      </p:sp>
      <p:sp>
        <p:nvSpPr>
          <p:cNvPr id="125975" name="Text Box 23"/>
          <p:cNvSpPr txBox="1">
            <a:spLocks noChangeArrowheads="1"/>
          </p:cNvSpPr>
          <p:nvPr/>
        </p:nvSpPr>
        <p:spPr bwMode="auto">
          <a:xfrm>
            <a:off x="4572000" y="3619500"/>
            <a:ext cx="760413" cy="396875"/>
          </a:xfrm>
          <a:prstGeom prst="rect">
            <a:avLst/>
          </a:prstGeom>
          <a:noFill/>
          <a:ln w="9525" cap="rnd">
            <a:noFill/>
            <a:prstDash val="sysDot"/>
            <a:miter lim="800000"/>
            <a:headEnd/>
            <a:tailEnd/>
          </a:ln>
          <a:effectLst>
            <a:outerShdw blurRad="63500" dist="17961" dir="2700000" algn="ctr" rotWithShape="0">
              <a:schemeClr val="bg2">
                <a:alpha val="50000"/>
              </a:schemeClr>
            </a:outerShdw>
          </a:effectLst>
        </p:spPr>
        <p:txBody>
          <a:bodyPr wrap="none">
            <a:prstTxWarp prst="textNoShape">
              <a:avLst/>
            </a:prstTxWarp>
            <a:spAutoFit/>
          </a:bodyPr>
          <a:lstStyle/>
          <a:p>
            <a:pPr>
              <a:defRPr/>
            </a:pPr>
            <a:r>
              <a:rPr lang="it-IT" sz="2000" b="1">
                <a:solidFill>
                  <a:srgbClr val="33CC33"/>
                </a:solidFill>
                <a:latin typeface="Comic Sans MS" pitchFamily="-84" charset="0"/>
                <a:ea typeface="ＭＳ Ｐゴシック" pitchFamily="-1" charset="-128"/>
                <a:cs typeface="ＭＳ Ｐゴシック" pitchFamily="-1" charset="-128"/>
              </a:rPr>
              <a:t>Vera</a:t>
            </a:r>
          </a:p>
        </p:txBody>
      </p:sp>
      <p:sp>
        <p:nvSpPr>
          <p:cNvPr id="125976" name="Text Box 24"/>
          <p:cNvSpPr txBox="1">
            <a:spLocks noChangeArrowheads="1"/>
          </p:cNvSpPr>
          <p:nvPr/>
        </p:nvSpPr>
        <p:spPr bwMode="auto">
          <a:xfrm>
            <a:off x="4572000" y="4292600"/>
            <a:ext cx="760413" cy="396875"/>
          </a:xfrm>
          <a:prstGeom prst="rect">
            <a:avLst/>
          </a:prstGeom>
          <a:noFill/>
          <a:ln w="9525" cap="rnd">
            <a:noFill/>
            <a:prstDash val="sysDot"/>
            <a:miter lim="800000"/>
            <a:headEnd/>
            <a:tailEnd/>
          </a:ln>
          <a:effectLst>
            <a:outerShdw blurRad="63500" dist="17961" dir="2700000" algn="ctr" rotWithShape="0">
              <a:schemeClr val="bg2">
                <a:alpha val="50000"/>
              </a:schemeClr>
            </a:outerShdw>
          </a:effectLst>
        </p:spPr>
        <p:txBody>
          <a:bodyPr wrap="none">
            <a:prstTxWarp prst="textNoShape">
              <a:avLst/>
            </a:prstTxWarp>
            <a:spAutoFit/>
          </a:bodyPr>
          <a:lstStyle/>
          <a:p>
            <a:pPr>
              <a:defRPr/>
            </a:pPr>
            <a:r>
              <a:rPr lang="it-IT" sz="2000" b="1">
                <a:solidFill>
                  <a:srgbClr val="33CC33"/>
                </a:solidFill>
                <a:latin typeface="Comic Sans MS" pitchFamily="-84" charset="0"/>
                <a:ea typeface="ＭＳ Ｐゴシック" pitchFamily="-1" charset="-128"/>
                <a:cs typeface="ＭＳ Ｐゴシック" pitchFamily="-1" charset="-128"/>
              </a:rPr>
              <a:t>Vera</a:t>
            </a:r>
          </a:p>
        </p:txBody>
      </p:sp>
      <p:sp>
        <p:nvSpPr>
          <p:cNvPr id="125977" name="Text Box 25"/>
          <p:cNvSpPr txBox="1">
            <a:spLocks noChangeArrowheads="1"/>
          </p:cNvSpPr>
          <p:nvPr/>
        </p:nvSpPr>
        <p:spPr bwMode="auto">
          <a:xfrm>
            <a:off x="4572000" y="4976813"/>
            <a:ext cx="760413" cy="396875"/>
          </a:xfrm>
          <a:prstGeom prst="rect">
            <a:avLst/>
          </a:prstGeom>
          <a:noFill/>
          <a:ln w="9525" cap="rnd">
            <a:noFill/>
            <a:prstDash val="sysDot"/>
            <a:miter lim="800000"/>
            <a:headEnd/>
            <a:tailEnd/>
          </a:ln>
          <a:effectLst>
            <a:outerShdw blurRad="63500" dist="17961" dir="2700000" algn="ctr" rotWithShape="0">
              <a:schemeClr val="bg2">
                <a:alpha val="50000"/>
              </a:schemeClr>
            </a:outerShdw>
          </a:effectLst>
        </p:spPr>
        <p:txBody>
          <a:bodyPr wrap="none">
            <a:prstTxWarp prst="textNoShape">
              <a:avLst/>
            </a:prstTxWarp>
            <a:spAutoFit/>
          </a:bodyPr>
          <a:lstStyle/>
          <a:p>
            <a:pPr>
              <a:defRPr/>
            </a:pPr>
            <a:r>
              <a:rPr lang="it-IT" sz="2000" b="1">
                <a:solidFill>
                  <a:srgbClr val="33CC33"/>
                </a:solidFill>
                <a:latin typeface="Comic Sans MS" pitchFamily="-84" charset="0"/>
                <a:ea typeface="ＭＳ Ｐゴシック" pitchFamily="-1" charset="-128"/>
                <a:cs typeface="ＭＳ Ｐゴシック" pitchFamily="-1" charset="-128"/>
              </a:rPr>
              <a:t>Vera</a:t>
            </a:r>
          </a:p>
        </p:txBody>
      </p:sp>
      <p:sp>
        <p:nvSpPr>
          <p:cNvPr id="125978" name="Text Box 26"/>
          <p:cNvSpPr txBox="1">
            <a:spLocks noChangeArrowheads="1"/>
          </p:cNvSpPr>
          <p:nvPr/>
        </p:nvSpPr>
        <p:spPr bwMode="auto">
          <a:xfrm>
            <a:off x="5867400" y="5734050"/>
            <a:ext cx="2762250" cy="457200"/>
          </a:xfrm>
          <a:prstGeom prst="rect">
            <a:avLst/>
          </a:prstGeom>
          <a:noFill/>
          <a:ln w="9525" cap="rnd">
            <a:noFill/>
            <a:prstDash val="sysDot"/>
            <a:miter lim="800000"/>
            <a:headEnd/>
            <a:tailEnd/>
          </a:ln>
          <a:effectLst>
            <a:outerShdw blurRad="63500" dist="29783" dir="1514402" algn="ctr" rotWithShape="0">
              <a:schemeClr val="bg2">
                <a:alpha val="50000"/>
              </a:schemeClr>
            </a:outerShdw>
          </a:effectLst>
        </p:spPr>
        <p:txBody>
          <a:bodyPr wrap="none">
            <a:prstTxWarp prst="textNoShape">
              <a:avLst/>
            </a:prstTxWarp>
            <a:spAutoFit/>
          </a:bodyPr>
          <a:lstStyle/>
          <a:p>
            <a:pPr>
              <a:defRPr/>
            </a:pPr>
            <a:r>
              <a:rPr lang="it-IT" b="1">
                <a:solidFill>
                  <a:srgbClr val="FF0000"/>
                </a:solidFill>
                <a:latin typeface="Comic Sans MS" pitchFamily="-84" charset="0"/>
                <a:ea typeface="ＭＳ Ｐゴシック" pitchFamily="-1" charset="-128"/>
                <a:cs typeface="ＭＳ Ｐゴシック" pitchFamily="-1" charset="-128"/>
              </a:rPr>
              <a:t>Argomento Valido</a:t>
            </a:r>
          </a:p>
        </p:txBody>
      </p:sp>
      <p:sp>
        <p:nvSpPr>
          <p:cNvPr id="125979" name="Text Box 27"/>
          <p:cNvSpPr txBox="1">
            <a:spLocks noChangeArrowheads="1"/>
          </p:cNvSpPr>
          <p:nvPr/>
        </p:nvSpPr>
        <p:spPr bwMode="auto">
          <a:xfrm>
            <a:off x="7740650" y="3908425"/>
            <a:ext cx="939800" cy="457200"/>
          </a:xfrm>
          <a:prstGeom prst="rect">
            <a:avLst/>
          </a:prstGeom>
          <a:noFill/>
          <a:ln w="9525" cap="rnd">
            <a:noFill/>
            <a:prstDash val="sysDot"/>
            <a:miter lim="800000"/>
            <a:headEnd/>
            <a:tailEnd/>
          </a:ln>
          <a:effectLst>
            <a:outerShdw blurRad="63500" dist="38099" dir="2700000" algn="ctr" rotWithShape="0">
              <a:schemeClr val="bg2">
                <a:alpha val="50000"/>
              </a:schemeClr>
            </a:outerShdw>
          </a:effectLst>
        </p:spPr>
        <p:txBody>
          <a:bodyPr wrap="none">
            <a:prstTxWarp prst="textNoShape">
              <a:avLst/>
            </a:prstTxWarp>
            <a:spAutoFit/>
          </a:bodyPr>
          <a:lstStyle/>
          <a:p>
            <a:pPr>
              <a:defRPr/>
            </a:pPr>
            <a:r>
              <a:rPr lang="it-IT" b="1">
                <a:solidFill>
                  <a:srgbClr val="FF0000"/>
                </a:solidFill>
                <a:latin typeface="Comic Sans MS" pitchFamily="-84" charset="0"/>
                <a:ea typeface="ＭＳ Ｐゴシック" pitchFamily="-1" charset="-128"/>
                <a:cs typeface="ＭＳ Ｐゴシック" pitchFamily="-1" charset="-128"/>
              </a:rPr>
              <a:t>Falsa</a:t>
            </a:r>
          </a:p>
        </p:txBody>
      </p:sp>
      <p:sp>
        <p:nvSpPr>
          <p:cNvPr id="279581" name="Rectangle 28"/>
          <p:cNvSpPr>
            <a:spLocks noChangeArrowheads="1"/>
          </p:cNvSpPr>
          <p:nvPr/>
        </p:nvSpPr>
        <p:spPr bwMode="auto">
          <a:xfrm>
            <a:off x="6011863" y="5013325"/>
            <a:ext cx="1474787" cy="396875"/>
          </a:xfrm>
          <a:prstGeom prst="rect">
            <a:avLst/>
          </a:prstGeom>
          <a:noFill/>
          <a:ln w="9525" cap="rnd">
            <a:noFill/>
            <a:prstDash val="sysDot"/>
            <a:miter lim="800000"/>
            <a:headEnd/>
            <a:tailEnd/>
          </a:ln>
        </p:spPr>
        <p:txBody>
          <a:bodyPr wrap="none">
            <a:prstTxWarp prst="textNoShape">
              <a:avLst/>
            </a:prstTxWarp>
            <a:spAutoFit/>
          </a:bodyPr>
          <a:lstStyle/>
          <a:p>
            <a:r>
              <a:rPr lang="it-IT" sz="2000" b="1">
                <a:latin typeface="Comic Sans MS" pitchFamily="-107" charset="0"/>
              </a:rPr>
              <a:t>impossibile</a:t>
            </a:r>
          </a:p>
        </p:txBody>
      </p:sp>
      <p:sp>
        <p:nvSpPr>
          <p:cNvPr id="279582" name="Line 29"/>
          <p:cNvSpPr>
            <a:spLocks noChangeShapeType="1"/>
          </p:cNvSpPr>
          <p:nvPr/>
        </p:nvSpPr>
        <p:spPr bwMode="auto">
          <a:xfrm>
            <a:off x="5940425" y="4221163"/>
            <a:ext cx="936625" cy="792162"/>
          </a:xfrm>
          <a:prstGeom prst="line">
            <a:avLst/>
          </a:prstGeom>
          <a:noFill/>
          <a:ln w="38100">
            <a:solidFill>
              <a:schemeClr val="tx1"/>
            </a:solidFill>
            <a:prstDash val="dash"/>
            <a:round/>
            <a:headEnd/>
            <a:tailEnd/>
          </a:ln>
        </p:spPr>
        <p:txBody>
          <a:bodyPr>
            <a:prstTxWarp prst="textNoShape">
              <a:avLst/>
            </a:prstTxWarp>
          </a:bodyPr>
          <a:lstStyle/>
          <a:p>
            <a:endParaRPr lang="it-IT"/>
          </a:p>
        </p:txBody>
      </p:sp>
      <p:sp>
        <p:nvSpPr>
          <p:cNvPr id="279583" name="Line 30"/>
          <p:cNvSpPr>
            <a:spLocks noChangeShapeType="1"/>
          </p:cNvSpPr>
          <p:nvPr/>
        </p:nvSpPr>
        <p:spPr bwMode="auto">
          <a:xfrm flipH="1">
            <a:off x="6011863" y="4149725"/>
            <a:ext cx="865187" cy="935038"/>
          </a:xfrm>
          <a:prstGeom prst="line">
            <a:avLst/>
          </a:prstGeom>
          <a:noFill/>
          <a:ln w="38100">
            <a:solidFill>
              <a:schemeClr val="tx1"/>
            </a:solidFill>
            <a:prstDash val="dash"/>
            <a:round/>
            <a:headEnd/>
            <a:tailEnd/>
          </a:ln>
        </p:spPr>
        <p:txBody>
          <a:bodyPr>
            <a:prstTxWarp prst="textNoShape">
              <a:avLst/>
            </a:prstTxWarp>
          </a:bodyPr>
          <a:lstStyle/>
          <a:p>
            <a:endParaRPr lang="it-IT"/>
          </a:p>
        </p:txBody>
      </p:sp>
    </p:spTree>
  </p:cSld>
  <p:clrMapOvr>
    <a:masterClrMapping/>
  </p:clrMapOvr>
  <p:transition/>
  <p:timing>
    <p:tnLst>
      <p:par>
        <p:cTn id="1" dur="indefinite" restart="never" nodeType="tmRoot"/>
      </p:par>
    </p:tnLst>
  </p:timing>
</p:sld>
</file>

<file path=ppt/slides/slide15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13" name="Segnaposto numero diapositiva 5"/>
          <p:cNvSpPr>
            <a:spLocks noGrp="1"/>
          </p:cNvSpPr>
          <p:nvPr>
            <p:ph type="sldNum" sz="quarter" idx="12"/>
          </p:nvPr>
        </p:nvSpPr>
        <p:spPr/>
        <p:txBody>
          <a:bodyPr/>
          <a:lstStyle/>
          <a:p>
            <a:pPr>
              <a:defRPr/>
            </a:pPr>
            <a:fld id="{9A13517F-8BDD-4240-B524-0813B1AFED1B}" type="slidenum">
              <a:rPr lang="it-IT"/>
              <a:pPr>
                <a:defRPr/>
              </a:pPr>
              <a:t>151</a:t>
            </a:fld>
            <a:endParaRPr lang="it-IT"/>
          </a:p>
        </p:txBody>
      </p:sp>
      <p:sp>
        <p:nvSpPr>
          <p:cNvPr id="281603" name="Rectangle 2"/>
          <p:cNvSpPr>
            <a:spLocks noChangeArrowheads="1"/>
          </p:cNvSpPr>
          <p:nvPr/>
        </p:nvSpPr>
        <p:spPr bwMode="auto">
          <a:xfrm>
            <a:off x="323850" y="3500438"/>
            <a:ext cx="8569325" cy="2449512"/>
          </a:xfrm>
          <a:prstGeom prst="rect">
            <a:avLst/>
          </a:prstGeom>
          <a:solidFill>
            <a:schemeClr val="accent1">
              <a:alpha val="9019"/>
            </a:schemeClr>
          </a:solidFill>
          <a:ln w="9525" cap="rnd">
            <a:solidFill>
              <a:schemeClr val="tx1"/>
            </a:solidFill>
            <a:prstDash val="sysDot"/>
            <a:miter lim="800000"/>
            <a:headEnd/>
            <a:tailEnd/>
          </a:ln>
        </p:spPr>
        <p:txBody>
          <a:bodyPr wrap="none" anchor="ctr">
            <a:prstTxWarp prst="textNoShape">
              <a:avLst/>
            </a:prstTxWarp>
          </a:bodyPr>
          <a:lstStyle/>
          <a:p>
            <a:endParaRPr lang="it-IT"/>
          </a:p>
        </p:txBody>
      </p:sp>
      <p:sp>
        <p:nvSpPr>
          <p:cNvPr id="281604" name="Rectangle 3"/>
          <p:cNvSpPr>
            <a:spLocks noChangeArrowheads="1"/>
          </p:cNvSpPr>
          <p:nvPr/>
        </p:nvSpPr>
        <p:spPr bwMode="auto">
          <a:xfrm>
            <a:off x="323850" y="1125538"/>
            <a:ext cx="8569325" cy="2159000"/>
          </a:xfrm>
          <a:prstGeom prst="rect">
            <a:avLst/>
          </a:prstGeom>
          <a:solidFill>
            <a:schemeClr val="accent1">
              <a:alpha val="9019"/>
            </a:schemeClr>
          </a:solidFill>
          <a:ln w="9525" cap="rnd">
            <a:solidFill>
              <a:schemeClr val="tx1"/>
            </a:solidFill>
            <a:prstDash val="sysDot"/>
            <a:miter lim="800000"/>
            <a:headEnd/>
            <a:tailEnd/>
          </a:ln>
        </p:spPr>
        <p:txBody>
          <a:bodyPr wrap="none" anchor="ctr">
            <a:prstTxWarp prst="textNoShape">
              <a:avLst/>
            </a:prstTxWarp>
          </a:bodyPr>
          <a:lstStyle/>
          <a:p>
            <a:endParaRPr lang="it-IT"/>
          </a:p>
        </p:txBody>
      </p:sp>
      <p:sp>
        <p:nvSpPr>
          <p:cNvPr id="126980" name="Rectangle 4"/>
          <p:cNvSpPr>
            <a:spLocks noGrp="1" noChangeArrowheads="1"/>
          </p:cNvSpPr>
          <p:nvPr>
            <p:ph type="title"/>
          </p:nvPr>
        </p:nvSpPr>
        <p:spPr>
          <a:xfrm>
            <a:off x="457200" y="130175"/>
            <a:ext cx="8075613" cy="490538"/>
          </a:xfrm>
        </p:spPr>
        <p:txBody>
          <a:bodyPr anchor="t">
            <a:normAutofit fontScale="90000"/>
          </a:bodyPr>
          <a:lstStyle/>
          <a:p>
            <a:pPr>
              <a:defRPr/>
            </a:pPr>
            <a:r>
              <a:rPr lang="it-IT" sz="3200" b="1">
                <a:latin typeface="Tahoma" pitchFamily="-84" charset="0"/>
              </a:rPr>
              <a:t>Esempi</a:t>
            </a:r>
          </a:p>
        </p:txBody>
      </p:sp>
      <p:sp>
        <p:nvSpPr>
          <p:cNvPr id="126981" name="Rectangle 5"/>
          <p:cNvSpPr>
            <a:spLocks noGrp="1" noChangeArrowheads="1"/>
          </p:cNvSpPr>
          <p:nvPr>
            <p:ph type="body" idx="1"/>
          </p:nvPr>
        </p:nvSpPr>
        <p:spPr>
          <a:xfrm>
            <a:off x="323850" y="1196975"/>
            <a:ext cx="6264275" cy="1223963"/>
          </a:xfrm>
        </p:spPr>
        <p:txBody>
          <a:bodyPr>
            <a:normAutofit fontScale="70000" lnSpcReduction="20000"/>
          </a:bodyPr>
          <a:lstStyle/>
          <a:p>
            <a:pPr marL="723900" indent="-723900">
              <a:lnSpc>
                <a:spcPct val="80000"/>
              </a:lnSpc>
              <a:buFontTx/>
              <a:buNone/>
              <a:defRPr/>
            </a:pPr>
            <a:r>
              <a:rPr lang="it-IT" sz="2400" b="1">
                <a:solidFill>
                  <a:srgbClr val="FF0000"/>
                </a:solidFill>
              </a:rPr>
              <a:t>P</a:t>
            </a:r>
            <a:r>
              <a:rPr lang="it-IT" sz="2000" b="1">
                <a:solidFill>
                  <a:srgbClr val="FF0000"/>
                </a:solidFill>
              </a:rPr>
              <a:t>.</a:t>
            </a:r>
            <a:r>
              <a:rPr lang="it-IT" sz="2000"/>
              <a:t> “ Giorgio è </a:t>
            </a:r>
          </a:p>
          <a:p>
            <a:pPr marL="723900" indent="-723900">
              <a:lnSpc>
                <a:spcPct val="80000"/>
              </a:lnSpc>
              <a:buFontTx/>
              <a:buNone/>
              <a:defRPr/>
            </a:pPr>
            <a:r>
              <a:rPr lang="it-IT" sz="2000"/>
              <a:t>	panettiere </a:t>
            </a:r>
          </a:p>
          <a:p>
            <a:pPr marL="723900" indent="-723900">
              <a:lnSpc>
                <a:spcPct val="80000"/>
              </a:lnSpc>
              <a:buFontTx/>
              <a:buNone/>
              <a:defRPr/>
            </a:pPr>
            <a:r>
              <a:rPr lang="it-IT" sz="2000"/>
              <a:t>	</a:t>
            </a:r>
            <a:r>
              <a:rPr lang="it-IT" sz="2000" b="1"/>
              <a:t>e </a:t>
            </a:r>
            <a:r>
              <a:rPr lang="it-IT" sz="2000"/>
              <a:t>socio del club radioamatori. </a:t>
            </a:r>
          </a:p>
          <a:p>
            <a:pPr marL="723900" indent="-723900">
              <a:lnSpc>
                <a:spcPct val="80000"/>
              </a:lnSpc>
              <a:buFontTx/>
              <a:buNone/>
              <a:defRPr/>
            </a:pPr>
            <a:r>
              <a:rPr lang="it-IT" sz="2400" b="1">
                <a:solidFill>
                  <a:srgbClr val="FF0000"/>
                </a:solidFill>
              </a:rPr>
              <a:t>C</a:t>
            </a:r>
            <a:r>
              <a:rPr lang="it-IT" sz="2000" b="1">
                <a:solidFill>
                  <a:srgbClr val="FF0000"/>
                </a:solidFill>
              </a:rPr>
              <a:t>.  </a:t>
            </a:r>
            <a:r>
              <a:rPr lang="it-IT" sz="2000"/>
              <a:t>Quindi, Giorgio è socio </a:t>
            </a:r>
          </a:p>
          <a:p>
            <a:pPr marL="723900" indent="-723900">
              <a:lnSpc>
                <a:spcPct val="80000"/>
              </a:lnSpc>
              <a:buFontTx/>
              <a:buNone/>
              <a:defRPr/>
            </a:pPr>
            <a:r>
              <a:rPr lang="it-IT" sz="2000"/>
              <a:t>	</a:t>
            </a:r>
            <a:r>
              <a:rPr lang="it-IT" sz="2000" b="1"/>
              <a:t>o </a:t>
            </a:r>
            <a:r>
              <a:rPr lang="it-IT" sz="2000"/>
              <a:t>del club radioamatori </a:t>
            </a:r>
          </a:p>
          <a:p>
            <a:pPr marL="723900" indent="-723900">
              <a:lnSpc>
                <a:spcPct val="80000"/>
              </a:lnSpc>
              <a:buFontTx/>
              <a:buNone/>
              <a:defRPr/>
            </a:pPr>
            <a:r>
              <a:rPr lang="it-IT" sz="2000"/>
              <a:t>	</a:t>
            </a:r>
            <a:r>
              <a:rPr lang="it-IT" sz="2000" b="1"/>
              <a:t>o </a:t>
            </a:r>
            <a:r>
              <a:rPr lang="it-IT" sz="2000"/>
              <a:t>del club Amici della Vespa”</a:t>
            </a:r>
          </a:p>
        </p:txBody>
      </p:sp>
      <p:sp>
        <p:nvSpPr>
          <p:cNvPr id="281607" name="Rectangle 6"/>
          <p:cNvSpPr>
            <a:spLocks noChangeArrowheads="1"/>
          </p:cNvSpPr>
          <p:nvPr/>
        </p:nvSpPr>
        <p:spPr bwMode="auto">
          <a:xfrm>
            <a:off x="5292725" y="1557338"/>
            <a:ext cx="2844800" cy="1130300"/>
          </a:xfrm>
          <a:prstGeom prst="rect">
            <a:avLst/>
          </a:prstGeom>
          <a:noFill/>
          <a:ln w="9525" cap="rnd">
            <a:noFill/>
            <a:prstDash val="sysDot"/>
            <a:miter lim="800000"/>
            <a:headEnd/>
            <a:tailEnd/>
          </a:ln>
        </p:spPr>
        <p:txBody>
          <a:bodyPr>
            <a:prstTxWarp prst="textNoShape">
              <a:avLst/>
            </a:prstTxWarp>
            <a:spAutoFit/>
          </a:bodyPr>
          <a:lstStyle/>
          <a:p>
            <a:pPr>
              <a:lnSpc>
                <a:spcPct val="80000"/>
              </a:lnSpc>
              <a:spcBef>
                <a:spcPct val="20000"/>
              </a:spcBef>
            </a:pPr>
            <a:r>
              <a:rPr lang="it-IT" sz="2000">
                <a:solidFill>
                  <a:srgbClr val="0000CC"/>
                </a:solidFill>
                <a:latin typeface="Comic Sans MS" pitchFamily="-107" charset="0"/>
              </a:rPr>
              <a:t>Se la premessa dell’argomento è vera,</a:t>
            </a:r>
          </a:p>
          <a:p>
            <a:pPr>
              <a:lnSpc>
                <a:spcPct val="80000"/>
              </a:lnSpc>
              <a:spcBef>
                <a:spcPct val="20000"/>
              </a:spcBef>
            </a:pPr>
            <a:r>
              <a:rPr lang="it-IT" sz="2000">
                <a:solidFill>
                  <a:srgbClr val="0000CC"/>
                </a:solidFill>
                <a:latin typeface="Comic Sans MS" pitchFamily="-107" charset="0"/>
              </a:rPr>
              <a:t>è impossibile che la conclusione sia falsa.</a:t>
            </a:r>
          </a:p>
        </p:txBody>
      </p:sp>
      <p:sp>
        <p:nvSpPr>
          <p:cNvPr id="281608" name="Rectangle 7"/>
          <p:cNvSpPr>
            <a:spLocks noChangeArrowheads="1"/>
          </p:cNvSpPr>
          <p:nvPr/>
        </p:nvSpPr>
        <p:spPr bwMode="auto">
          <a:xfrm>
            <a:off x="323850" y="3644900"/>
            <a:ext cx="4751388" cy="2305050"/>
          </a:xfrm>
          <a:prstGeom prst="rect">
            <a:avLst/>
          </a:prstGeom>
          <a:noFill/>
          <a:ln w="9525">
            <a:noFill/>
            <a:miter lim="800000"/>
            <a:headEnd/>
            <a:tailEnd/>
          </a:ln>
        </p:spPr>
        <p:txBody>
          <a:bodyPr>
            <a:prstTxWarp prst="textNoShape">
              <a:avLst/>
            </a:prstTxWarp>
          </a:bodyPr>
          <a:lstStyle/>
          <a:p>
            <a:pPr marL="531813" indent="-531813">
              <a:lnSpc>
                <a:spcPct val="80000"/>
              </a:lnSpc>
              <a:spcBef>
                <a:spcPct val="20000"/>
              </a:spcBef>
            </a:pPr>
            <a:r>
              <a:rPr lang="it-IT" b="1">
                <a:solidFill>
                  <a:srgbClr val="FF0000"/>
                </a:solidFill>
              </a:rPr>
              <a:t>P.</a:t>
            </a:r>
            <a:r>
              <a:rPr lang="it-IT"/>
              <a:t> “ </a:t>
            </a:r>
            <a:r>
              <a:rPr lang="it-IT" sz="2000"/>
              <a:t>Giorgio è </a:t>
            </a:r>
          </a:p>
          <a:p>
            <a:pPr marL="531813" indent="-531813">
              <a:lnSpc>
                <a:spcPct val="80000"/>
              </a:lnSpc>
              <a:spcBef>
                <a:spcPct val="20000"/>
              </a:spcBef>
            </a:pPr>
            <a:r>
              <a:rPr lang="it-IT" sz="2000"/>
              <a:t>	</a:t>
            </a:r>
            <a:r>
              <a:rPr lang="it-IT" sz="2000" b="1"/>
              <a:t>o </a:t>
            </a:r>
            <a:r>
              <a:rPr lang="it-IT" sz="2000"/>
              <a:t>panettiere </a:t>
            </a:r>
          </a:p>
          <a:p>
            <a:pPr marL="531813" indent="-531813">
              <a:lnSpc>
                <a:spcPct val="80000"/>
              </a:lnSpc>
              <a:spcBef>
                <a:spcPct val="20000"/>
              </a:spcBef>
            </a:pPr>
            <a:r>
              <a:rPr lang="it-IT" sz="2000"/>
              <a:t>	</a:t>
            </a:r>
            <a:r>
              <a:rPr lang="it-IT" sz="2000" b="1"/>
              <a:t>o </a:t>
            </a:r>
            <a:r>
              <a:rPr lang="it-IT" sz="2000"/>
              <a:t>socio del club radioamatori.</a:t>
            </a:r>
            <a:br>
              <a:rPr lang="it-IT" sz="2000"/>
            </a:br>
            <a:r>
              <a:rPr lang="it-IT" sz="1000"/>
              <a:t> </a:t>
            </a:r>
          </a:p>
          <a:p>
            <a:pPr marL="531813" indent="-531813">
              <a:lnSpc>
                <a:spcPct val="80000"/>
              </a:lnSpc>
              <a:spcBef>
                <a:spcPct val="20000"/>
              </a:spcBef>
            </a:pPr>
            <a:r>
              <a:rPr lang="it-IT" sz="2000" b="1">
                <a:solidFill>
                  <a:srgbClr val="FF0000"/>
                </a:solidFill>
              </a:rPr>
              <a:t>C</a:t>
            </a:r>
            <a:r>
              <a:rPr lang="it-IT" sz="2000"/>
              <a:t>. 	Quindi, Giorgio è socio </a:t>
            </a:r>
          </a:p>
          <a:p>
            <a:pPr marL="1612900" lvl="1" indent="-533400">
              <a:lnSpc>
                <a:spcPct val="80000"/>
              </a:lnSpc>
              <a:spcBef>
                <a:spcPct val="20000"/>
              </a:spcBef>
            </a:pPr>
            <a:r>
              <a:rPr lang="it-IT" sz="2000" b="1"/>
              <a:t>o </a:t>
            </a:r>
            <a:r>
              <a:rPr lang="it-IT" sz="2000"/>
              <a:t>del club radioamatori </a:t>
            </a:r>
          </a:p>
          <a:p>
            <a:pPr marL="1612900" lvl="1" indent="-533400">
              <a:lnSpc>
                <a:spcPct val="80000"/>
              </a:lnSpc>
              <a:spcBef>
                <a:spcPct val="20000"/>
              </a:spcBef>
            </a:pPr>
            <a:r>
              <a:rPr lang="it-IT" sz="2000" b="1"/>
              <a:t>o</a:t>
            </a:r>
            <a:r>
              <a:rPr lang="it-IT" sz="2000"/>
              <a:t> del club Amici della Vespa”</a:t>
            </a:r>
          </a:p>
          <a:p>
            <a:pPr marL="531813" indent="-531813">
              <a:lnSpc>
                <a:spcPct val="80000"/>
              </a:lnSpc>
              <a:spcBef>
                <a:spcPct val="20000"/>
              </a:spcBef>
              <a:buFontTx/>
              <a:buChar char="•"/>
            </a:pPr>
            <a:endParaRPr lang="it-IT"/>
          </a:p>
        </p:txBody>
      </p:sp>
      <p:sp>
        <p:nvSpPr>
          <p:cNvPr id="281609" name="Rectangle 8"/>
          <p:cNvSpPr>
            <a:spLocks noChangeArrowheads="1"/>
          </p:cNvSpPr>
          <p:nvPr/>
        </p:nvSpPr>
        <p:spPr bwMode="auto">
          <a:xfrm>
            <a:off x="5256213" y="3921125"/>
            <a:ext cx="3492500" cy="1955800"/>
          </a:xfrm>
          <a:prstGeom prst="rect">
            <a:avLst/>
          </a:prstGeom>
          <a:noFill/>
          <a:ln w="9525" cap="rnd">
            <a:noFill/>
            <a:prstDash val="sysDot"/>
            <a:miter lim="800000"/>
            <a:headEnd/>
            <a:tailEnd/>
          </a:ln>
        </p:spPr>
        <p:txBody>
          <a:bodyPr>
            <a:prstTxWarp prst="textNoShape">
              <a:avLst/>
            </a:prstTxWarp>
            <a:spAutoFit/>
          </a:bodyPr>
          <a:lstStyle/>
          <a:p>
            <a:pPr>
              <a:lnSpc>
                <a:spcPct val="80000"/>
              </a:lnSpc>
              <a:spcBef>
                <a:spcPct val="50000"/>
              </a:spcBef>
            </a:pPr>
            <a:r>
              <a:rPr lang="it-IT" sz="2000">
                <a:solidFill>
                  <a:srgbClr val="0000CC"/>
                </a:solidFill>
                <a:latin typeface="Comic Sans MS" pitchFamily="-107" charset="0"/>
              </a:rPr>
              <a:t>E’ possibile che la premessa sia vera e la conclusione sia falsa:</a:t>
            </a:r>
          </a:p>
          <a:p>
            <a:pPr>
              <a:lnSpc>
                <a:spcPct val="80000"/>
              </a:lnSpc>
              <a:spcBef>
                <a:spcPct val="50000"/>
              </a:spcBef>
            </a:pPr>
            <a:r>
              <a:rPr lang="it-IT" sz="2000">
                <a:solidFill>
                  <a:srgbClr val="0000CC"/>
                </a:solidFill>
                <a:latin typeface="Comic Sans MS" pitchFamily="-107" charset="0"/>
              </a:rPr>
              <a:t>Giorgio potrebbe essere un panettiere che non è socio né del club radioamatori, né del club Amici della Vespa</a:t>
            </a:r>
            <a:endParaRPr lang="it-IT" sz="2800">
              <a:solidFill>
                <a:srgbClr val="0000CC"/>
              </a:solidFill>
              <a:latin typeface="Comic Sans MS" pitchFamily="-107" charset="0"/>
            </a:endParaRPr>
          </a:p>
        </p:txBody>
      </p:sp>
      <p:sp>
        <p:nvSpPr>
          <p:cNvPr id="281610" name="Text Box 9"/>
          <p:cNvSpPr txBox="1">
            <a:spLocks noChangeArrowheads="1"/>
          </p:cNvSpPr>
          <p:nvPr/>
        </p:nvSpPr>
        <p:spPr bwMode="auto">
          <a:xfrm>
            <a:off x="6948488" y="1125538"/>
            <a:ext cx="1863725" cy="336550"/>
          </a:xfrm>
          <a:prstGeom prst="rect">
            <a:avLst/>
          </a:prstGeom>
          <a:noFill/>
          <a:ln w="9525" cap="rnd">
            <a:noFill/>
            <a:prstDash val="sysDot"/>
            <a:miter lim="800000"/>
            <a:headEnd/>
            <a:tailEnd/>
          </a:ln>
        </p:spPr>
        <p:txBody>
          <a:bodyPr wrap="none">
            <a:prstTxWarp prst="textNoShape">
              <a:avLst/>
            </a:prstTxWarp>
            <a:spAutoFit/>
          </a:bodyPr>
          <a:lstStyle/>
          <a:p>
            <a:r>
              <a:rPr lang="it-IT" sz="1600" b="1">
                <a:solidFill>
                  <a:srgbClr val="FF0000"/>
                </a:solidFill>
                <a:latin typeface="Comic Sans MS" pitchFamily="-107" charset="0"/>
              </a:rPr>
              <a:t>Argomento valido</a:t>
            </a:r>
          </a:p>
        </p:txBody>
      </p:sp>
      <p:sp>
        <p:nvSpPr>
          <p:cNvPr id="281611" name="Text Box 10"/>
          <p:cNvSpPr txBox="1">
            <a:spLocks noChangeArrowheads="1"/>
          </p:cNvSpPr>
          <p:nvPr/>
        </p:nvSpPr>
        <p:spPr bwMode="auto">
          <a:xfrm>
            <a:off x="6588125" y="3524250"/>
            <a:ext cx="2271713" cy="336550"/>
          </a:xfrm>
          <a:prstGeom prst="rect">
            <a:avLst/>
          </a:prstGeom>
          <a:noFill/>
          <a:ln w="9525" cap="rnd">
            <a:noFill/>
            <a:prstDash val="sysDot"/>
            <a:miter lim="800000"/>
            <a:headEnd/>
            <a:tailEnd/>
          </a:ln>
        </p:spPr>
        <p:txBody>
          <a:bodyPr wrap="none">
            <a:prstTxWarp prst="textNoShape">
              <a:avLst/>
            </a:prstTxWarp>
            <a:spAutoFit/>
          </a:bodyPr>
          <a:lstStyle/>
          <a:p>
            <a:r>
              <a:rPr lang="it-IT" sz="1600" b="1">
                <a:solidFill>
                  <a:srgbClr val="FF0000"/>
                </a:solidFill>
                <a:latin typeface="Comic Sans MS" pitchFamily="-107" charset="0"/>
              </a:rPr>
              <a:t>Argomento non valido</a:t>
            </a:r>
          </a:p>
        </p:txBody>
      </p:sp>
    </p:spTree>
  </p:cSld>
  <p:clrMapOvr>
    <a:masterClrMapping/>
  </p:clrMapOvr>
  <p:timing>
    <p:tnLst>
      <p:par>
        <p:cTn id="1" dur="indefinite" restart="never" nodeType="tmRoot"/>
      </p:par>
    </p:tnLst>
  </p:timing>
</p:sld>
</file>

<file path=ppt/slides/slide15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11" name="Segnaposto numero diapositiva 5"/>
          <p:cNvSpPr>
            <a:spLocks noGrp="1"/>
          </p:cNvSpPr>
          <p:nvPr>
            <p:ph type="sldNum" sz="quarter" idx="12"/>
          </p:nvPr>
        </p:nvSpPr>
        <p:spPr/>
        <p:txBody>
          <a:bodyPr/>
          <a:lstStyle/>
          <a:p>
            <a:pPr>
              <a:defRPr/>
            </a:pPr>
            <a:fld id="{52BD6DC0-0F89-D64E-B12D-CF75BF685461}" type="slidenum">
              <a:rPr lang="it-IT"/>
              <a:pPr>
                <a:defRPr/>
              </a:pPr>
              <a:t>152</a:t>
            </a:fld>
            <a:endParaRPr lang="it-IT"/>
          </a:p>
        </p:txBody>
      </p:sp>
      <p:sp>
        <p:nvSpPr>
          <p:cNvPr id="128002" name="Rectangle 2"/>
          <p:cNvSpPr>
            <a:spLocks noGrp="1" noChangeArrowheads="1"/>
          </p:cNvSpPr>
          <p:nvPr>
            <p:ph type="title"/>
          </p:nvPr>
        </p:nvSpPr>
        <p:spPr>
          <a:xfrm>
            <a:off x="457200" y="274638"/>
            <a:ext cx="8229600" cy="561975"/>
          </a:xfrm>
        </p:spPr>
        <p:txBody>
          <a:bodyPr anchor="t">
            <a:normAutofit fontScale="90000"/>
          </a:bodyPr>
          <a:lstStyle/>
          <a:p>
            <a:pPr>
              <a:defRPr/>
            </a:pPr>
            <a:r>
              <a:rPr lang="it-IT" sz="3200" b="1">
                <a:latin typeface="Tahoma" pitchFamily="-84" charset="0"/>
              </a:rPr>
              <a:t>Schemi validi</a:t>
            </a:r>
          </a:p>
        </p:txBody>
      </p:sp>
      <p:sp>
        <p:nvSpPr>
          <p:cNvPr id="283652" name="Rectangle 3"/>
          <p:cNvSpPr>
            <a:spLocks noGrp="1" noChangeArrowheads="1"/>
          </p:cNvSpPr>
          <p:nvPr>
            <p:ph type="body" idx="1"/>
          </p:nvPr>
        </p:nvSpPr>
        <p:spPr>
          <a:xfrm>
            <a:off x="468313" y="3224213"/>
            <a:ext cx="8424862" cy="2365375"/>
          </a:xfrm>
        </p:spPr>
        <p:txBody>
          <a:bodyPr/>
          <a:lstStyle/>
          <a:p>
            <a:pPr>
              <a:buFontTx/>
              <a:buNone/>
            </a:pPr>
            <a:r>
              <a:rPr lang="it-IT">
                <a:latin typeface="Arial" pitchFamily="-107" charset="0"/>
                <a:ea typeface="ＭＳ Ｐゴシック" pitchFamily="-107" charset="-128"/>
                <a:cs typeface="ＭＳ Ｐゴシック" pitchFamily="-107" charset="-128"/>
              </a:rPr>
              <a:t>si dice </a:t>
            </a:r>
            <a:r>
              <a:rPr lang="it-IT">
                <a:solidFill>
                  <a:srgbClr val="FF0000"/>
                </a:solidFill>
                <a:latin typeface="Arial" pitchFamily="-107" charset="0"/>
                <a:ea typeface="ＭＳ Ｐゴシック" pitchFamily="-107" charset="-128"/>
                <a:cs typeface="ＭＳ Ｐゴシック" pitchFamily="-107" charset="-128"/>
              </a:rPr>
              <a:t>valido</a:t>
            </a:r>
            <a:r>
              <a:rPr lang="it-IT">
                <a:latin typeface="Arial" pitchFamily="-107" charset="0"/>
                <a:ea typeface="ＭＳ Ｐゴシック" pitchFamily="-107" charset="-128"/>
                <a:cs typeface="ＭＳ Ｐゴシック" pitchFamily="-107" charset="-128"/>
              </a:rPr>
              <a:t> quando l’enunciato </a:t>
            </a:r>
          </a:p>
          <a:p>
            <a:pPr>
              <a:buFontTx/>
              <a:buNone/>
            </a:pPr>
            <a:r>
              <a:rPr lang="it-IT">
                <a:solidFill>
                  <a:srgbClr val="FF0000"/>
                </a:solidFill>
                <a:latin typeface="Arial" pitchFamily="-107" charset="0"/>
                <a:ea typeface="ＭＳ Ｐゴシック" pitchFamily="-107" charset="-128"/>
                <a:cs typeface="ＭＳ Ｐゴシック" pitchFamily="-107" charset="-128"/>
              </a:rPr>
              <a:t>A</a:t>
            </a:r>
            <a:r>
              <a:rPr lang="it-IT" baseline="-25000">
                <a:solidFill>
                  <a:srgbClr val="FF0000"/>
                </a:solidFill>
                <a:latin typeface="Arial" pitchFamily="-107" charset="0"/>
                <a:ea typeface="ＭＳ Ｐゴシック" pitchFamily="-107" charset="-128"/>
                <a:cs typeface="ＭＳ Ｐゴシック" pitchFamily="-107" charset="-128"/>
              </a:rPr>
              <a:t>1</a:t>
            </a:r>
            <a:r>
              <a:rPr lang="it-IT">
                <a:solidFill>
                  <a:srgbClr val="FF0000"/>
                </a:solidFill>
                <a:latin typeface="Symbol" pitchFamily="-107" charset="2"/>
                <a:ea typeface="ＭＳ Ｐゴシック" pitchFamily="-107" charset="-128"/>
                <a:cs typeface="ＭＳ Ｐゴシック" pitchFamily="-107" charset="-128"/>
              </a:rPr>
              <a:t>Ù</a:t>
            </a:r>
            <a:r>
              <a:rPr lang="it-IT">
                <a:solidFill>
                  <a:srgbClr val="FF0000"/>
                </a:solidFill>
                <a:latin typeface="Arial" pitchFamily="-107" charset="0"/>
                <a:ea typeface="ＭＳ Ｐゴシック" pitchFamily="-107" charset="-128"/>
                <a:cs typeface="ＭＳ Ｐゴシック" pitchFamily="-107" charset="-128"/>
              </a:rPr>
              <a:t>…</a:t>
            </a:r>
            <a:r>
              <a:rPr lang="it-IT">
                <a:solidFill>
                  <a:srgbClr val="FF0000"/>
                </a:solidFill>
                <a:latin typeface="Symbol" pitchFamily="-107" charset="2"/>
                <a:ea typeface="ＭＳ Ｐゴシック" pitchFamily="-107" charset="-128"/>
                <a:cs typeface="ＭＳ Ｐゴシック" pitchFamily="-107" charset="-128"/>
              </a:rPr>
              <a:t>Ù</a:t>
            </a:r>
            <a:r>
              <a:rPr lang="it-IT">
                <a:solidFill>
                  <a:srgbClr val="FF0000"/>
                </a:solidFill>
                <a:latin typeface="Arial" pitchFamily="-107" charset="0"/>
                <a:ea typeface="ＭＳ Ｐゴシック" pitchFamily="-107" charset="-128"/>
                <a:cs typeface="ＭＳ Ｐゴシック" pitchFamily="-107" charset="-128"/>
              </a:rPr>
              <a:t>A</a:t>
            </a:r>
            <a:r>
              <a:rPr lang="it-IT" baseline="-25000">
                <a:solidFill>
                  <a:srgbClr val="FF0000"/>
                </a:solidFill>
                <a:latin typeface="Arial" pitchFamily="-107" charset="0"/>
                <a:ea typeface="ＭＳ Ｐゴシック" pitchFamily="-107" charset="-128"/>
                <a:cs typeface="ＭＳ Ｐゴシック" pitchFamily="-107" charset="-128"/>
              </a:rPr>
              <a:t>n</a:t>
            </a:r>
            <a:r>
              <a:rPr lang="it-IT">
                <a:solidFill>
                  <a:srgbClr val="FF0000"/>
                </a:solidFill>
                <a:latin typeface="Symbol" pitchFamily="-107" charset="2"/>
                <a:ea typeface="ＭＳ Ｐゴシック" pitchFamily="-107" charset="-128"/>
                <a:cs typeface="ＭＳ Ｐゴシック" pitchFamily="-107" charset="-128"/>
              </a:rPr>
              <a:t>®</a:t>
            </a:r>
            <a:r>
              <a:rPr lang="it-IT">
                <a:solidFill>
                  <a:srgbClr val="FF0000"/>
                </a:solidFill>
                <a:latin typeface="Arial" pitchFamily="-107" charset="0"/>
                <a:ea typeface="ＭＳ Ｐゴシック" pitchFamily="-107" charset="-128"/>
                <a:cs typeface="ＭＳ Ｐゴシック" pitchFamily="-107" charset="-128"/>
              </a:rPr>
              <a:t>B</a:t>
            </a:r>
            <a:r>
              <a:rPr lang="it-IT">
                <a:latin typeface="Arial" pitchFamily="-107" charset="0"/>
                <a:ea typeface="ＭＳ Ｐゴシック" pitchFamily="-107" charset="-128"/>
                <a:cs typeface="ＭＳ Ｐゴシック" pitchFamily="-107" charset="-128"/>
              </a:rPr>
              <a:t> è una verità logica</a:t>
            </a:r>
          </a:p>
          <a:p>
            <a:pPr>
              <a:buFontTx/>
              <a:buNone/>
            </a:pPr>
            <a:endParaRPr lang="it-IT" sz="1400">
              <a:latin typeface="Arial" pitchFamily="-107" charset="0"/>
              <a:ea typeface="ＭＳ Ｐゴシック" pitchFamily="-107" charset="-128"/>
              <a:cs typeface="ＭＳ Ｐゴシック" pitchFamily="-107" charset="-128"/>
            </a:endParaRPr>
          </a:p>
          <a:p>
            <a:pPr>
              <a:buFontTx/>
              <a:buNone/>
            </a:pPr>
            <a:r>
              <a:rPr lang="it-IT" sz="2400">
                <a:latin typeface="Arial" pitchFamily="-107" charset="0"/>
                <a:ea typeface="ＭＳ Ｐゴシック" pitchFamily="-107" charset="-128"/>
                <a:cs typeface="ＭＳ Ｐゴシック" pitchFamily="-107" charset="-128"/>
              </a:rPr>
              <a:t>(ossia, quando tutte le istanze dell’argomento sono valide)</a:t>
            </a:r>
          </a:p>
          <a:p>
            <a:pPr>
              <a:buFontTx/>
              <a:buNone/>
            </a:pPr>
            <a:endParaRPr lang="it-IT" sz="2400">
              <a:latin typeface="Arial" pitchFamily="-107" charset="0"/>
              <a:ea typeface="ＭＳ Ｐゴシック" pitchFamily="-107" charset="-128"/>
              <a:cs typeface="ＭＳ Ｐゴシック" pitchFamily="-107" charset="-128"/>
            </a:endParaRPr>
          </a:p>
        </p:txBody>
      </p:sp>
      <p:sp>
        <p:nvSpPr>
          <p:cNvPr id="283653" name="Rectangle 4"/>
          <p:cNvSpPr>
            <a:spLocks noChangeArrowheads="1"/>
          </p:cNvSpPr>
          <p:nvPr/>
        </p:nvSpPr>
        <p:spPr bwMode="auto">
          <a:xfrm>
            <a:off x="1763713" y="5911850"/>
            <a:ext cx="7294562" cy="396875"/>
          </a:xfrm>
          <a:prstGeom prst="rect">
            <a:avLst/>
          </a:prstGeom>
          <a:noFill/>
          <a:ln w="9525" cap="rnd">
            <a:noFill/>
            <a:prstDash val="sysDot"/>
            <a:miter lim="800000"/>
            <a:headEnd/>
            <a:tailEnd/>
          </a:ln>
        </p:spPr>
        <p:txBody>
          <a:bodyPr wrap="none">
            <a:prstTxWarp prst="textNoShape">
              <a:avLst/>
            </a:prstTxWarp>
            <a:spAutoFit/>
          </a:bodyPr>
          <a:lstStyle/>
          <a:p>
            <a:pPr>
              <a:spcBef>
                <a:spcPct val="20000"/>
              </a:spcBef>
            </a:pPr>
            <a:r>
              <a:rPr lang="it-IT" sz="2000">
                <a:solidFill>
                  <a:srgbClr val="0000CC"/>
                </a:solidFill>
                <a:latin typeface="Comic Sans MS" pitchFamily="-107" charset="0"/>
              </a:rPr>
              <a:t>La validità di uno schema si controlla con le tavole di verità…</a:t>
            </a:r>
          </a:p>
        </p:txBody>
      </p:sp>
      <p:sp>
        <p:nvSpPr>
          <p:cNvPr id="283654" name="Rectangle 5"/>
          <p:cNvSpPr>
            <a:spLocks noChangeArrowheads="1"/>
          </p:cNvSpPr>
          <p:nvPr/>
        </p:nvSpPr>
        <p:spPr bwMode="auto">
          <a:xfrm>
            <a:off x="5508625" y="1123950"/>
            <a:ext cx="2663825" cy="1871663"/>
          </a:xfrm>
          <a:prstGeom prst="rect">
            <a:avLst/>
          </a:prstGeom>
          <a:noFill/>
          <a:ln w="9525">
            <a:noFill/>
            <a:miter lim="800000"/>
            <a:headEnd/>
            <a:tailEnd/>
          </a:ln>
        </p:spPr>
        <p:txBody>
          <a:bodyPr>
            <a:prstTxWarp prst="textNoShape">
              <a:avLst/>
            </a:prstTxWarp>
          </a:bodyPr>
          <a:lstStyle/>
          <a:p>
            <a:pPr marL="342900" indent="-342900">
              <a:spcBef>
                <a:spcPct val="20000"/>
              </a:spcBef>
            </a:pPr>
            <a:endParaRPr lang="it-IT" sz="3200"/>
          </a:p>
          <a:p>
            <a:pPr marL="342900" indent="-342900" algn="ctr">
              <a:lnSpc>
                <a:spcPct val="75000"/>
              </a:lnSpc>
              <a:spcBef>
                <a:spcPct val="20000"/>
              </a:spcBef>
            </a:pPr>
            <a:r>
              <a:rPr lang="it-IT" sz="3200"/>
              <a:t>A</a:t>
            </a:r>
            <a:r>
              <a:rPr lang="it-IT" sz="3200" baseline="-25000"/>
              <a:t>1</a:t>
            </a:r>
            <a:r>
              <a:rPr lang="it-IT" sz="3200"/>
              <a:t>,…A</a:t>
            </a:r>
            <a:r>
              <a:rPr lang="it-IT" sz="3200" baseline="-25000"/>
              <a:t>n</a:t>
            </a:r>
          </a:p>
          <a:p>
            <a:pPr marL="342900" indent="-342900" algn="ctr">
              <a:lnSpc>
                <a:spcPct val="75000"/>
              </a:lnSpc>
              <a:spcBef>
                <a:spcPct val="20000"/>
              </a:spcBef>
            </a:pPr>
            <a:endParaRPr lang="it-IT" sz="3200" baseline="-25000"/>
          </a:p>
          <a:p>
            <a:pPr marL="342900" indent="-342900" algn="ctr">
              <a:lnSpc>
                <a:spcPct val="75000"/>
              </a:lnSpc>
            </a:pPr>
            <a:r>
              <a:rPr lang="it-IT" sz="3200"/>
              <a:t>B</a:t>
            </a:r>
          </a:p>
        </p:txBody>
      </p:sp>
      <p:sp>
        <p:nvSpPr>
          <p:cNvPr id="283655" name="Line 6"/>
          <p:cNvSpPr>
            <a:spLocks noChangeShapeType="1"/>
          </p:cNvSpPr>
          <p:nvPr/>
        </p:nvSpPr>
        <p:spPr bwMode="auto">
          <a:xfrm>
            <a:off x="6086475" y="2205038"/>
            <a:ext cx="1439863" cy="0"/>
          </a:xfrm>
          <a:prstGeom prst="line">
            <a:avLst/>
          </a:prstGeom>
          <a:noFill/>
          <a:ln w="28575">
            <a:solidFill>
              <a:schemeClr val="tx1"/>
            </a:solidFill>
            <a:round/>
            <a:headEnd/>
            <a:tailEnd/>
          </a:ln>
        </p:spPr>
        <p:txBody>
          <a:bodyPr>
            <a:prstTxWarp prst="textNoShape">
              <a:avLst/>
            </a:prstTxWarp>
          </a:bodyPr>
          <a:lstStyle/>
          <a:p>
            <a:endParaRPr lang="it-IT"/>
          </a:p>
        </p:txBody>
      </p:sp>
      <p:sp>
        <p:nvSpPr>
          <p:cNvPr id="283656" name="Oval 7"/>
          <p:cNvSpPr>
            <a:spLocks noChangeArrowheads="1"/>
          </p:cNvSpPr>
          <p:nvPr/>
        </p:nvSpPr>
        <p:spPr bwMode="auto">
          <a:xfrm>
            <a:off x="5799138" y="1123950"/>
            <a:ext cx="2085975" cy="2017713"/>
          </a:xfrm>
          <a:prstGeom prst="ellipse">
            <a:avLst/>
          </a:prstGeom>
          <a:solidFill>
            <a:schemeClr val="accent1">
              <a:alpha val="9019"/>
            </a:schemeClr>
          </a:solidFill>
          <a:ln w="9525" cap="rnd">
            <a:solidFill>
              <a:schemeClr val="tx1"/>
            </a:solidFill>
            <a:prstDash val="sysDot"/>
            <a:round/>
            <a:headEnd/>
            <a:tailEnd/>
          </a:ln>
        </p:spPr>
        <p:txBody>
          <a:bodyPr wrap="none" anchor="ctr">
            <a:prstTxWarp prst="textNoShape">
              <a:avLst/>
            </a:prstTxWarp>
          </a:bodyPr>
          <a:lstStyle/>
          <a:p>
            <a:endParaRPr lang="it-IT"/>
          </a:p>
        </p:txBody>
      </p:sp>
      <p:sp>
        <p:nvSpPr>
          <p:cNvPr id="283657" name="Rectangle 8"/>
          <p:cNvSpPr>
            <a:spLocks noChangeArrowheads="1"/>
          </p:cNvSpPr>
          <p:nvPr/>
        </p:nvSpPr>
        <p:spPr bwMode="auto">
          <a:xfrm>
            <a:off x="468313" y="1630363"/>
            <a:ext cx="5688012" cy="719137"/>
          </a:xfrm>
          <a:prstGeom prst="rect">
            <a:avLst/>
          </a:prstGeom>
          <a:noFill/>
          <a:ln w="9525">
            <a:noFill/>
            <a:miter lim="800000"/>
            <a:headEnd/>
            <a:tailEnd/>
          </a:ln>
        </p:spPr>
        <p:txBody>
          <a:bodyPr>
            <a:prstTxWarp prst="textNoShape">
              <a:avLst/>
            </a:prstTxWarp>
          </a:bodyPr>
          <a:lstStyle/>
          <a:p>
            <a:pPr marL="342900" indent="-342900">
              <a:spcBef>
                <a:spcPct val="20000"/>
              </a:spcBef>
            </a:pPr>
            <a:r>
              <a:rPr lang="it-IT" sz="3200" dirty="0"/>
              <a:t>Uno schema di argomento</a:t>
            </a:r>
          </a:p>
        </p:txBody>
      </p:sp>
    </p:spTree>
  </p:cSld>
  <p:clrMapOvr>
    <a:masterClrMapping/>
  </p:clrMapOvr>
  <p:transition/>
  <p:timing>
    <p:tnLst>
      <p:par>
        <p:cTn id="1" dur="indefinite" restart="never" nodeType="tmRoot"/>
      </p:par>
    </p:tnLst>
  </p:timing>
</p:sld>
</file>

<file path=ppt/slides/slide15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6" name="Segnaposto numero diapositiva 5"/>
          <p:cNvSpPr>
            <a:spLocks noGrp="1"/>
          </p:cNvSpPr>
          <p:nvPr>
            <p:ph type="sldNum" sz="quarter" idx="12"/>
          </p:nvPr>
        </p:nvSpPr>
        <p:spPr/>
        <p:txBody>
          <a:bodyPr/>
          <a:lstStyle/>
          <a:p>
            <a:pPr>
              <a:defRPr/>
            </a:pPr>
            <a:fld id="{4BD6F62B-263D-2E48-A435-B0CF82C2356E}" type="slidenum">
              <a:rPr lang="it-IT"/>
              <a:pPr>
                <a:defRPr/>
              </a:pPr>
              <a:t>153</a:t>
            </a:fld>
            <a:endParaRPr lang="it-IT"/>
          </a:p>
        </p:txBody>
      </p:sp>
      <p:sp>
        <p:nvSpPr>
          <p:cNvPr id="285699" name="Rectangle 2"/>
          <p:cNvSpPr>
            <a:spLocks noChangeArrowheads="1"/>
          </p:cNvSpPr>
          <p:nvPr/>
        </p:nvSpPr>
        <p:spPr bwMode="auto">
          <a:xfrm>
            <a:off x="323850" y="4695825"/>
            <a:ext cx="8569325" cy="1757363"/>
          </a:xfrm>
          <a:prstGeom prst="rect">
            <a:avLst/>
          </a:prstGeom>
          <a:solidFill>
            <a:schemeClr val="accent1">
              <a:alpha val="9019"/>
            </a:schemeClr>
          </a:solidFill>
          <a:ln w="9525" cap="rnd">
            <a:solidFill>
              <a:schemeClr val="tx1"/>
            </a:solidFill>
            <a:prstDash val="sysDot"/>
            <a:miter lim="800000"/>
            <a:headEnd/>
            <a:tailEnd/>
          </a:ln>
        </p:spPr>
        <p:txBody>
          <a:bodyPr wrap="none" anchor="ctr">
            <a:prstTxWarp prst="textNoShape">
              <a:avLst/>
            </a:prstTxWarp>
          </a:bodyPr>
          <a:lstStyle/>
          <a:p>
            <a:endParaRPr lang="it-IT"/>
          </a:p>
        </p:txBody>
      </p:sp>
      <p:sp>
        <p:nvSpPr>
          <p:cNvPr id="285700" name="Oval 3"/>
          <p:cNvSpPr>
            <a:spLocks noChangeArrowheads="1"/>
          </p:cNvSpPr>
          <p:nvPr/>
        </p:nvSpPr>
        <p:spPr bwMode="auto">
          <a:xfrm>
            <a:off x="6732588" y="4868863"/>
            <a:ext cx="2016125" cy="1439862"/>
          </a:xfrm>
          <a:prstGeom prst="ellipse">
            <a:avLst/>
          </a:prstGeom>
          <a:solidFill>
            <a:schemeClr val="accent1">
              <a:alpha val="9019"/>
            </a:schemeClr>
          </a:solidFill>
          <a:ln w="9525" cap="rnd">
            <a:solidFill>
              <a:srgbClr val="0000CC"/>
            </a:solidFill>
            <a:prstDash val="sysDot"/>
            <a:round/>
            <a:headEnd/>
            <a:tailEnd/>
          </a:ln>
        </p:spPr>
        <p:txBody>
          <a:bodyPr wrap="none" anchor="ctr">
            <a:prstTxWarp prst="textNoShape">
              <a:avLst/>
            </a:prstTxWarp>
          </a:bodyPr>
          <a:lstStyle/>
          <a:p>
            <a:endParaRPr lang="it-IT"/>
          </a:p>
        </p:txBody>
      </p:sp>
      <p:sp>
        <p:nvSpPr>
          <p:cNvPr id="285701" name="Rectangle 4"/>
          <p:cNvSpPr>
            <a:spLocks noChangeArrowheads="1"/>
          </p:cNvSpPr>
          <p:nvPr/>
        </p:nvSpPr>
        <p:spPr bwMode="auto">
          <a:xfrm>
            <a:off x="323850" y="2781300"/>
            <a:ext cx="8569325" cy="1800225"/>
          </a:xfrm>
          <a:prstGeom prst="rect">
            <a:avLst/>
          </a:prstGeom>
          <a:solidFill>
            <a:schemeClr val="accent1">
              <a:alpha val="9019"/>
            </a:schemeClr>
          </a:solidFill>
          <a:ln w="9525" cap="rnd">
            <a:solidFill>
              <a:schemeClr val="tx1"/>
            </a:solidFill>
            <a:prstDash val="sysDot"/>
            <a:miter lim="800000"/>
            <a:headEnd/>
            <a:tailEnd/>
          </a:ln>
        </p:spPr>
        <p:txBody>
          <a:bodyPr wrap="none" anchor="ctr">
            <a:prstTxWarp prst="textNoShape">
              <a:avLst/>
            </a:prstTxWarp>
          </a:bodyPr>
          <a:lstStyle/>
          <a:p>
            <a:endParaRPr lang="it-IT"/>
          </a:p>
        </p:txBody>
      </p:sp>
      <p:sp>
        <p:nvSpPr>
          <p:cNvPr id="285702" name="Rectangle 5"/>
          <p:cNvSpPr>
            <a:spLocks noChangeArrowheads="1"/>
          </p:cNvSpPr>
          <p:nvPr/>
        </p:nvSpPr>
        <p:spPr bwMode="auto">
          <a:xfrm>
            <a:off x="323850" y="981075"/>
            <a:ext cx="8604250" cy="1655763"/>
          </a:xfrm>
          <a:prstGeom prst="rect">
            <a:avLst/>
          </a:prstGeom>
          <a:solidFill>
            <a:schemeClr val="accent1">
              <a:alpha val="9019"/>
            </a:schemeClr>
          </a:solidFill>
          <a:ln w="9525" cap="rnd">
            <a:solidFill>
              <a:schemeClr val="tx1"/>
            </a:solidFill>
            <a:prstDash val="sysDot"/>
            <a:miter lim="800000"/>
            <a:headEnd/>
            <a:tailEnd/>
          </a:ln>
        </p:spPr>
        <p:txBody>
          <a:bodyPr wrap="none" anchor="ctr">
            <a:prstTxWarp prst="textNoShape">
              <a:avLst/>
            </a:prstTxWarp>
          </a:bodyPr>
          <a:lstStyle/>
          <a:p>
            <a:endParaRPr lang="it-IT"/>
          </a:p>
        </p:txBody>
      </p:sp>
      <p:sp>
        <p:nvSpPr>
          <p:cNvPr id="285703" name="Rectangle 6"/>
          <p:cNvSpPr>
            <a:spLocks noGrp="1" noChangeArrowheads="1"/>
          </p:cNvSpPr>
          <p:nvPr>
            <p:ph type="title"/>
          </p:nvPr>
        </p:nvSpPr>
        <p:spPr/>
        <p:txBody>
          <a:bodyPr anchor="t"/>
          <a:lstStyle/>
          <a:p>
            <a:r>
              <a:rPr lang="it-IT" sz="3200" b="1">
                <a:latin typeface="Tahoma" pitchFamily="-107" charset="0"/>
                <a:ea typeface="ＭＳ Ｐゴシック" pitchFamily="-107" charset="-128"/>
                <a:cs typeface="ＭＳ Ｐゴシック" pitchFamily="-107" charset="-128"/>
              </a:rPr>
              <a:t>Esempi</a:t>
            </a:r>
          </a:p>
        </p:txBody>
      </p:sp>
      <p:sp>
        <p:nvSpPr>
          <p:cNvPr id="285704" name="Rectangle 7"/>
          <p:cNvSpPr>
            <a:spLocks noGrp="1" noChangeArrowheads="1"/>
          </p:cNvSpPr>
          <p:nvPr>
            <p:ph type="body" idx="1"/>
          </p:nvPr>
        </p:nvSpPr>
        <p:spPr>
          <a:xfrm>
            <a:off x="6734175" y="1484313"/>
            <a:ext cx="2087563" cy="1008062"/>
          </a:xfrm>
        </p:spPr>
        <p:txBody>
          <a:bodyPr/>
          <a:lstStyle/>
          <a:p>
            <a:pPr algn="ctr">
              <a:lnSpc>
                <a:spcPct val="75000"/>
              </a:lnSpc>
              <a:spcAft>
                <a:spcPct val="20000"/>
              </a:spcAft>
              <a:buFontTx/>
              <a:buNone/>
            </a:pPr>
            <a:r>
              <a:rPr lang="it-IT" sz="2800">
                <a:solidFill>
                  <a:srgbClr val="0000CC"/>
                </a:solidFill>
                <a:latin typeface="Arial" pitchFamily="-107" charset="0"/>
                <a:ea typeface="ＭＳ Ｐゴシック" pitchFamily="-107" charset="-128"/>
                <a:cs typeface="ＭＳ Ｐゴシック" pitchFamily="-107" charset="-128"/>
              </a:rPr>
              <a:t>A</a:t>
            </a:r>
            <a:r>
              <a:rPr lang="it-IT" sz="2800">
                <a:solidFill>
                  <a:srgbClr val="0000CC"/>
                </a:solidFill>
                <a:latin typeface="Symbol" pitchFamily="-107" charset="2"/>
                <a:ea typeface="ＭＳ Ｐゴシック" pitchFamily="-107" charset="-128"/>
                <a:cs typeface="ＭＳ Ｐゴシック" pitchFamily="-107" charset="-128"/>
              </a:rPr>
              <a:t>®</a:t>
            </a:r>
            <a:r>
              <a:rPr lang="it-IT" sz="2800">
                <a:solidFill>
                  <a:srgbClr val="0000CC"/>
                </a:solidFill>
                <a:latin typeface="Arial" pitchFamily="-107" charset="0"/>
                <a:ea typeface="ＭＳ Ｐゴシック" pitchFamily="-107" charset="-128"/>
                <a:cs typeface="ＭＳ Ｐゴシック" pitchFamily="-107" charset="-128"/>
              </a:rPr>
              <a:t>B,  A</a:t>
            </a:r>
            <a:endParaRPr lang="it-IT" sz="2800" baseline="-25000">
              <a:solidFill>
                <a:srgbClr val="0000CC"/>
              </a:solidFill>
              <a:latin typeface="Arial" pitchFamily="-107" charset="0"/>
              <a:ea typeface="ＭＳ Ｐゴシック" pitchFamily="-107" charset="-128"/>
              <a:cs typeface="ＭＳ Ｐゴシック" pitchFamily="-107" charset="-128"/>
            </a:endParaRPr>
          </a:p>
          <a:p>
            <a:pPr algn="ctr">
              <a:lnSpc>
                <a:spcPct val="75000"/>
              </a:lnSpc>
              <a:spcAft>
                <a:spcPct val="20000"/>
              </a:spcAft>
              <a:buFontTx/>
              <a:buNone/>
            </a:pPr>
            <a:r>
              <a:rPr lang="it-IT" sz="2800">
                <a:solidFill>
                  <a:srgbClr val="0000CC"/>
                </a:solidFill>
                <a:latin typeface="Arial" pitchFamily="-107" charset="0"/>
                <a:ea typeface="ＭＳ Ｐゴシック" pitchFamily="-107" charset="-128"/>
                <a:cs typeface="ＭＳ Ｐゴシック" pitchFamily="-107" charset="-128"/>
              </a:rPr>
              <a:t>B</a:t>
            </a:r>
            <a:endParaRPr lang="it-IT" sz="2800" i="1">
              <a:solidFill>
                <a:srgbClr val="0000CC"/>
              </a:solidFill>
              <a:latin typeface="Arial" pitchFamily="-107" charset="0"/>
              <a:ea typeface="ＭＳ Ｐゴシック" pitchFamily="-107" charset="-128"/>
              <a:cs typeface="ＭＳ Ｐゴシック" pitchFamily="-107" charset="-128"/>
            </a:endParaRPr>
          </a:p>
        </p:txBody>
      </p:sp>
      <p:sp>
        <p:nvSpPr>
          <p:cNvPr id="285705" name="Rectangle 8"/>
          <p:cNvSpPr>
            <a:spLocks noChangeArrowheads="1"/>
          </p:cNvSpPr>
          <p:nvPr/>
        </p:nvSpPr>
        <p:spPr bwMode="auto">
          <a:xfrm>
            <a:off x="539750" y="1014413"/>
            <a:ext cx="2527300" cy="433387"/>
          </a:xfrm>
          <a:prstGeom prst="rect">
            <a:avLst/>
          </a:prstGeom>
          <a:noFill/>
          <a:ln w="9525" cap="rnd">
            <a:noFill/>
            <a:prstDash val="sysDot"/>
            <a:miter lim="800000"/>
            <a:headEnd/>
            <a:tailEnd/>
          </a:ln>
        </p:spPr>
        <p:txBody>
          <a:bodyPr wrap="none">
            <a:prstTxWarp prst="textNoShape">
              <a:avLst/>
            </a:prstTxWarp>
            <a:spAutoFit/>
          </a:bodyPr>
          <a:lstStyle/>
          <a:p>
            <a:pPr>
              <a:lnSpc>
                <a:spcPct val="80000"/>
              </a:lnSpc>
              <a:spcBef>
                <a:spcPct val="20000"/>
              </a:spcBef>
            </a:pPr>
            <a:r>
              <a:rPr lang="it-IT" sz="2800" b="1">
                <a:solidFill>
                  <a:srgbClr val="FF0000"/>
                </a:solidFill>
                <a:latin typeface="Comic Sans MS" pitchFamily="-107" charset="0"/>
              </a:rPr>
              <a:t>Modus ponens</a:t>
            </a:r>
          </a:p>
        </p:txBody>
      </p:sp>
      <p:sp>
        <p:nvSpPr>
          <p:cNvPr id="285706" name="Rectangle 9"/>
          <p:cNvSpPr>
            <a:spLocks noChangeArrowheads="1"/>
          </p:cNvSpPr>
          <p:nvPr/>
        </p:nvSpPr>
        <p:spPr bwMode="auto">
          <a:xfrm>
            <a:off x="468313" y="1557338"/>
            <a:ext cx="6408737" cy="869950"/>
          </a:xfrm>
          <a:prstGeom prst="rect">
            <a:avLst/>
          </a:prstGeom>
          <a:noFill/>
          <a:ln w="9525" cap="rnd">
            <a:noFill/>
            <a:prstDash val="sysDot"/>
            <a:miter lim="800000"/>
            <a:headEnd/>
            <a:tailEnd/>
          </a:ln>
        </p:spPr>
        <p:txBody>
          <a:bodyPr>
            <a:prstTxWarp prst="textNoShape">
              <a:avLst/>
            </a:prstTxWarp>
            <a:spAutoFit/>
          </a:bodyPr>
          <a:lstStyle/>
          <a:p>
            <a:pPr>
              <a:lnSpc>
                <a:spcPct val="75000"/>
              </a:lnSpc>
            </a:pPr>
            <a:r>
              <a:rPr lang="it-IT" sz="2000">
                <a:latin typeface="Comic Sans MS" pitchFamily="-107" charset="0"/>
              </a:rPr>
              <a:t>“Se Socrate è un uomo, Socrate è mortale.   </a:t>
            </a:r>
          </a:p>
          <a:p>
            <a:pPr>
              <a:lnSpc>
                <a:spcPct val="75000"/>
              </a:lnSpc>
            </a:pPr>
            <a:r>
              <a:rPr lang="it-IT" sz="2000">
                <a:latin typeface="Comic Sans MS" pitchFamily="-107" charset="0"/>
              </a:rPr>
              <a:t> Socrate è un uomo.</a:t>
            </a:r>
          </a:p>
          <a:p>
            <a:pPr>
              <a:lnSpc>
                <a:spcPct val="75000"/>
              </a:lnSpc>
            </a:pPr>
            <a:endParaRPr lang="it-IT" sz="800">
              <a:latin typeface="Comic Sans MS" pitchFamily="-107" charset="0"/>
            </a:endParaRPr>
          </a:p>
          <a:p>
            <a:pPr>
              <a:lnSpc>
                <a:spcPct val="75000"/>
              </a:lnSpc>
            </a:pPr>
            <a:r>
              <a:rPr lang="it-IT" sz="2000">
                <a:latin typeface="Comic Sans MS" pitchFamily="-107" charset="0"/>
              </a:rPr>
              <a:t> Quindi Socrate è mortale”.</a:t>
            </a:r>
          </a:p>
        </p:txBody>
      </p:sp>
      <p:sp>
        <p:nvSpPr>
          <p:cNvPr id="285707" name="Rectangle 10"/>
          <p:cNvSpPr>
            <a:spLocks noChangeArrowheads="1"/>
          </p:cNvSpPr>
          <p:nvPr/>
        </p:nvSpPr>
        <p:spPr bwMode="auto">
          <a:xfrm>
            <a:off x="547688" y="2800350"/>
            <a:ext cx="2513012" cy="412750"/>
          </a:xfrm>
          <a:prstGeom prst="rect">
            <a:avLst/>
          </a:prstGeom>
          <a:noFill/>
          <a:ln w="9525" cap="rnd">
            <a:noFill/>
            <a:prstDash val="sysDot"/>
            <a:miter lim="800000"/>
            <a:headEnd/>
            <a:tailEnd/>
          </a:ln>
        </p:spPr>
        <p:txBody>
          <a:bodyPr wrap="none">
            <a:prstTxWarp prst="textNoShape">
              <a:avLst/>
            </a:prstTxWarp>
            <a:spAutoFit/>
          </a:bodyPr>
          <a:lstStyle/>
          <a:p>
            <a:pPr>
              <a:lnSpc>
                <a:spcPct val="75000"/>
              </a:lnSpc>
            </a:pPr>
            <a:r>
              <a:rPr lang="it-IT" sz="2800" b="1">
                <a:solidFill>
                  <a:srgbClr val="FF0000"/>
                </a:solidFill>
                <a:latin typeface="Comic Sans MS" pitchFamily="-107" charset="0"/>
              </a:rPr>
              <a:t>Modus tollens</a:t>
            </a:r>
          </a:p>
        </p:txBody>
      </p:sp>
      <p:sp>
        <p:nvSpPr>
          <p:cNvPr id="285708" name="Rectangle 11"/>
          <p:cNvSpPr>
            <a:spLocks noChangeArrowheads="1"/>
          </p:cNvSpPr>
          <p:nvPr/>
        </p:nvSpPr>
        <p:spPr bwMode="auto">
          <a:xfrm>
            <a:off x="468313" y="3284538"/>
            <a:ext cx="6264275" cy="881062"/>
          </a:xfrm>
          <a:prstGeom prst="rect">
            <a:avLst/>
          </a:prstGeom>
          <a:noFill/>
          <a:ln w="9525" cap="rnd">
            <a:noFill/>
            <a:prstDash val="sysDot"/>
            <a:miter lim="800000"/>
            <a:headEnd/>
            <a:tailEnd/>
          </a:ln>
        </p:spPr>
        <p:txBody>
          <a:bodyPr>
            <a:prstTxWarp prst="textNoShape">
              <a:avLst/>
            </a:prstTxWarp>
            <a:spAutoFit/>
          </a:bodyPr>
          <a:lstStyle/>
          <a:p>
            <a:pPr>
              <a:lnSpc>
                <a:spcPct val="75000"/>
              </a:lnSpc>
            </a:pPr>
            <a:r>
              <a:rPr lang="it-IT" sz="2000">
                <a:latin typeface="Comic Sans MS" pitchFamily="-107" charset="0"/>
              </a:rPr>
              <a:t>“Se Los Angeles è in Cina, Los Angeles è in Asia.   </a:t>
            </a:r>
          </a:p>
          <a:p>
            <a:pPr>
              <a:lnSpc>
                <a:spcPct val="75000"/>
              </a:lnSpc>
            </a:pPr>
            <a:r>
              <a:rPr lang="it-IT" sz="2000">
                <a:latin typeface="Comic Sans MS" pitchFamily="-107" charset="0"/>
              </a:rPr>
              <a:t> Los Angeles non è in Asia.</a:t>
            </a:r>
          </a:p>
          <a:p>
            <a:pPr>
              <a:lnSpc>
                <a:spcPct val="75000"/>
              </a:lnSpc>
            </a:pPr>
            <a:endParaRPr lang="it-IT" sz="900">
              <a:latin typeface="Comic Sans MS" pitchFamily="-107" charset="0"/>
            </a:endParaRPr>
          </a:p>
          <a:p>
            <a:pPr>
              <a:lnSpc>
                <a:spcPct val="75000"/>
              </a:lnSpc>
            </a:pPr>
            <a:r>
              <a:rPr lang="it-IT" sz="2000">
                <a:latin typeface="Comic Sans MS" pitchFamily="-107" charset="0"/>
              </a:rPr>
              <a:t>Quindi Los Angeles non è in Cina”.</a:t>
            </a:r>
          </a:p>
        </p:txBody>
      </p:sp>
      <p:sp>
        <p:nvSpPr>
          <p:cNvPr id="285709" name="Rectangle 12"/>
          <p:cNvSpPr>
            <a:spLocks noChangeArrowheads="1"/>
          </p:cNvSpPr>
          <p:nvPr/>
        </p:nvSpPr>
        <p:spPr bwMode="auto">
          <a:xfrm>
            <a:off x="501650" y="5256213"/>
            <a:ext cx="6446838" cy="892175"/>
          </a:xfrm>
          <a:prstGeom prst="rect">
            <a:avLst/>
          </a:prstGeom>
          <a:noFill/>
          <a:ln w="9525" cap="rnd">
            <a:noFill/>
            <a:prstDash val="sysDot"/>
            <a:miter lim="800000"/>
            <a:headEnd/>
            <a:tailEnd/>
          </a:ln>
        </p:spPr>
        <p:txBody>
          <a:bodyPr>
            <a:prstTxWarp prst="textNoShape">
              <a:avLst/>
            </a:prstTxWarp>
            <a:spAutoFit/>
          </a:bodyPr>
          <a:lstStyle/>
          <a:p>
            <a:pPr>
              <a:lnSpc>
                <a:spcPct val="75000"/>
              </a:lnSpc>
            </a:pPr>
            <a:r>
              <a:rPr lang="it-IT" sz="2000">
                <a:latin typeface="Comic Sans MS" pitchFamily="-107" charset="0"/>
              </a:rPr>
              <a:t>“Fabiana legge l’Unione Sarda o la Nuova Sardegna.</a:t>
            </a:r>
            <a:br>
              <a:rPr lang="it-IT" sz="2000">
                <a:latin typeface="Comic Sans MS" pitchFamily="-107" charset="0"/>
              </a:rPr>
            </a:br>
            <a:r>
              <a:rPr lang="it-IT" sz="2000">
                <a:latin typeface="Comic Sans MS" pitchFamily="-107" charset="0"/>
              </a:rPr>
              <a:t> Ma non legge l’Unione Sarda.</a:t>
            </a:r>
          </a:p>
          <a:p>
            <a:pPr>
              <a:lnSpc>
                <a:spcPct val="75000"/>
              </a:lnSpc>
            </a:pPr>
            <a:endParaRPr lang="it-IT" sz="1000">
              <a:latin typeface="Comic Sans MS" pitchFamily="-107" charset="0"/>
            </a:endParaRPr>
          </a:p>
          <a:p>
            <a:pPr>
              <a:lnSpc>
                <a:spcPct val="75000"/>
              </a:lnSpc>
            </a:pPr>
            <a:r>
              <a:rPr lang="it-IT" sz="2000">
                <a:latin typeface="Comic Sans MS" pitchFamily="-107" charset="0"/>
              </a:rPr>
              <a:t>Quindi, legge la Nuova Sardegna”.</a:t>
            </a:r>
          </a:p>
        </p:txBody>
      </p:sp>
      <p:sp>
        <p:nvSpPr>
          <p:cNvPr id="285710" name="Rectangle 13"/>
          <p:cNvSpPr>
            <a:spLocks noChangeArrowheads="1"/>
          </p:cNvSpPr>
          <p:nvPr/>
        </p:nvSpPr>
        <p:spPr bwMode="auto">
          <a:xfrm>
            <a:off x="595313" y="4754563"/>
            <a:ext cx="3759200" cy="412750"/>
          </a:xfrm>
          <a:prstGeom prst="rect">
            <a:avLst/>
          </a:prstGeom>
          <a:noFill/>
          <a:ln w="9525" cap="rnd">
            <a:noFill/>
            <a:prstDash val="sysDot"/>
            <a:miter lim="800000"/>
            <a:headEnd/>
            <a:tailEnd/>
          </a:ln>
        </p:spPr>
        <p:txBody>
          <a:bodyPr wrap="none">
            <a:prstTxWarp prst="textNoShape">
              <a:avLst/>
            </a:prstTxWarp>
            <a:spAutoFit/>
          </a:bodyPr>
          <a:lstStyle/>
          <a:p>
            <a:pPr>
              <a:lnSpc>
                <a:spcPct val="75000"/>
              </a:lnSpc>
            </a:pPr>
            <a:r>
              <a:rPr lang="it-IT" sz="2800" b="1">
                <a:solidFill>
                  <a:srgbClr val="FF0000"/>
                </a:solidFill>
                <a:latin typeface="Comic Sans MS" pitchFamily="-107" charset="0"/>
              </a:rPr>
              <a:t>Sillogismo disgiuntivo</a:t>
            </a:r>
          </a:p>
        </p:txBody>
      </p:sp>
      <p:sp>
        <p:nvSpPr>
          <p:cNvPr id="285711" name="Rectangle 14"/>
          <p:cNvSpPr>
            <a:spLocks noChangeArrowheads="1"/>
          </p:cNvSpPr>
          <p:nvPr/>
        </p:nvSpPr>
        <p:spPr bwMode="auto">
          <a:xfrm>
            <a:off x="6877050" y="3284538"/>
            <a:ext cx="1871663" cy="936625"/>
          </a:xfrm>
          <a:prstGeom prst="rect">
            <a:avLst/>
          </a:prstGeom>
          <a:noFill/>
          <a:ln w="9525">
            <a:noFill/>
            <a:miter lim="800000"/>
            <a:headEnd/>
            <a:tailEnd/>
          </a:ln>
        </p:spPr>
        <p:txBody>
          <a:bodyPr>
            <a:prstTxWarp prst="textNoShape">
              <a:avLst/>
            </a:prstTxWarp>
          </a:bodyPr>
          <a:lstStyle/>
          <a:p>
            <a:pPr marL="342900" indent="-342900" algn="ctr">
              <a:lnSpc>
                <a:spcPct val="75000"/>
              </a:lnSpc>
              <a:spcBef>
                <a:spcPct val="20000"/>
              </a:spcBef>
              <a:spcAft>
                <a:spcPct val="20000"/>
              </a:spcAft>
            </a:pPr>
            <a:r>
              <a:rPr lang="it-IT" sz="2800">
                <a:solidFill>
                  <a:srgbClr val="0000CC"/>
                </a:solidFill>
              </a:rPr>
              <a:t>A</a:t>
            </a:r>
            <a:r>
              <a:rPr lang="it-IT" sz="2800">
                <a:solidFill>
                  <a:srgbClr val="0000CC"/>
                </a:solidFill>
                <a:latin typeface="Symbol" pitchFamily="-107" charset="2"/>
              </a:rPr>
              <a:t>®</a:t>
            </a:r>
            <a:r>
              <a:rPr lang="it-IT" sz="2800">
                <a:solidFill>
                  <a:srgbClr val="0000CC"/>
                </a:solidFill>
              </a:rPr>
              <a:t>B, </a:t>
            </a:r>
            <a:r>
              <a:rPr lang="it-IT" sz="2800">
                <a:solidFill>
                  <a:srgbClr val="0000CC"/>
                </a:solidFill>
                <a:latin typeface="Symbol" pitchFamily="-107" charset="2"/>
              </a:rPr>
              <a:t>Ø</a:t>
            </a:r>
            <a:r>
              <a:rPr lang="it-IT" sz="2800">
                <a:solidFill>
                  <a:srgbClr val="0000CC"/>
                </a:solidFill>
              </a:rPr>
              <a:t>B</a:t>
            </a:r>
            <a:endParaRPr lang="it-IT" sz="2800" baseline="-25000">
              <a:solidFill>
                <a:srgbClr val="0000CC"/>
              </a:solidFill>
            </a:endParaRPr>
          </a:p>
          <a:p>
            <a:pPr marL="342900" indent="-342900" algn="ctr">
              <a:lnSpc>
                <a:spcPct val="75000"/>
              </a:lnSpc>
              <a:spcBef>
                <a:spcPct val="20000"/>
              </a:spcBef>
              <a:spcAft>
                <a:spcPct val="20000"/>
              </a:spcAft>
            </a:pPr>
            <a:r>
              <a:rPr lang="it-IT" sz="2800">
                <a:solidFill>
                  <a:srgbClr val="0000CC"/>
                </a:solidFill>
                <a:latin typeface="Symbol" pitchFamily="-107" charset="2"/>
              </a:rPr>
              <a:t>Ø</a:t>
            </a:r>
            <a:r>
              <a:rPr lang="it-IT" sz="2800">
                <a:solidFill>
                  <a:srgbClr val="0000CC"/>
                </a:solidFill>
              </a:rPr>
              <a:t>A</a:t>
            </a:r>
          </a:p>
        </p:txBody>
      </p:sp>
      <p:sp>
        <p:nvSpPr>
          <p:cNvPr id="285712" name="Rectangle 15"/>
          <p:cNvSpPr>
            <a:spLocks noChangeArrowheads="1"/>
          </p:cNvSpPr>
          <p:nvPr/>
        </p:nvSpPr>
        <p:spPr bwMode="auto">
          <a:xfrm>
            <a:off x="6804025" y="5157788"/>
            <a:ext cx="1871663" cy="1150937"/>
          </a:xfrm>
          <a:prstGeom prst="rect">
            <a:avLst/>
          </a:prstGeom>
          <a:noFill/>
          <a:ln w="9525">
            <a:noFill/>
            <a:miter lim="800000"/>
            <a:headEnd/>
            <a:tailEnd/>
          </a:ln>
        </p:spPr>
        <p:txBody>
          <a:bodyPr>
            <a:prstTxWarp prst="textNoShape">
              <a:avLst/>
            </a:prstTxWarp>
          </a:bodyPr>
          <a:lstStyle/>
          <a:p>
            <a:pPr marL="342900" indent="-342900" algn="ctr">
              <a:lnSpc>
                <a:spcPct val="75000"/>
              </a:lnSpc>
            </a:pPr>
            <a:r>
              <a:rPr lang="it-IT" sz="2800">
                <a:solidFill>
                  <a:srgbClr val="0000CC"/>
                </a:solidFill>
              </a:rPr>
              <a:t>A</a:t>
            </a:r>
            <a:r>
              <a:rPr lang="it-IT" sz="2800">
                <a:solidFill>
                  <a:srgbClr val="0000CC"/>
                </a:solidFill>
                <a:latin typeface="Symbol" pitchFamily="-107" charset="2"/>
              </a:rPr>
              <a:t>Ú</a:t>
            </a:r>
            <a:r>
              <a:rPr lang="it-IT" sz="2800">
                <a:solidFill>
                  <a:srgbClr val="0000CC"/>
                </a:solidFill>
              </a:rPr>
              <a:t>B, </a:t>
            </a:r>
            <a:r>
              <a:rPr lang="it-IT" sz="2800">
                <a:solidFill>
                  <a:srgbClr val="0000CC"/>
                </a:solidFill>
                <a:latin typeface="Symbol" pitchFamily="-107" charset="2"/>
              </a:rPr>
              <a:t>Ø</a:t>
            </a:r>
            <a:r>
              <a:rPr lang="it-IT" sz="2800">
                <a:solidFill>
                  <a:srgbClr val="0000CC"/>
                </a:solidFill>
              </a:rPr>
              <a:t>A</a:t>
            </a:r>
          </a:p>
          <a:p>
            <a:pPr marL="342900" indent="-342900" algn="ctr">
              <a:lnSpc>
                <a:spcPct val="75000"/>
              </a:lnSpc>
            </a:pPr>
            <a:endParaRPr lang="it-IT" sz="2800" baseline="-25000">
              <a:solidFill>
                <a:srgbClr val="0000CC"/>
              </a:solidFill>
            </a:endParaRPr>
          </a:p>
          <a:p>
            <a:pPr marL="342900" indent="-342900" algn="ctr">
              <a:lnSpc>
                <a:spcPct val="75000"/>
              </a:lnSpc>
            </a:pPr>
            <a:r>
              <a:rPr lang="it-IT" sz="2800">
                <a:solidFill>
                  <a:srgbClr val="0000CC"/>
                </a:solidFill>
              </a:rPr>
              <a:t>B</a:t>
            </a:r>
          </a:p>
        </p:txBody>
      </p:sp>
      <p:sp>
        <p:nvSpPr>
          <p:cNvPr id="285713" name="Line 16"/>
          <p:cNvSpPr>
            <a:spLocks noChangeShapeType="1"/>
          </p:cNvSpPr>
          <p:nvPr/>
        </p:nvSpPr>
        <p:spPr bwMode="auto">
          <a:xfrm>
            <a:off x="7019925" y="1916113"/>
            <a:ext cx="1477963" cy="0"/>
          </a:xfrm>
          <a:prstGeom prst="line">
            <a:avLst/>
          </a:prstGeom>
          <a:noFill/>
          <a:ln w="28575">
            <a:solidFill>
              <a:srgbClr val="0000CC"/>
            </a:solidFill>
            <a:round/>
            <a:headEnd/>
            <a:tailEnd/>
          </a:ln>
        </p:spPr>
        <p:txBody>
          <a:bodyPr>
            <a:prstTxWarp prst="textNoShape">
              <a:avLst/>
            </a:prstTxWarp>
          </a:bodyPr>
          <a:lstStyle/>
          <a:p>
            <a:endParaRPr lang="it-IT"/>
          </a:p>
        </p:txBody>
      </p:sp>
      <p:sp>
        <p:nvSpPr>
          <p:cNvPr id="285714" name="Line 17"/>
          <p:cNvSpPr>
            <a:spLocks noChangeShapeType="1"/>
          </p:cNvSpPr>
          <p:nvPr/>
        </p:nvSpPr>
        <p:spPr bwMode="auto">
          <a:xfrm>
            <a:off x="7092950" y="3702050"/>
            <a:ext cx="1439863" cy="0"/>
          </a:xfrm>
          <a:prstGeom prst="line">
            <a:avLst/>
          </a:prstGeom>
          <a:noFill/>
          <a:ln w="28575">
            <a:solidFill>
              <a:srgbClr val="0000CC"/>
            </a:solidFill>
            <a:round/>
            <a:headEnd/>
            <a:tailEnd/>
          </a:ln>
        </p:spPr>
        <p:txBody>
          <a:bodyPr>
            <a:prstTxWarp prst="textNoShape">
              <a:avLst/>
            </a:prstTxWarp>
          </a:bodyPr>
          <a:lstStyle/>
          <a:p>
            <a:endParaRPr lang="it-IT"/>
          </a:p>
        </p:txBody>
      </p:sp>
      <p:sp>
        <p:nvSpPr>
          <p:cNvPr id="285715" name="Line 18"/>
          <p:cNvSpPr>
            <a:spLocks noChangeShapeType="1"/>
          </p:cNvSpPr>
          <p:nvPr/>
        </p:nvSpPr>
        <p:spPr bwMode="auto">
          <a:xfrm>
            <a:off x="7019925" y="5589588"/>
            <a:ext cx="1439863" cy="0"/>
          </a:xfrm>
          <a:prstGeom prst="line">
            <a:avLst/>
          </a:prstGeom>
          <a:noFill/>
          <a:ln w="28575">
            <a:solidFill>
              <a:srgbClr val="0000CC"/>
            </a:solidFill>
            <a:round/>
            <a:headEnd/>
            <a:tailEnd/>
          </a:ln>
        </p:spPr>
        <p:txBody>
          <a:bodyPr>
            <a:prstTxWarp prst="textNoShape">
              <a:avLst/>
            </a:prstTxWarp>
          </a:bodyPr>
          <a:lstStyle/>
          <a:p>
            <a:endParaRPr lang="it-IT"/>
          </a:p>
        </p:txBody>
      </p:sp>
      <p:sp>
        <p:nvSpPr>
          <p:cNvPr id="285716" name="Oval 19"/>
          <p:cNvSpPr>
            <a:spLocks noChangeArrowheads="1"/>
          </p:cNvSpPr>
          <p:nvPr/>
        </p:nvSpPr>
        <p:spPr bwMode="auto">
          <a:xfrm>
            <a:off x="6732588" y="1125538"/>
            <a:ext cx="2016125" cy="1511300"/>
          </a:xfrm>
          <a:prstGeom prst="ellipse">
            <a:avLst/>
          </a:prstGeom>
          <a:solidFill>
            <a:schemeClr val="accent1">
              <a:alpha val="9019"/>
            </a:schemeClr>
          </a:solidFill>
          <a:ln w="9525" cap="rnd">
            <a:solidFill>
              <a:schemeClr val="tx1"/>
            </a:solidFill>
            <a:prstDash val="sysDot"/>
            <a:round/>
            <a:headEnd/>
            <a:tailEnd/>
          </a:ln>
        </p:spPr>
        <p:txBody>
          <a:bodyPr wrap="none" anchor="ctr">
            <a:prstTxWarp prst="textNoShape">
              <a:avLst/>
            </a:prstTxWarp>
          </a:bodyPr>
          <a:lstStyle/>
          <a:p>
            <a:endParaRPr lang="it-IT"/>
          </a:p>
        </p:txBody>
      </p:sp>
      <p:sp>
        <p:nvSpPr>
          <p:cNvPr id="285717" name="Oval 20"/>
          <p:cNvSpPr>
            <a:spLocks noChangeArrowheads="1"/>
          </p:cNvSpPr>
          <p:nvPr/>
        </p:nvSpPr>
        <p:spPr bwMode="auto">
          <a:xfrm>
            <a:off x="6732588" y="2924175"/>
            <a:ext cx="2016125" cy="1511300"/>
          </a:xfrm>
          <a:prstGeom prst="ellipse">
            <a:avLst/>
          </a:prstGeom>
          <a:solidFill>
            <a:schemeClr val="accent1">
              <a:alpha val="9019"/>
            </a:schemeClr>
          </a:solidFill>
          <a:ln w="9525" cap="rnd">
            <a:solidFill>
              <a:srgbClr val="0000CC"/>
            </a:solidFill>
            <a:prstDash val="sysDot"/>
            <a:round/>
            <a:headEnd/>
            <a:tailEnd/>
          </a:ln>
        </p:spPr>
        <p:txBody>
          <a:bodyPr wrap="none" anchor="ctr">
            <a:prstTxWarp prst="textNoShape">
              <a:avLst/>
            </a:prstTxWarp>
          </a:bodyPr>
          <a:lstStyle/>
          <a:p>
            <a:endParaRPr lang="it-IT"/>
          </a:p>
        </p:txBody>
      </p:sp>
      <p:sp>
        <p:nvSpPr>
          <p:cNvPr id="285718" name="Line 21"/>
          <p:cNvSpPr>
            <a:spLocks noChangeShapeType="1"/>
          </p:cNvSpPr>
          <p:nvPr/>
        </p:nvSpPr>
        <p:spPr bwMode="auto">
          <a:xfrm flipV="1">
            <a:off x="3995738" y="2205038"/>
            <a:ext cx="3384550" cy="0"/>
          </a:xfrm>
          <a:prstGeom prst="line">
            <a:avLst/>
          </a:prstGeom>
          <a:noFill/>
          <a:ln w="9525" cap="rnd">
            <a:solidFill>
              <a:schemeClr val="tx1"/>
            </a:solidFill>
            <a:prstDash val="sysDot"/>
            <a:round/>
            <a:headEnd/>
            <a:tailEnd type="oval" w="med" len="med"/>
          </a:ln>
        </p:spPr>
        <p:txBody>
          <a:bodyPr>
            <a:prstTxWarp prst="textNoShape">
              <a:avLst/>
            </a:prstTxWarp>
          </a:bodyPr>
          <a:lstStyle/>
          <a:p>
            <a:endParaRPr lang="it-IT"/>
          </a:p>
        </p:txBody>
      </p:sp>
      <p:sp>
        <p:nvSpPr>
          <p:cNvPr id="285719" name="Line 22"/>
          <p:cNvSpPr>
            <a:spLocks noChangeShapeType="1"/>
          </p:cNvSpPr>
          <p:nvPr/>
        </p:nvSpPr>
        <p:spPr bwMode="auto">
          <a:xfrm>
            <a:off x="4572000" y="4005263"/>
            <a:ext cx="2736850" cy="0"/>
          </a:xfrm>
          <a:prstGeom prst="line">
            <a:avLst/>
          </a:prstGeom>
          <a:noFill/>
          <a:ln w="9525" cap="rnd">
            <a:solidFill>
              <a:schemeClr val="tx1"/>
            </a:solidFill>
            <a:prstDash val="sysDot"/>
            <a:round/>
            <a:headEnd/>
            <a:tailEnd type="oval" w="med" len="med"/>
          </a:ln>
        </p:spPr>
        <p:txBody>
          <a:bodyPr>
            <a:prstTxWarp prst="textNoShape">
              <a:avLst/>
            </a:prstTxWarp>
          </a:bodyPr>
          <a:lstStyle/>
          <a:p>
            <a:endParaRPr lang="it-IT"/>
          </a:p>
        </p:txBody>
      </p:sp>
      <p:sp>
        <p:nvSpPr>
          <p:cNvPr id="285720" name="Line 23"/>
          <p:cNvSpPr>
            <a:spLocks noChangeShapeType="1"/>
          </p:cNvSpPr>
          <p:nvPr/>
        </p:nvSpPr>
        <p:spPr bwMode="auto">
          <a:xfrm>
            <a:off x="4643438" y="5949950"/>
            <a:ext cx="2736850" cy="0"/>
          </a:xfrm>
          <a:prstGeom prst="line">
            <a:avLst/>
          </a:prstGeom>
          <a:noFill/>
          <a:ln w="9525" cap="rnd">
            <a:solidFill>
              <a:schemeClr val="tx1"/>
            </a:solidFill>
            <a:prstDash val="sysDot"/>
            <a:round/>
            <a:headEnd/>
            <a:tailEnd type="oval" w="med" len="med"/>
          </a:ln>
        </p:spPr>
        <p:txBody>
          <a:bodyPr>
            <a:prstTxWarp prst="textNoShape">
              <a:avLst/>
            </a:prstTxWarp>
          </a:bodyPr>
          <a:lstStyle/>
          <a:p>
            <a:endParaRPr lang="it-IT"/>
          </a:p>
        </p:txBody>
      </p:sp>
    </p:spTree>
  </p:cSld>
  <p:clrMapOvr>
    <a:masterClrMapping/>
  </p:clrMapOvr>
  <p:transition>
    <p:fade/>
  </p:transition>
  <p:timing>
    <p:tnLst>
      <p:par>
        <p:cTn id="1" dur="indefinite" restart="never" nodeType="tmRoot"/>
      </p:par>
    </p:tnLst>
  </p:timing>
</p:sld>
</file>

<file path=ppt/slides/slide15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9" name="Segnaposto numero diapositiva 5"/>
          <p:cNvSpPr>
            <a:spLocks noGrp="1"/>
          </p:cNvSpPr>
          <p:nvPr>
            <p:ph type="sldNum" sz="quarter" idx="12"/>
          </p:nvPr>
        </p:nvSpPr>
        <p:spPr/>
        <p:txBody>
          <a:bodyPr/>
          <a:lstStyle/>
          <a:p>
            <a:pPr>
              <a:defRPr/>
            </a:pPr>
            <a:fld id="{025F4013-19B4-3E4B-A605-6DEFCC2A2251}" type="slidenum">
              <a:rPr lang="it-IT"/>
              <a:pPr>
                <a:defRPr/>
              </a:pPr>
              <a:t>154</a:t>
            </a:fld>
            <a:endParaRPr lang="it-IT"/>
          </a:p>
        </p:txBody>
      </p:sp>
      <p:sp>
        <p:nvSpPr>
          <p:cNvPr id="287747" name="Rectangle 2"/>
          <p:cNvSpPr>
            <a:spLocks noChangeArrowheads="1"/>
          </p:cNvSpPr>
          <p:nvPr/>
        </p:nvSpPr>
        <p:spPr bwMode="auto">
          <a:xfrm>
            <a:off x="323850" y="1557338"/>
            <a:ext cx="8351838" cy="1584325"/>
          </a:xfrm>
          <a:prstGeom prst="rect">
            <a:avLst/>
          </a:prstGeom>
          <a:solidFill>
            <a:schemeClr val="accent1">
              <a:alpha val="9019"/>
            </a:schemeClr>
          </a:solidFill>
          <a:ln w="9525" cap="rnd">
            <a:solidFill>
              <a:schemeClr val="tx1"/>
            </a:solidFill>
            <a:prstDash val="sysDot"/>
            <a:miter lim="800000"/>
            <a:headEnd/>
            <a:tailEnd/>
          </a:ln>
        </p:spPr>
        <p:txBody>
          <a:bodyPr wrap="none" anchor="ctr">
            <a:prstTxWarp prst="textNoShape">
              <a:avLst/>
            </a:prstTxWarp>
          </a:bodyPr>
          <a:lstStyle/>
          <a:p>
            <a:endParaRPr lang="it-IT"/>
          </a:p>
        </p:txBody>
      </p:sp>
      <p:sp>
        <p:nvSpPr>
          <p:cNvPr id="287748" name="Rectangle 3"/>
          <p:cNvSpPr>
            <a:spLocks noChangeArrowheads="1"/>
          </p:cNvSpPr>
          <p:nvPr/>
        </p:nvSpPr>
        <p:spPr bwMode="auto">
          <a:xfrm>
            <a:off x="322263" y="3860800"/>
            <a:ext cx="8353425" cy="1511300"/>
          </a:xfrm>
          <a:prstGeom prst="rect">
            <a:avLst/>
          </a:prstGeom>
          <a:solidFill>
            <a:schemeClr val="accent1">
              <a:alpha val="9019"/>
            </a:schemeClr>
          </a:solidFill>
          <a:ln w="9525" cap="rnd">
            <a:solidFill>
              <a:schemeClr val="tx1"/>
            </a:solidFill>
            <a:prstDash val="sysDot"/>
            <a:miter lim="800000"/>
            <a:headEnd/>
            <a:tailEnd/>
          </a:ln>
        </p:spPr>
        <p:txBody>
          <a:bodyPr wrap="none" anchor="ctr">
            <a:prstTxWarp prst="textNoShape">
              <a:avLst/>
            </a:prstTxWarp>
          </a:bodyPr>
          <a:lstStyle/>
          <a:p>
            <a:endParaRPr lang="it-IT"/>
          </a:p>
        </p:txBody>
      </p:sp>
      <p:sp>
        <p:nvSpPr>
          <p:cNvPr id="130052" name="Rectangle 4"/>
          <p:cNvSpPr>
            <a:spLocks noGrp="1" noChangeArrowheads="1"/>
          </p:cNvSpPr>
          <p:nvPr>
            <p:ph type="title"/>
          </p:nvPr>
        </p:nvSpPr>
        <p:spPr>
          <a:xfrm>
            <a:off x="457200" y="201613"/>
            <a:ext cx="8229600" cy="490537"/>
          </a:xfrm>
        </p:spPr>
        <p:txBody>
          <a:bodyPr anchor="t">
            <a:normAutofit fontScale="90000"/>
          </a:bodyPr>
          <a:lstStyle/>
          <a:p>
            <a:pPr>
              <a:defRPr/>
            </a:pPr>
            <a:r>
              <a:rPr lang="it-IT" sz="3200" b="1">
                <a:latin typeface="Tahoma" pitchFamily="-84" charset="0"/>
              </a:rPr>
              <a:t>Argomenti formalmente validi </a:t>
            </a:r>
          </a:p>
        </p:txBody>
      </p:sp>
      <p:sp>
        <p:nvSpPr>
          <p:cNvPr id="287750" name="Rectangle 5"/>
          <p:cNvSpPr>
            <a:spLocks noGrp="1" noChangeArrowheads="1"/>
          </p:cNvSpPr>
          <p:nvPr>
            <p:ph type="body" idx="1"/>
          </p:nvPr>
        </p:nvSpPr>
        <p:spPr>
          <a:xfrm>
            <a:off x="395288" y="4076700"/>
            <a:ext cx="8435975" cy="1152525"/>
          </a:xfrm>
        </p:spPr>
        <p:txBody>
          <a:bodyPr/>
          <a:lstStyle/>
          <a:p>
            <a:pPr marL="0" indent="0">
              <a:lnSpc>
                <a:spcPct val="80000"/>
              </a:lnSpc>
              <a:buFontTx/>
              <a:buNone/>
            </a:pPr>
            <a:r>
              <a:rPr lang="it-IT" sz="2800">
                <a:latin typeface="Arial" pitchFamily="-107" charset="0"/>
                <a:ea typeface="ＭＳ Ｐゴシック" pitchFamily="-107" charset="-128"/>
                <a:cs typeface="ＭＳ Ｐゴシック" pitchFamily="-107" charset="-128"/>
              </a:rPr>
              <a:t>Un argomento si dice </a:t>
            </a:r>
            <a:r>
              <a:rPr lang="it-IT" sz="2800">
                <a:solidFill>
                  <a:srgbClr val="FF0000"/>
                </a:solidFill>
                <a:latin typeface="Arial" pitchFamily="-107" charset="0"/>
                <a:ea typeface="ＭＳ Ｐゴシック" pitchFamily="-107" charset="-128"/>
                <a:cs typeface="ＭＳ Ｐゴシック" pitchFamily="-107" charset="-128"/>
              </a:rPr>
              <a:t>formalmente invalido</a:t>
            </a:r>
            <a:r>
              <a:rPr lang="it-IT" sz="2800">
                <a:latin typeface="Arial" pitchFamily="-107" charset="0"/>
                <a:ea typeface="ＭＳ Ｐゴシック" pitchFamily="-107" charset="-128"/>
                <a:cs typeface="ＭＳ Ｐゴシック" pitchFamily="-107" charset="-128"/>
              </a:rPr>
              <a:t> (o non formalmente valido) quando </a:t>
            </a:r>
            <a:r>
              <a:rPr lang="it-IT" sz="2800">
                <a:solidFill>
                  <a:srgbClr val="FF0000"/>
                </a:solidFill>
                <a:latin typeface="Arial" pitchFamily="-107" charset="0"/>
                <a:ea typeface="ＭＳ Ｐゴシック" pitchFamily="-107" charset="-128"/>
                <a:cs typeface="ＭＳ Ｐゴシック" pitchFamily="-107" charset="-128"/>
              </a:rPr>
              <a:t>non istanzia</a:t>
            </a:r>
            <a:r>
              <a:rPr lang="it-IT" sz="2800">
                <a:latin typeface="Arial" pitchFamily="-107" charset="0"/>
                <a:ea typeface="ＭＳ Ｐゴシック" pitchFamily="-107" charset="-128"/>
                <a:cs typeface="ＭＳ Ｐゴシック" pitchFamily="-107" charset="-128"/>
              </a:rPr>
              <a:t> nessuno schema valido.</a:t>
            </a:r>
          </a:p>
        </p:txBody>
      </p:sp>
      <p:sp>
        <p:nvSpPr>
          <p:cNvPr id="287751" name="Rectangle 6"/>
          <p:cNvSpPr>
            <a:spLocks noChangeArrowheads="1"/>
          </p:cNvSpPr>
          <p:nvPr/>
        </p:nvSpPr>
        <p:spPr bwMode="auto">
          <a:xfrm>
            <a:off x="457200" y="1773238"/>
            <a:ext cx="8075613" cy="1150937"/>
          </a:xfrm>
          <a:prstGeom prst="rect">
            <a:avLst/>
          </a:prstGeom>
          <a:noFill/>
          <a:ln w="9525">
            <a:noFill/>
            <a:miter lim="800000"/>
            <a:headEnd/>
            <a:tailEnd/>
          </a:ln>
        </p:spPr>
        <p:txBody>
          <a:bodyPr>
            <a:prstTxWarp prst="textNoShape">
              <a:avLst/>
            </a:prstTxWarp>
          </a:bodyPr>
          <a:lstStyle/>
          <a:p>
            <a:pPr>
              <a:spcBef>
                <a:spcPct val="20000"/>
              </a:spcBef>
            </a:pPr>
            <a:r>
              <a:rPr lang="it-IT" sz="3200"/>
              <a:t>Un argomento si dice </a:t>
            </a:r>
            <a:r>
              <a:rPr lang="it-IT" sz="3200">
                <a:solidFill>
                  <a:srgbClr val="0000CC"/>
                </a:solidFill>
              </a:rPr>
              <a:t>formalmente valido</a:t>
            </a:r>
            <a:r>
              <a:rPr lang="it-IT" sz="3200"/>
              <a:t> quando istanzia almeno uno schema valido.</a:t>
            </a:r>
          </a:p>
        </p:txBody>
      </p:sp>
    </p:spTree>
  </p:cSld>
  <p:clrMapOvr>
    <a:masterClrMapping/>
  </p:clrMapOvr>
  <p:transition>
    <p:fade/>
  </p:transition>
  <p:timing>
    <p:tnLst>
      <p:par>
        <p:cTn id="1" dur="indefinite" restart="never" nodeType="tmRoot"/>
      </p:par>
    </p:tnLst>
  </p:timing>
</p:sld>
</file>

<file path=ppt/slides/slide15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14" name="Segnaposto numero diapositiva 5"/>
          <p:cNvSpPr>
            <a:spLocks noGrp="1"/>
          </p:cNvSpPr>
          <p:nvPr>
            <p:ph type="sldNum" sz="quarter" idx="12"/>
          </p:nvPr>
        </p:nvSpPr>
        <p:spPr/>
        <p:txBody>
          <a:bodyPr/>
          <a:lstStyle/>
          <a:p>
            <a:pPr>
              <a:defRPr/>
            </a:pPr>
            <a:fld id="{19525F0A-73C5-C84E-83CF-DF55DC135F65}" type="slidenum">
              <a:rPr lang="it-IT"/>
              <a:pPr>
                <a:defRPr/>
              </a:pPr>
              <a:t>155</a:t>
            </a:fld>
            <a:endParaRPr lang="it-IT"/>
          </a:p>
        </p:txBody>
      </p:sp>
      <p:sp>
        <p:nvSpPr>
          <p:cNvPr id="289795" name="Rectangle 2"/>
          <p:cNvSpPr>
            <a:spLocks noChangeArrowheads="1"/>
          </p:cNvSpPr>
          <p:nvPr/>
        </p:nvSpPr>
        <p:spPr bwMode="auto">
          <a:xfrm>
            <a:off x="179388" y="1052513"/>
            <a:ext cx="8640762" cy="2232025"/>
          </a:xfrm>
          <a:prstGeom prst="rect">
            <a:avLst/>
          </a:prstGeom>
          <a:solidFill>
            <a:schemeClr val="accent1">
              <a:alpha val="9019"/>
            </a:schemeClr>
          </a:solidFill>
          <a:ln w="9525" cap="rnd">
            <a:solidFill>
              <a:schemeClr val="tx1"/>
            </a:solidFill>
            <a:prstDash val="sysDot"/>
            <a:miter lim="800000"/>
            <a:headEnd/>
            <a:tailEnd/>
          </a:ln>
        </p:spPr>
        <p:txBody>
          <a:bodyPr wrap="none" anchor="ctr">
            <a:prstTxWarp prst="textNoShape">
              <a:avLst/>
            </a:prstTxWarp>
          </a:bodyPr>
          <a:lstStyle/>
          <a:p>
            <a:endParaRPr lang="it-IT"/>
          </a:p>
        </p:txBody>
      </p:sp>
      <p:sp>
        <p:nvSpPr>
          <p:cNvPr id="289796" name="Rectangle 3"/>
          <p:cNvSpPr>
            <a:spLocks noChangeArrowheads="1"/>
          </p:cNvSpPr>
          <p:nvPr/>
        </p:nvSpPr>
        <p:spPr bwMode="auto">
          <a:xfrm>
            <a:off x="179388" y="3716338"/>
            <a:ext cx="8640762" cy="2089150"/>
          </a:xfrm>
          <a:prstGeom prst="rect">
            <a:avLst/>
          </a:prstGeom>
          <a:solidFill>
            <a:schemeClr val="accent1">
              <a:alpha val="9019"/>
            </a:schemeClr>
          </a:solidFill>
          <a:ln w="9525" cap="rnd">
            <a:solidFill>
              <a:schemeClr val="tx1"/>
            </a:solidFill>
            <a:prstDash val="sysDot"/>
            <a:miter lim="800000"/>
            <a:headEnd/>
            <a:tailEnd/>
          </a:ln>
        </p:spPr>
        <p:txBody>
          <a:bodyPr wrap="none" anchor="ctr">
            <a:prstTxWarp prst="textNoShape">
              <a:avLst/>
            </a:prstTxWarp>
          </a:bodyPr>
          <a:lstStyle/>
          <a:p>
            <a:endParaRPr lang="it-IT"/>
          </a:p>
        </p:txBody>
      </p:sp>
      <p:sp>
        <p:nvSpPr>
          <p:cNvPr id="289797" name="Rectangle 4"/>
          <p:cNvSpPr>
            <a:spLocks noGrp="1" noChangeArrowheads="1"/>
          </p:cNvSpPr>
          <p:nvPr>
            <p:ph type="title"/>
          </p:nvPr>
        </p:nvSpPr>
        <p:spPr/>
        <p:txBody>
          <a:bodyPr anchor="t"/>
          <a:lstStyle/>
          <a:p>
            <a:r>
              <a:rPr lang="it-IT" sz="3200" b="1">
                <a:latin typeface="Tahoma" pitchFamily="-107" charset="0"/>
                <a:ea typeface="ＭＳ Ｐゴシック" pitchFamily="-107" charset="-128"/>
                <a:cs typeface="ＭＳ Ｐゴシック" pitchFamily="-107" charset="-128"/>
              </a:rPr>
              <a:t>Esempi</a:t>
            </a:r>
          </a:p>
        </p:txBody>
      </p:sp>
      <p:sp>
        <p:nvSpPr>
          <p:cNvPr id="289798" name="Rectangle 5"/>
          <p:cNvSpPr>
            <a:spLocks noGrp="1" noChangeArrowheads="1"/>
          </p:cNvSpPr>
          <p:nvPr>
            <p:ph type="body" idx="1"/>
          </p:nvPr>
        </p:nvSpPr>
        <p:spPr>
          <a:xfrm>
            <a:off x="6661150" y="1600200"/>
            <a:ext cx="1798638" cy="1468438"/>
          </a:xfrm>
        </p:spPr>
        <p:txBody>
          <a:bodyPr/>
          <a:lstStyle/>
          <a:p>
            <a:pPr algn="ctr">
              <a:lnSpc>
                <a:spcPct val="75000"/>
              </a:lnSpc>
              <a:spcAft>
                <a:spcPct val="20000"/>
              </a:spcAft>
              <a:buFontTx/>
              <a:buNone/>
            </a:pPr>
            <a:r>
              <a:rPr lang="it-IT">
                <a:latin typeface="Arial" pitchFamily="-107" charset="0"/>
                <a:ea typeface="ＭＳ Ｐゴシック" pitchFamily="-107" charset="-128"/>
                <a:cs typeface="ＭＳ Ｐゴシック" pitchFamily="-107" charset="-128"/>
              </a:rPr>
              <a:t>  A </a:t>
            </a:r>
            <a:r>
              <a:rPr lang="it-IT">
                <a:latin typeface="Symbol" pitchFamily="-107" charset="2"/>
                <a:ea typeface="ＭＳ Ｐゴシック" pitchFamily="-107" charset="-128"/>
                <a:cs typeface="ＭＳ Ｐゴシック" pitchFamily="-107" charset="-128"/>
              </a:rPr>
              <a:t>® </a:t>
            </a:r>
            <a:r>
              <a:rPr lang="it-IT">
                <a:latin typeface="Arial" pitchFamily="-107" charset="0"/>
                <a:ea typeface="ＭＳ Ｐゴシック" pitchFamily="-107" charset="-128"/>
                <a:cs typeface="ＭＳ Ｐゴシック" pitchFamily="-107" charset="-128"/>
              </a:rPr>
              <a:t>B</a:t>
            </a:r>
            <a:endParaRPr lang="it-IT" baseline="-25000">
              <a:latin typeface="Arial" pitchFamily="-107" charset="0"/>
              <a:ea typeface="ＭＳ Ｐゴシック" pitchFamily="-107" charset="-128"/>
              <a:cs typeface="ＭＳ Ｐゴシック" pitchFamily="-107" charset="-128"/>
            </a:endParaRPr>
          </a:p>
          <a:p>
            <a:pPr algn="ctr">
              <a:lnSpc>
                <a:spcPct val="75000"/>
              </a:lnSpc>
              <a:spcAft>
                <a:spcPct val="20000"/>
              </a:spcAft>
              <a:buFontTx/>
              <a:buNone/>
            </a:pPr>
            <a:r>
              <a:rPr lang="it-IT">
                <a:latin typeface="Symbol" pitchFamily="-107" charset="2"/>
                <a:ea typeface="ＭＳ Ｐゴシック" pitchFamily="-107" charset="-128"/>
                <a:cs typeface="ＭＳ Ｐゴシック" pitchFamily="-107" charset="-128"/>
              </a:rPr>
              <a:t>Ø</a:t>
            </a:r>
            <a:r>
              <a:rPr lang="it-IT">
                <a:latin typeface="Arial" pitchFamily="-107" charset="0"/>
                <a:ea typeface="ＭＳ Ｐゴシック" pitchFamily="-107" charset="-128"/>
                <a:cs typeface="ＭＳ Ｐゴシック" pitchFamily="-107" charset="-128"/>
              </a:rPr>
              <a:t>A </a:t>
            </a:r>
            <a:r>
              <a:rPr lang="it-IT">
                <a:latin typeface="Symbol" pitchFamily="-107" charset="2"/>
                <a:ea typeface="ＭＳ Ｐゴシック" pitchFamily="-107" charset="-128"/>
                <a:cs typeface="ＭＳ Ｐゴシック" pitchFamily="-107" charset="-128"/>
              </a:rPr>
              <a:t>Ú </a:t>
            </a:r>
            <a:r>
              <a:rPr lang="it-IT">
                <a:latin typeface="Arial" pitchFamily="-107" charset="0"/>
                <a:ea typeface="ＭＳ Ｐゴシック" pitchFamily="-107" charset="-128"/>
                <a:cs typeface="ＭＳ Ｐゴシック" pitchFamily="-107" charset="-128"/>
              </a:rPr>
              <a:t>B</a:t>
            </a:r>
          </a:p>
        </p:txBody>
      </p:sp>
      <p:sp>
        <p:nvSpPr>
          <p:cNvPr id="289799" name="Rectangle 6"/>
          <p:cNvSpPr>
            <a:spLocks noChangeArrowheads="1"/>
          </p:cNvSpPr>
          <p:nvPr/>
        </p:nvSpPr>
        <p:spPr bwMode="auto">
          <a:xfrm>
            <a:off x="250825" y="3933825"/>
            <a:ext cx="6408738" cy="1439863"/>
          </a:xfrm>
          <a:prstGeom prst="rect">
            <a:avLst/>
          </a:prstGeom>
          <a:noFill/>
          <a:ln w="9525">
            <a:noFill/>
            <a:miter lim="800000"/>
            <a:headEnd/>
            <a:tailEnd/>
          </a:ln>
        </p:spPr>
        <p:txBody>
          <a:bodyPr>
            <a:prstTxWarp prst="textNoShape">
              <a:avLst/>
            </a:prstTxWarp>
          </a:bodyPr>
          <a:lstStyle/>
          <a:p>
            <a:pPr>
              <a:lnSpc>
                <a:spcPct val="75000"/>
              </a:lnSpc>
              <a:spcBef>
                <a:spcPct val="20000"/>
              </a:spcBef>
              <a:spcAft>
                <a:spcPct val="20000"/>
              </a:spcAft>
            </a:pPr>
            <a:r>
              <a:rPr lang="it-IT" sz="2000" i="1"/>
              <a:t>“Alfredo è scapolo, quindi Alfredo non ha moglie”.</a:t>
            </a:r>
          </a:p>
          <a:p>
            <a:pPr>
              <a:lnSpc>
                <a:spcPct val="75000"/>
              </a:lnSpc>
              <a:spcBef>
                <a:spcPct val="20000"/>
              </a:spcBef>
              <a:spcAft>
                <a:spcPct val="20000"/>
              </a:spcAft>
            </a:pPr>
            <a:endParaRPr lang="it-IT" sz="2000" i="1"/>
          </a:p>
          <a:p>
            <a:pPr>
              <a:lnSpc>
                <a:spcPct val="75000"/>
              </a:lnSpc>
              <a:spcBef>
                <a:spcPct val="20000"/>
              </a:spcBef>
              <a:spcAft>
                <a:spcPct val="20000"/>
              </a:spcAft>
            </a:pPr>
            <a:r>
              <a:rPr lang="it-IT" sz="2000"/>
              <a:t>E’ un argomento </a:t>
            </a:r>
            <a:r>
              <a:rPr lang="it-IT" sz="2000">
                <a:solidFill>
                  <a:srgbClr val="FF0000"/>
                </a:solidFill>
              </a:rPr>
              <a:t>valido</a:t>
            </a:r>
            <a:r>
              <a:rPr lang="it-IT" sz="2000"/>
              <a:t> (è impossibile che la premessa sia vera e la conclusione falsa), </a:t>
            </a:r>
          </a:p>
          <a:p>
            <a:pPr>
              <a:lnSpc>
                <a:spcPct val="75000"/>
              </a:lnSpc>
              <a:spcBef>
                <a:spcPct val="20000"/>
              </a:spcBef>
              <a:spcAft>
                <a:spcPct val="20000"/>
              </a:spcAft>
            </a:pPr>
            <a:r>
              <a:rPr lang="it-IT" sz="2000"/>
              <a:t>ma </a:t>
            </a:r>
            <a:r>
              <a:rPr lang="it-IT" sz="2000">
                <a:solidFill>
                  <a:srgbClr val="FF0000"/>
                </a:solidFill>
              </a:rPr>
              <a:t>non è formalmente valido</a:t>
            </a:r>
            <a:r>
              <a:rPr lang="it-IT" sz="2000"/>
              <a:t> perché istanzia solo lo schema invalido</a:t>
            </a:r>
          </a:p>
          <a:p>
            <a:pPr>
              <a:lnSpc>
                <a:spcPct val="75000"/>
              </a:lnSpc>
              <a:spcBef>
                <a:spcPct val="20000"/>
              </a:spcBef>
              <a:spcAft>
                <a:spcPct val="20000"/>
              </a:spcAft>
            </a:pPr>
            <a:endParaRPr lang="it-IT" sz="2000"/>
          </a:p>
        </p:txBody>
      </p:sp>
      <p:sp>
        <p:nvSpPr>
          <p:cNvPr id="289800" name="Rectangle 7"/>
          <p:cNvSpPr>
            <a:spLocks noChangeArrowheads="1"/>
          </p:cNvSpPr>
          <p:nvPr/>
        </p:nvSpPr>
        <p:spPr bwMode="auto">
          <a:xfrm>
            <a:off x="250825" y="1311275"/>
            <a:ext cx="6481763" cy="1512888"/>
          </a:xfrm>
          <a:prstGeom prst="rect">
            <a:avLst/>
          </a:prstGeom>
          <a:noFill/>
          <a:ln w="9525">
            <a:noFill/>
            <a:miter lim="800000"/>
            <a:headEnd/>
            <a:tailEnd/>
          </a:ln>
        </p:spPr>
        <p:txBody>
          <a:bodyPr>
            <a:prstTxWarp prst="textNoShape">
              <a:avLst/>
            </a:prstTxWarp>
          </a:bodyPr>
          <a:lstStyle/>
          <a:p>
            <a:pPr>
              <a:lnSpc>
                <a:spcPct val="90000"/>
              </a:lnSpc>
              <a:spcBef>
                <a:spcPct val="20000"/>
              </a:spcBef>
            </a:pPr>
            <a:r>
              <a:rPr lang="it-IT" sz="2000" i="1"/>
              <a:t>“Se Alfredo guarda la TV, guarda Bonolis.</a:t>
            </a:r>
          </a:p>
          <a:p>
            <a:pPr>
              <a:lnSpc>
                <a:spcPct val="90000"/>
              </a:lnSpc>
              <a:spcBef>
                <a:spcPct val="20000"/>
              </a:spcBef>
            </a:pPr>
            <a:endParaRPr lang="it-IT" sz="500" i="1"/>
          </a:p>
          <a:p>
            <a:pPr>
              <a:lnSpc>
                <a:spcPct val="90000"/>
              </a:lnSpc>
              <a:spcBef>
                <a:spcPct val="20000"/>
              </a:spcBef>
            </a:pPr>
            <a:r>
              <a:rPr lang="it-IT" sz="2000" i="1"/>
              <a:t>Quindi, o Alfredo non guarda la TV, oppure guarda Bonolis”.</a:t>
            </a:r>
          </a:p>
          <a:p>
            <a:pPr>
              <a:lnSpc>
                <a:spcPct val="90000"/>
              </a:lnSpc>
              <a:spcBef>
                <a:spcPct val="20000"/>
              </a:spcBef>
            </a:pPr>
            <a:endParaRPr lang="it-IT" sz="2000" i="1"/>
          </a:p>
          <a:p>
            <a:pPr>
              <a:lnSpc>
                <a:spcPct val="90000"/>
              </a:lnSpc>
              <a:spcBef>
                <a:spcPct val="20000"/>
              </a:spcBef>
            </a:pPr>
            <a:r>
              <a:rPr lang="it-IT" sz="2000"/>
              <a:t>E’ un argomento </a:t>
            </a:r>
            <a:r>
              <a:rPr lang="it-IT" sz="2000">
                <a:solidFill>
                  <a:srgbClr val="FF0000"/>
                </a:solidFill>
              </a:rPr>
              <a:t>formalmente valido</a:t>
            </a:r>
            <a:r>
              <a:rPr lang="it-IT" sz="2000"/>
              <a:t>: istanzia lo schema valido</a:t>
            </a:r>
          </a:p>
        </p:txBody>
      </p:sp>
      <p:sp>
        <p:nvSpPr>
          <p:cNvPr id="289801" name="Rectangle 8"/>
          <p:cNvSpPr>
            <a:spLocks noChangeArrowheads="1"/>
          </p:cNvSpPr>
          <p:nvPr/>
        </p:nvSpPr>
        <p:spPr bwMode="auto">
          <a:xfrm>
            <a:off x="7524750" y="4162425"/>
            <a:ext cx="576263" cy="1066800"/>
          </a:xfrm>
          <a:prstGeom prst="rect">
            <a:avLst/>
          </a:prstGeom>
          <a:noFill/>
          <a:ln w="9525" cap="rnd">
            <a:noFill/>
            <a:prstDash val="sysDot"/>
            <a:miter lim="800000"/>
            <a:headEnd/>
            <a:tailEnd/>
          </a:ln>
        </p:spPr>
        <p:txBody>
          <a:bodyPr>
            <a:prstTxWarp prst="textNoShape">
              <a:avLst/>
            </a:prstTxWarp>
            <a:spAutoFit/>
          </a:bodyPr>
          <a:lstStyle/>
          <a:p>
            <a:r>
              <a:rPr lang="it-IT" sz="3200" u="sng">
                <a:latin typeface="Comic Sans MS" pitchFamily="-107" charset="0"/>
              </a:rPr>
              <a:t>A   </a:t>
            </a:r>
          </a:p>
          <a:p>
            <a:r>
              <a:rPr lang="it-IT" sz="3200">
                <a:latin typeface="Comic Sans MS" pitchFamily="-107" charset="0"/>
              </a:rPr>
              <a:t>B</a:t>
            </a:r>
          </a:p>
        </p:txBody>
      </p:sp>
      <p:sp>
        <p:nvSpPr>
          <p:cNvPr id="289802" name="Line 9"/>
          <p:cNvSpPr>
            <a:spLocks noChangeShapeType="1"/>
          </p:cNvSpPr>
          <p:nvPr/>
        </p:nvSpPr>
        <p:spPr bwMode="auto">
          <a:xfrm flipV="1">
            <a:off x="7019925" y="2103438"/>
            <a:ext cx="1368425" cy="0"/>
          </a:xfrm>
          <a:prstGeom prst="line">
            <a:avLst/>
          </a:prstGeom>
          <a:noFill/>
          <a:ln w="28575">
            <a:solidFill>
              <a:schemeClr val="tx1"/>
            </a:solidFill>
            <a:round/>
            <a:headEnd/>
            <a:tailEnd/>
          </a:ln>
        </p:spPr>
        <p:txBody>
          <a:bodyPr>
            <a:prstTxWarp prst="textNoShape">
              <a:avLst/>
            </a:prstTxWarp>
          </a:bodyPr>
          <a:lstStyle/>
          <a:p>
            <a:endParaRPr lang="it-IT"/>
          </a:p>
        </p:txBody>
      </p:sp>
      <p:sp>
        <p:nvSpPr>
          <p:cNvPr id="289803" name="Oval 10"/>
          <p:cNvSpPr>
            <a:spLocks noChangeArrowheads="1"/>
          </p:cNvSpPr>
          <p:nvPr/>
        </p:nvSpPr>
        <p:spPr bwMode="auto">
          <a:xfrm>
            <a:off x="6732588" y="1196975"/>
            <a:ext cx="1943100" cy="1871663"/>
          </a:xfrm>
          <a:prstGeom prst="ellipse">
            <a:avLst/>
          </a:prstGeom>
          <a:solidFill>
            <a:schemeClr val="accent1">
              <a:alpha val="9019"/>
            </a:schemeClr>
          </a:solidFill>
          <a:ln w="9525" cap="rnd">
            <a:solidFill>
              <a:schemeClr val="tx1"/>
            </a:solidFill>
            <a:prstDash val="sysDot"/>
            <a:round/>
            <a:headEnd/>
            <a:tailEnd/>
          </a:ln>
        </p:spPr>
        <p:txBody>
          <a:bodyPr wrap="none" anchor="ctr">
            <a:prstTxWarp prst="textNoShape">
              <a:avLst/>
            </a:prstTxWarp>
          </a:bodyPr>
          <a:lstStyle/>
          <a:p>
            <a:endParaRPr lang="it-IT"/>
          </a:p>
        </p:txBody>
      </p:sp>
      <p:sp>
        <p:nvSpPr>
          <p:cNvPr id="289804" name="Oval 11"/>
          <p:cNvSpPr>
            <a:spLocks noChangeArrowheads="1"/>
          </p:cNvSpPr>
          <p:nvPr/>
        </p:nvSpPr>
        <p:spPr bwMode="auto">
          <a:xfrm>
            <a:off x="6875463" y="3933825"/>
            <a:ext cx="1800225" cy="1655763"/>
          </a:xfrm>
          <a:prstGeom prst="ellipse">
            <a:avLst/>
          </a:prstGeom>
          <a:solidFill>
            <a:schemeClr val="accent1">
              <a:alpha val="9019"/>
            </a:schemeClr>
          </a:solidFill>
          <a:ln w="9525" cap="rnd">
            <a:solidFill>
              <a:schemeClr val="tx1"/>
            </a:solidFill>
            <a:prstDash val="sysDot"/>
            <a:round/>
            <a:headEnd/>
            <a:tailEnd/>
          </a:ln>
        </p:spPr>
        <p:txBody>
          <a:bodyPr wrap="none" anchor="ctr">
            <a:prstTxWarp prst="textNoShape">
              <a:avLst/>
            </a:prstTxWarp>
          </a:bodyPr>
          <a:lstStyle/>
          <a:p>
            <a:endParaRPr lang="it-IT"/>
          </a:p>
        </p:txBody>
      </p:sp>
    </p:spTree>
  </p:cSld>
  <p:clrMapOvr>
    <a:masterClrMapping/>
  </p:clrMapOvr>
  <p:transition/>
  <p:timing>
    <p:tnLst>
      <p:par>
        <p:cTn id="1" dur="indefinite" restart="never" nodeType="tmRoot"/>
      </p:par>
    </p:tnLst>
  </p:timing>
</p:sld>
</file>

<file path=ppt/slides/slide15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9" name="Segnaposto numero diapositiva 5"/>
          <p:cNvSpPr>
            <a:spLocks noGrp="1"/>
          </p:cNvSpPr>
          <p:nvPr>
            <p:ph type="sldNum" sz="quarter" idx="12"/>
          </p:nvPr>
        </p:nvSpPr>
        <p:spPr/>
        <p:txBody>
          <a:bodyPr/>
          <a:lstStyle/>
          <a:p>
            <a:pPr>
              <a:defRPr/>
            </a:pPr>
            <a:fld id="{0FB6F7AC-0B58-2E4C-B9EB-B243C211BDBF}" type="slidenum">
              <a:rPr lang="it-IT"/>
              <a:pPr>
                <a:defRPr/>
              </a:pPr>
              <a:t>156</a:t>
            </a:fld>
            <a:endParaRPr lang="it-IT"/>
          </a:p>
        </p:txBody>
      </p:sp>
      <p:sp>
        <p:nvSpPr>
          <p:cNvPr id="291843" name="Rectangle 2"/>
          <p:cNvSpPr>
            <a:spLocks noChangeArrowheads="1"/>
          </p:cNvSpPr>
          <p:nvPr/>
        </p:nvSpPr>
        <p:spPr bwMode="auto">
          <a:xfrm>
            <a:off x="323850" y="1557338"/>
            <a:ext cx="8351838" cy="1584325"/>
          </a:xfrm>
          <a:prstGeom prst="rect">
            <a:avLst/>
          </a:prstGeom>
          <a:solidFill>
            <a:schemeClr val="accent1">
              <a:alpha val="9019"/>
            </a:schemeClr>
          </a:solidFill>
          <a:ln w="9525" cap="rnd">
            <a:solidFill>
              <a:schemeClr val="tx1"/>
            </a:solidFill>
            <a:prstDash val="sysDot"/>
            <a:miter lim="800000"/>
            <a:headEnd/>
            <a:tailEnd/>
          </a:ln>
        </p:spPr>
        <p:txBody>
          <a:bodyPr wrap="none" anchor="ctr">
            <a:prstTxWarp prst="textNoShape">
              <a:avLst/>
            </a:prstTxWarp>
          </a:bodyPr>
          <a:lstStyle/>
          <a:p>
            <a:endParaRPr lang="it-IT"/>
          </a:p>
        </p:txBody>
      </p:sp>
      <p:sp>
        <p:nvSpPr>
          <p:cNvPr id="291844" name="Rectangle 3"/>
          <p:cNvSpPr>
            <a:spLocks noChangeArrowheads="1"/>
          </p:cNvSpPr>
          <p:nvPr/>
        </p:nvSpPr>
        <p:spPr bwMode="auto">
          <a:xfrm>
            <a:off x="322263" y="3860800"/>
            <a:ext cx="8353425" cy="1873250"/>
          </a:xfrm>
          <a:prstGeom prst="rect">
            <a:avLst/>
          </a:prstGeom>
          <a:solidFill>
            <a:schemeClr val="accent1">
              <a:alpha val="9019"/>
            </a:schemeClr>
          </a:solidFill>
          <a:ln w="9525" cap="rnd">
            <a:solidFill>
              <a:schemeClr val="tx1"/>
            </a:solidFill>
            <a:prstDash val="sysDot"/>
            <a:miter lim="800000"/>
            <a:headEnd/>
            <a:tailEnd/>
          </a:ln>
        </p:spPr>
        <p:txBody>
          <a:bodyPr wrap="none" anchor="ctr">
            <a:prstTxWarp prst="textNoShape">
              <a:avLst/>
            </a:prstTxWarp>
          </a:bodyPr>
          <a:lstStyle/>
          <a:p>
            <a:endParaRPr lang="it-IT"/>
          </a:p>
        </p:txBody>
      </p:sp>
      <p:sp>
        <p:nvSpPr>
          <p:cNvPr id="132100" name="Rectangle 4"/>
          <p:cNvSpPr>
            <a:spLocks noGrp="1" noChangeArrowheads="1"/>
          </p:cNvSpPr>
          <p:nvPr>
            <p:ph type="title"/>
          </p:nvPr>
        </p:nvSpPr>
        <p:spPr>
          <a:xfrm>
            <a:off x="457200" y="115888"/>
            <a:ext cx="8229600" cy="490537"/>
          </a:xfrm>
        </p:spPr>
        <p:txBody>
          <a:bodyPr anchor="t">
            <a:normAutofit fontScale="90000"/>
          </a:bodyPr>
          <a:lstStyle/>
          <a:p>
            <a:pPr>
              <a:defRPr/>
            </a:pPr>
            <a:r>
              <a:rPr lang="it-IT" sz="3200" b="1">
                <a:latin typeface="Tahoma" pitchFamily="-84" charset="0"/>
              </a:rPr>
              <a:t>Argomenti corretti</a:t>
            </a:r>
          </a:p>
        </p:txBody>
      </p:sp>
      <p:sp>
        <p:nvSpPr>
          <p:cNvPr id="291846" name="Rectangle 5"/>
          <p:cNvSpPr>
            <a:spLocks noGrp="1" noChangeArrowheads="1"/>
          </p:cNvSpPr>
          <p:nvPr>
            <p:ph type="body" idx="1"/>
          </p:nvPr>
        </p:nvSpPr>
        <p:spPr>
          <a:xfrm>
            <a:off x="395288" y="4076700"/>
            <a:ext cx="8208962" cy="1152525"/>
          </a:xfrm>
        </p:spPr>
        <p:txBody>
          <a:bodyPr>
            <a:normAutofit lnSpcReduction="10000"/>
          </a:bodyPr>
          <a:lstStyle/>
          <a:p>
            <a:pPr marL="0" indent="0">
              <a:lnSpc>
                <a:spcPct val="90000"/>
              </a:lnSpc>
              <a:buFontTx/>
              <a:buNone/>
            </a:pPr>
            <a:r>
              <a:rPr lang="it-IT" sz="2800">
                <a:latin typeface="Arial" pitchFamily="-107" charset="0"/>
                <a:ea typeface="ＭＳ Ｐゴシック" pitchFamily="-107" charset="-128"/>
                <a:cs typeface="ＭＳ Ｐゴシック" pitchFamily="-107" charset="-128"/>
              </a:rPr>
              <a:t>Un argomento si dice </a:t>
            </a:r>
            <a:r>
              <a:rPr lang="it-IT" sz="2800" b="1">
                <a:solidFill>
                  <a:srgbClr val="FF0000"/>
                </a:solidFill>
                <a:latin typeface="Arial" pitchFamily="-107" charset="0"/>
                <a:ea typeface="ＭＳ Ｐゴシック" pitchFamily="-107" charset="-128"/>
                <a:cs typeface="ＭＳ Ｐゴシック" pitchFamily="-107" charset="-128"/>
              </a:rPr>
              <a:t>non corretto o scorretto</a:t>
            </a:r>
            <a:r>
              <a:rPr lang="it-IT" sz="2800">
                <a:solidFill>
                  <a:srgbClr val="FF0000"/>
                </a:solidFill>
                <a:latin typeface="Arial" pitchFamily="-107" charset="0"/>
                <a:ea typeface="ＭＳ Ｐゴシック" pitchFamily="-107" charset="-128"/>
                <a:cs typeface="ＭＳ Ｐゴシック" pitchFamily="-107" charset="-128"/>
              </a:rPr>
              <a:t> </a:t>
            </a:r>
            <a:r>
              <a:rPr lang="it-IT" sz="2800">
                <a:latin typeface="Arial" pitchFamily="-107" charset="0"/>
                <a:ea typeface="ＭＳ Ｐゴシック" pitchFamily="-107" charset="-128"/>
                <a:cs typeface="ＭＳ Ｐゴシック" pitchFamily="-107" charset="-128"/>
              </a:rPr>
              <a:t> quando </a:t>
            </a:r>
            <a:r>
              <a:rPr lang="it-IT" sz="2800" b="1">
                <a:latin typeface="Arial" pitchFamily="-107" charset="0"/>
                <a:ea typeface="ＭＳ Ｐゴシック" pitchFamily="-107" charset="-128"/>
                <a:cs typeface="ＭＳ Ｐゴシック" pitchFamily="-107" charset="-128"/>
              </a:rPr>
              <a:t>o</a:t>
            </a:r>
            <a:r>
              <a:rPr lang="it-IT" sz="2800">
                <a:latin typeface="Arial" pitchFamily="-107" charset="0"/>
                <a:ea typeface="ＭＳ Ｐゴシック" pitchFamily="-107" charset="-128"/>
                <a:cs typeface="ＭＳ Ｐゴシック" pitchFamily="-107" charset="-128"/>
              </a:rPr>
              <a:t> è invalido </a:t>
            </a:r>
            <a:r>
              <a:rPr lang="it-IT" sz="2800" b="1">
                <a:latin typeface="Arial" pitchFamily="-107" charset="0"/>
                <a:ea typeface="ＭＳ Ｐゴシック" pitchFamily="-107" charset="-128"/>
                <a:cs typeface="ＭＳ Ｐゴシック" pitchFamily="-107" charset="-128"/>
              </a:rPr>
              <a:t>o</a:t>
            </a:r>
            <a:r>
              <a:rPr lang="it-IT" sz="2800">
                <a:latin typeface="Arial" pitchFamily="-107" charset="0"/>
                <a:ea typeface="ＭＳ Ｐゴシック" pitchFamily="-107" charset="-128"/>
                <a:cs typeface="ＭＳ Ｐゴシック" pitchFamily="-107" charset="-128"/>
              </a:rPr>
              <a:t> esiste almeno una </a:t>
            </a:r>
            <a:r>
              <a:rPr lang="it-IT" sz="2800">
                <a:solidFill>
                  <a:srgbClr val="FF0000"/>
                </a:solidFill>
                <a:latin typeface="Arial" pitchFamily="-107" charset="0"/>
                <a:ea typeface="ＭＳ Ｐゴシック" pitchFamily="-107" charset="-128"/>
                <a:cs typeface="ＭＳ Ｐゴシック" pitchFamily="-107" charset="-128"/>
              </a:rPr>
              <a:t>premessa falsa</a:t>
            </a:r>
          </a:p>
        </p:txBody>
      </p:sp>
      <p:sp>
        <p:nvSpPr>
          <p:cNvPr id="291847" name="Rectangle 6"/>
          <p:cNvSpPr>
            <a:spLocks noChangeArrowheads="1"/>
          </p:cNvSpPr>
          <p:nvPr/>
        </p:nvSpPr>
        <p:spPr bwMode="auto">
          <a:xfrm>
            <a:off x="457200" y="1773238"/>
            <a:ext cx="8075613" cy="1150937"/>
          </a:xfrm>
          <a:prstGeom prst="rect">
            <a:avLst/>
          </a:prstGeom>
          <a:noFill/>
          <a:ln w="9525">
            <a:noFill/>
            <a:miter lim="800000"/>
            <a:headEnd/>
            <a:tailEnd/>
          </a:ln>
        </p:spPr>
        <p:txBody>
          <a:bodyPr>
            <a:prstTxWarp prst="textNoShape">
              <a:avLst/>
            </a:prstTxWarp>
          </a:bodyPr>
          <a:lstStyle/>
          <a:p>
            <a:pPr>
              <a:spcBef>
                <a:spcPct val="20000"/>
              </a:spcBef>
            </a:pPr>
            <a:r>
              <a:rPr lang="it-IT" sz="3200"/>
              <a:t>Un argomento si dice </a:t>
            </a:r>
            <a:r>
              <a:rPr lang="it-IT" sz="3200" b="1">
                <a:solidFill>
                  <a:srgbClr val="0000CC"/>
                </a:solidFill>
              </a:rPr>
              <a:t>corretto</a:t>
            </a:r>
            <a:r>
              <a:rPr lang="it-IT" sz="3200"/>
              <a:t> quando è </a:t>
            </a:r>
            <a:r>
              <a:rPr lang="it-IT" sz="3200">
                <a:solidFill>
                  <a:srgbClr val="0000CC"/>
                </a:solidFill>
              </a:rPr>
              <a:t>valido</a:t>
            </a:r>
            <a:r>
              <a:rPr lang="it-IT" sz="3200"/>
              <a:t> </a:t>
            </a:r>
            <a:r>
              <a:rPr lang="it-IT" sz="3200" b="1"/>
              <a:t>e</a:t>
            </a:r>
            <a:r>
              <a:rPr lang="it-IT" sz="3200"/>
              <a:t> le </a:t>
            </a:r>
            <a:r>
              <a:rPr lang="it-IT" sz="3200">
                <a:solidFill>
                  <a:srgbClr val="0000CC"/>
                </a:solidFill>
              </a:rPr>
              <a:t>premesse sono vere</a:t>
            </a:r>
          </a:p>
        </p:txBody>
      </p:sp>
    </p:spTree>
  </p:cSld>
  <p:clrMapOvr>
    <a:masterClrMapping/>
  </p:clrMapOvr>
  <p:transition>
    <p:fade/>
  </p:transition>
  <p:timing>
    <p:tnLst>
      <p:par>
        <p:cTn id="1" dur="indefinite" restart="never" nodeType="tmRoot"/>
      </p:par>
    </p:tnLst>
  </p:timing>
</p:sld>
</file>

<file path=ppt/slides/slide15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19" name="Segnaposto numero diapositiva 5"/>
          <p:cNvSpPr>
            <a:spLocks noGrp="1"/>
          </p:cNvSpPr>
          <p:nvPr>
            <p:ph type="sldNum" sz="quarter" idx="12"/>
          </p:nvPr>
        </p:nvSpPr>
        <p:spPr/>
        <p:txBody>
          <a:bodyPr/>
          <a:lstStyle/>
          <a:p>
            <a:pPr>
              <a:defRPr/>
            </a:pPr>
            <a:fld id="{371E320F-A00C-3A46-B600-81D9FB39C996}" type="slidenum">
              <a:rPr lang="it-IT"/>
              <a:pPr>
                <a:defRPr/>
              </a:pPr>
              <a:t>157</a:t>
            </a:fld>
            <a:endParaRPr lang="it-IT"/>
          </a:p>
        </p:txBody>
      </p:sp>
      <p:sp>
        <p:nvSpPr>
          <p:cNvPr id="133122" name="Rectangle 2"/>
          <p:cNvSpPr>
            <a:spLocks noGrp="1" noChangeArrowheads="1"/>
          </p:cNvSpPr>
          <p:nvPr>
            <p:ph type="title"/>
          </p:nvPr>
        </p:nvSpPr>
        <p:spPr>
          <a:xfrm>
            <a:off x="457200" y="274638"/>
            <a:ext cx="8229600" cy="561975"/>
          </a:xfrm>
        </p:spPr>
        <p:txBody>
          <a:bodyPr anchor="t">
            <a:normAutofit fontScale="90000"/>
          </a:bodyPr>
          <a:lstStyle/>
          <a:p>
            <a:pPr>
              <a:defRPr/>
            </a:pPr>
            <a:r>
              <a:rPr lang="it-IT" sz="3200" b="1">
                <a:latin typeface="Tahoma" pitchFamily="-84" charset="0"/>
              </a:rPr>
              <a:t>Esempio argomento non corretto</a:t>
            </a:r>
          </a:p>
        </p:txBody>
      </p:sp>
      <p:sp>
        <p:nvSpPr>
          <p:cNvPr id="293892" name="Rectangle 3"/>
          <p:cNvSpPr>
            <a:spLocks noChangeArrowheads="1"/>
          </p:cNvSpPr>
          <p:nvPr/>
        </p:nvSpPr>
        <p:spPr bwMode="auto">
          <a:xfrm>
            <a:off x="179388" y="2082800"/>
            <a:ext cx="5003800" cy="2520950"/>
          </a:xfrm>
          <a:prstGeom prst="rect">
            <a:avLst/>
          </a:prstGeom>
          <a:solidFill>
            <a:schemeClr val="accent1">
              <a:alpha val="9019"/>
            </a:schemeClr>
          </a:solidFill>
          <a:ln w="9525" cap="rnd">
            <a:solidFill>
              <a:schemeClr val="tx1"/>
            </a:solidFill>
            <a:prstDash val="sysDot"/>
            <a:miter lim="800000"/>
            <a:headEnd/>
            <a:tailEnd/>
          </a:ln>
        </p:spPr>
        <p:txBody>
          <a:bodyPr wrap="none" anchor="ctr">
            <a:prstTxWarp prst="textNoShape">
              <a:avLst/>
            </a:prstTxWarp>
          </a:bodyPr>
          <a:lstStyle/>
          <a:p>
            <a:endParaRPr lang="it-IT"/>
          </a:p>
        </p:txBody>
      </p:sp>
      <p:sp>
        <p:nvSpPr>
          <p:cNvPr id="293893" name="Rectangle 4"/>
          <p:cNvSpPr>
            <a:spLocks noChangeArrowheads="1"/>
          </p:cNvSpPr>
          <p:nvPr/>
        </p:nvSpPr>
        <p:spPr bwMode="auto">
          <a:xfrm>
            <a:off x="5292725" y="2082800"/>
            <a:ext cx="3706813" cy="2520950"/>
          </a:xfrm>
          <a:prstGeom prst="rect">
            <a:avLst/>
          </a:prstGeom>
          <a:solidFill>
            <a:schemeClr val="accent1">
              <a:alpha val="9019"/>
            </a:schemeClr>
          </a:solidFill>
          <a:ln w="38100">
            <a:solidFill>
              <a:srgbClr val="000080"/>
            </a:solidFill>
            <a:prstDash val="dash"/>
            <a:miter lim="800000"/>
            <a:headEnd/>
            <a:tailEnd/>
          </a:ln>
        </p:spPr>
        <p:txBody>
          <a:bodyPr wrap="none" anchor="ctr">
            <a:prstTxWarp prst="textNoShape">
              <a:avLst/>
            </a:prstTxWarp>
          </a:bodyPr>
          <a:lstStyle/>
          <a:p>
            <a:endParaRPr lang="it-IT"/>
          </a:p>
        </p:txBody>
      </p:sp>
      <p:sp>
        <p:nvSpPr>
          <p:cNvPr id="293894" name="Oval 5"/>
          <p:cNvSpPr>
            <a:spLocks noChangeArrowheads="1"/>
          </p:cNvSpPr>
          <p:nvPr/>
        </p:nvSpPr>
        <p:spPr bwMode="auto">
          <a:xfrm>
            <a:off x="5581650" y="2946400"/>
            <a:ext cx="1511300" cy="360363"/>
          </a:xfrm>
          <a:prstGeom prst="ellipse">
            <a:avLst/>
          </a:prstGeom>
          <a:solidFill>
            <a:schemeClr val="accent1">
              <a:alpha val="9019"/>
            </a:schemeClr>
          </a:solidFill>
          <a:ln w="9525" cap="rnd">
            <a:solidFill>
              <a:schemeClr val="tx1"/>
            </a:solidFill>
            <a:prstDash val="sysDot"/>
            <a:round/>
            <a:headEnd/>
            <a:tailEnd/>
          </a:ln>
        </p:spPr>
        <p:txBody>
          <a:bodyPr wrap="none" anchor="ctr">
            <a:prstTxWarp prst="textNoShape">
              <a:avLst/>
            </a:prstTxWarp>
          </a:bodyPr>
          <a:lstStyle/>
          <a:p>
            <a:pPr algn="ctr"/>
            <a:r>
              <a:rPr lang="it-IT" sz="1600" b="1">
                <a:latin typeface="Comic Sans MS" pitchFamily="-107" charset="0"/>
              </a:rPr>
              <a:t>Premessa </a:t>
            </a:r>
            <a:r>
              <a:rPr lang="it-IT" sz="1600" b="1">
                <a:solidFill>
                  <a:srgbClr val="0000CC"/>
                </a:solidFill>
                <a:latin typeface="Comic Sans MS" pitchFamily="-107" charset="0"/>
              </a:rPr>
              <a:t>vera</a:t>
            </a:r>
          </a:p>
        </p:txBody>
      </p:sp>
      <p:sp>
        <p:nvSpPr>
          <p:cNvPr id="293895" name="Text Box 6"/>
          <p:cNvSpPr txBox="1">
            <a:spLocks noChangeArrowheads="1"/>
          </p:cNvSpPr>
          <p:nvPr/>
        </p:nvSpPr>
        <p:spPr bwMode="auto">
          <a:xfrm>
            <a:off x="6156325" y="2227263"/>
            <a:ext cx="1295400" cy="581025"/>
          </a:xfrm>
          <a:prstGeom prst="rect">
            <a:avLst/>
          </a:prstGeom>
          <a:noFill/>
          <a:ln w="9525" cap="rnd">
            <a:noFill/>
            <a:prstDash val="sysDot"/>
            <a:miter lim="800000"/>
            <a:headEnd/>
            <a:tailEnd/>
          </a:ln>
        </p:spPr>
        <p:txBody>
          <a:bodyPr>
            <a:prstTxWarp prst="textNoShape">
              <a:avLst/>
            </a:prstTxWarp>
            <a:spAutoFit/>
          </a:bodyPr>
          <a:lstStyle/>
          <a:p>
            <a:pPr algn="ctr"/>
            <a:r>
              <a:rPr lang="it-IT" sz="1600" b="1">
                <a:solidFill>
                  <a:srgbClr val="0000CC"/>
                </a:solidFill>
                <a:latin typeface="Comic Sans MS" pitchFamily="-107" charset="0"/>
              </a:rPr>
              <a:t>Schema</a:t>
            </a:r>
            <a:r>
              <a:rPr lang="it-IT" sz="1600" b="1">
                <a:latin typeface="Comic Sans MS" pitchFamily="-107" charset="0"/>
              </a:rPr>
              <a:t> </a:t>
            </a:r>
            <a:r>
              <a:rPr lang="it-IT" sz="1600" b="1">
                <a:solidFill>
                  <a:srgbClr val="0000CC"/>
                </a:solidFill>
                <a:latin typeface="Comic Sans MS" pitchFamily="-107" charset="0"/>
              </a:rPr>
              <a:t>valido</a:t>
            </a:r>
          </a:p>
        </p:txBody>
      </p:sp>
      <p:sp>
        <p:nvSpPr>
          <p:cNvPr id="133127" name="AutoShape 7"/>
          <p:cNvSpPr>
            <a:spLocks noChangeArrowheads="1"/>
          </p:cNvSpPr>
          <p:nvPr/>
        </p:nvSpPr>
        <p:spPr bwMode="auto">
          <a:xfrm rot="-1625313">
            <a:off x="7127875" y="3019425"/>
            <a:ext cx="433388" cy="649288"/>
          </a:xfrm>
          <a:prstGeom prst="rightArrow">
            <a:avLst>
              <a:gd name="adj1" fmla="val 53509"/>
              <a:gd name="adj2" fmla="val 61949"/>
            </a:avLst>
          </a:prstGeom>
          <a:gradFill rotWithShape="1">
            <a:gsLst>
              <a:gs pos="0">
                <a:srgbClr val="FF0000">
                  <a:gamma/>
                  <a:shade val="46275"/>
                  <a:invGamma/>
                </a:srgbClr>
              </a:gs>
              <a:gs pos="100000">
                <a:srgbClr val="FF0000"/>
              </a:gs>
            </a:gsLst>
            <a:lin ang="5400000" scaled="1"/>
          </a:gradFill>
          <a:ln w="9525" cap="rnd">
            <a:solidFill>
              <a:schemeClr val="tx1"/>
            </a:solidFill>
            <a:prstDash val="sysDot"/>
            <a:miter lim="800000"/>
            <a:headEnd/>
            <a:tailEnd/>
          </a:ln>
          <a:effectLst>
            <a:outerShdw blurRad="63500" dist="38099" dir="2700000" algn="ctr" rotWithShape="0">
              <a:schemeClr val="bg2">
                <a:alpha val="74998"/>
              </a:schemeClr>
            </a:outerShdw>
          </a:effectLst>
        </p:spPr>
        <p:txBody>
          <a:bodyPr wrap="none" anchor="ctr">
            <a:prstTxWarp prst="textNoShape">
              <a:avLst/>
            </a:prstTxWarp>
          </a:bodyPr>
          <a:lstStyle/>
          <a:p>
            <a:pPr>
              <a:defRPr/>
            </a:pPr>
            <a:endParaRPr lang="it-IT">
              <a:latin typeface="Arial" pitchFamily="-1" charset="0"/>
              <a:ea typeface="ＭＳ Ｐゴシック" pitchFamily="-1" charset="-128"/>
              <a:cs typeface="ＭＳ Ｐゴシック" pitchFamily="-1" charset="-128"/>
            </a:endParaRPr>
          </a:p>
        </p:txBody>
      </p:sp>
      <p:sp>
        <p:nvSpPr>
          <p:cNvPr id="293897" name="Oval 8"/>
          <p:cNvSpPr>
            <a:spLocks noChangeArrowheads="1"/>
          </p:cNvSpPr>
          <p:nvPr/>
        </p:nvSpPr>
        <p:spPr bwMode="auto">
          <a:xfrm>
            <a:off x="5797550" y="3738563"/>
            <a:ext cx="1511300" cy="360362"/>
          </a:xfrm>
          <a:prstGeom prst="ellipse">
            <a:avLst/>
          </a:prstGeom>
          <a:solidFill>
            <a:schemeClr val="accent1">
              <a:alpha val="9019"/>
            </a:schemeClr>
          </a:solidFill>
          <a:ln w="9525" cap="rnd">
            <a:solidFill>
              <a:schemeClr val="tx1"/>
            </a:solidFill>
            <a:prstDash val="sysDot"/>
            <a:round/>
            <a:headEnd/>
            <a:tailEnd/>
          </a:ln>
        </p:spPr>
        <p:txBody>
          <a:bodyPr wrap="none" anchor="ctr">
            <a:prstTxWarp prst="textNoShape">
              <a:avLst/>
            </a:prstTxWarp>
          </a:bodyPr>
          <a:lstStyle/>
          <a:p>
            <a:pPr algn="ctr"/>
            <a:r>
              <a:rPr lang="it-IT" sz="1600" b="1">
                <a:latin typeface="Comic Sans MS" pitchFamily="-107" charset="0"/>
              </a:rPr>
              <a:t>Premessa </a:t>
            </a:r>
            <a:r>
              <a:rPr lang="it-IT" sz="1600" b="1">
                <a:solidFill>
                  <a:srgbClr val="FF0000"/>
                </a:solidFill>
                <a:latin typeface="Comic Sans MS" pitchFamily="-107" charset="0"/>
              </a:rPr>
              <a:t>falsa</a:t>
            </a:r>
          </a:p>
        </p:txBody>
      </p:sp>
      <p:sp>
        <p:nvSpPr>
          <p:cNvPr id="293898" name="Rectangle 9"/>
          <p:cNvSpPr>
            <a:spLocks noChangeArrowheads="1"/>
          </p:cNvSpPr>
          <p:nvPr/>
        </p:nvSpPr>
        <p:spPr bwMode="auto">
          <a:xfrm rot="4145362">
            <a:off x="5903913" y="2551112"/>
            <a:ext cx="2038350" cy="1057275"/>
          </a:xfrm>
          <a:prstGeom prst="rect">
            <a:avLst/>
          </a:prstGeom>
          <a:solidFill>
            <a:schemeClr val="accent1">
              <a:alpha val="9019"/>
            </a:schemeClr>
          </a:solidFill>
          <a:ln w="9525" cap="rnd">
            <a:solidFill>
              <a:schemeClr val="tx1"/>
            </a:solidFill>
            <a:prstDash val="sysDot"/>
            <a:miter lim="800000"/>
            <a:headEnd/>
            <a:tailEnd/>
          </a:ln>
        </p:spPr>
        <p:txBody>
          <a:bodyPr wrap="none" anchor="ctr">
            <a:prstTxWarp prst="textNoShape">
              <a:avLst/>
            </a:prstTxWarp>
          </a:bodyPr>
          <a:lstStyle/>
          <a:p>
            <a:endParaRPr lang="it-IT"/>
          </a:p>
        </p:txBody>
      </p:sp>
      <p:sp>
        <p:nvSpPr>
          <p:cNvPr id="293899" name="Oval 10"/>
          <p:cNvSpPr>
            <a:spLocks noChangeArrowheads="1"/>
          </p:cNvSpPr>
          <p:nvPr/>
        </p:nvSpPr>
        <p:spPr bwMode="auto">
          <a:xfrm>
            <a:off x="7488238" y="2659063"/>
            <a:ext cx="1366837" cy="552450"/>
          </a:xfrm>
          <a:prstGeom prst="ellipse">
            <a:avLst/>
          </a:prstGeom>
          <a:solidFill>
            <a:schemeClr val="accent1">
              <a:alpha val="9019"/>
            </a:schemeClr>
          </a:solidFill>
          <a:ln w="9525" cap="rnd">
            <a:solidFill>
              <a:schemeClr val="tx1"/>
            </a:solidFill>
            <a:prstDash val="sysDot"/>
            <a:round/>
            <a:headEnd/>
            <a:tailEnd/>
          </a:ln>
        </p:spPr>
        <p:txBody>
          <a:bodyPr wrap="none" anchor="ctr">
            <a:prstTxWarp prst="textNoShape">
              <a:avLst/>
            </a:prstTxWarp>
          </a:bodyPr>
          <a:lstStyle/>
          <a:p>
            <a:pPr algn="ctr"/>
            <a:r>
              <a:rPr lang="it-IT" sz="1600" b="1">
                <a:latin typeface="Comic Sans MS" pitchFamily="-107" charset="0"/>
              </a:rPr>
              <a:t>Conclusione</a:t>
            </a:r>
          </a:p>
          <a:p>
            <a:pPr algn="ctr"/>
            <a:r>
              <a:rPr lang="it-IT" sz="1600" b="1">
                <a:solidFill>
                  <a:srgbClr val="FF0000"/>
                </a:solidFill>
                <a:latin typeface="Comic Sans MS" pitchFamily="-107" charset="0"/>
              </a:rPr>
              <a:t>? (falsa)</a:t>
            </a:r>
            <a:endParaRPr lang="it-IT" sz="1600" b="1">
              <a:solidFill>
                <a:srgbClr val="0000CC"/>
              </a:solidFill>
              <a:latin typeface="Comic Sans MS" pitchFamily="-107" charset="0"/>
            </a:endParaRPr>
          </a:p>
        </p:txBody>
      </p:sp>
      <p:sp>
        <p:nvSpPr>
          <p:cNvPr id="293900" name="Rectangle 11"/>
          <p:cNvSpPr>
            <a:spLocks noChangeArrowheads="1"/>
          </p:cNvSpPr>
          <p:nvPr/>
        </p:nvSpPr>
        <p:spPr bwMode="auto">
          <a:xfrm>
            <a:off x="179388" y="2154238"/>
            <a:ext cx="5075237" cy="2482850"/>
          </a:xfrm>
          <a:prstGeom prst="rect">
            <a:avLst/>
          </a:prstGeom>
          <a:noFill/>
          <a:ln w="9525" cap="rnd">
            <a:noFill/>
            <a:prstDash val="sysDot"/>
            <a:miter lim="800000"/>
            <a:headEnd/>
            <a:tailEnd/>
          </a:ln>
        </p:spPr>
        <p:txBody>
          <a:bodyPr>
            <a:prstTxWarp prst="textNoShape">
              <a:avLst/>
            </a:prstTxWarp>
            <a:spAutoFit/>
          </a:bodyPr>
          <a:lstStyle/>
          <a:p>
            <a:pPr marL="355600" indent="-355600">
              <a:spcBef>
                <a:spcPct val="20000"/>
              </a:spcBef>
            </a:pPr>
            <a:r>
              <a:rPr lang="it-IT" sz="2000" b="1">
                <a:solidFill>
                  <a:srgbClr val="FF0000"/>
                </a:solidFill>
                <a:latin typeface="Comic Sans MS" pitchFamily="-107" charset="0"/>
              </a:rPr>
              <a:t>P</a:t>
            </a:r>
            <a:r>
              <a:rPr lang="it-IT" sz="2000">
                <a:solidFill>
                  <a:srgbClr val="FF0000"/>
                </a:solidFill>
                <a:latin typeface="Comic Sans MS" pitchFamily="-107" charset="0"/>
              </a:rPr>
              <a:t>.</a:t>
            </a:r>
            <a:r>
              <a:rPr lang="it-IT" sz="2000">
                <a:latin typeface="Comic Sans MS" pitchFamily="-107" charset="0"/>
              </a:rPr>
              <a:t> “</a:t>
            </a:r>
            <a:r>
              <a:rPr lang="it-IT" sz="2000" b="1">
                <a:latin typeface="Comic Sans MS" pitchFamily="-107" charset="0"/>
              </a:rPr>
              <a:t>Se</a:t>
            </a:r>
            <a:r>
              <a:rPr lang="it-IT" sz="2000">
                <a:latin typeface="Comic Sans MS" pitchFamily="-107" charset="0"/>
              </a:rPr>
              <a:t> Pierferdinando Casini è un batterista rock, suona in un complesso rock. </a:t>
            </a:r>
            <a:br>
              <a:rPr lang="it-IT" sz="2000">
                <a:latin typeface="Comic Sans MS" pitchFamily="-107" charset="0"/>
              </a:rPr>
            </a:br>
            <a:endParaRPr lang="it-IT" sz="2000">
              <a:latin typeface="Comic Sans MS" pitchFamily="-107" charset="0"/>
            </a:endParaRPr>
          </a:p>
          <a:p>
            <a:pPr marL="355600" indent="-355600">
              <a:spcBef>
                <a:spcPct val="20000"/>
              </a:spcBef>
            </a:pPr>
            <a:r>
              <a:rPr lang="it-IT" sz="2000" b="1">
                <a:solidFill>
                  <a:srgbClr val="FF0000"/>
                </a:solidFill>
                <a:latin typeface="Comic Sans MS" pitchFamily="-107" charset="0"/>
              </a:rPr>
              <a:t>P.</a:t>
            </a:r>
            <a:r>
              <a:rPr lang="it-IT" sz="2000">
                <a:latin typeface="Comic Sans MS" pitchFamily="-107" charset="0"/>
              </a:rPr>
              <a:t> Pierferdinando Casini è un batterista rock.</a:t>
            </a:r>
            <a:r>
              <a:rPr lang="it-IT" sz="900">
                <a:latin typeface="Comic Sans MS" pitchFamily="-107" charset="0"/>
              </a:rPr>
              <a:t/>
            </a:r>
            <a:br>
              <a:rPr lang="it-IT" sz="900">
                <a:latin typeface="Comic Sans MS" pitchFamily="-107" charset="0"/>
              </a:rPr>
            </a:br>
            <a:r>
              <a:rPr lang="it-IT" sz="900">
                <a:latin typeface="Comic Sans MS" pitchFamily="-107" charset="0"/>
              </a:rPr>
              <a:t> </a:t>
            </a:r>
          </a:p>
          <a:p>
            <a:pPr marL="355600" indent="-355600">
              <a:spcBef>
                <a:spcPct val="20000"/>
              </a:spcBef>
            </a:pPr>
            <a:r>
              <a:rPr lang="it-IT" sz="2000" b="1">
                <a:solidFill>
                  <a:srgbClr val="FF0000"/>
                </a:solidFill>
                <a:latin typeface="Comic Sans MS" pitchFamily="-107" charset="0"/>
              </a:rPr>
              <a:t>C.</a:t>
            </a:r>
            <a:r>
              <a:rPr lang="it-IT" sz="2000">
                <a:latin typeface="Comic Sans MS" pitchFamily="-107" charset="0"/>
              </a:rPr>
              <a:t> Quindi, suona in un complesso rock”.</a:t>
            </a:r>
          </a:p>
        </p:txBody>
      </p:sp>
      <p:sp>
        <p:nvSpPr>
          <p:cNvPr id="293901" name="Line 12"/>
          <p:cNvSpPr>
            <a:spLocks noChangeShapeType="1"/>
          </p:cNvSpPr>
          <p:nvPr/>
        </p:nvSpPr>
        <p:spPr bwMode="auto">
          <a:xfrm>
            <a:off x="1116013" y="3090863"/>
            <a:ext cx="4319587" cy="28575"/>
          </a:xfrm>
          <a:prstGeom prst="line">
            <a:avLst/>
          </a:prstGeom>
          <a:noFill/>
          <a:ln w="9525" cap="rnd">
            <a:solidFill>
              <a:schemeClr val="tx1"/>
            </a:solidFill>
            <a:prstDash val="sysDot"/>
            <a:round/>
            <a:headEnd/>
            <a:tailEnd type="oval" w="med" len="med"/>
          </a:ln>
        </p:spPr>
        <p:txBody>
          <a:bodyPr>
            <a:prstTxWarp prst="textNoShape">
              <a:avLst/>
            </a:prstTxWarp>
          </a:bodyPr>
          <a:lstStyle/>
          <a:p>
            <a:endParaRPr lang="it-IT"/>
          </a:p>
        </p:txBody>
      </p:sp>
      <p:sp>
        <p:nvSpPr>
          <p:cNvPr id="293902" name="Line 13"/>
          <p:cNvSpPr>
            <a:spLocks noChangeShapeType="1"/>
          </p:cNvSpPr>
          <p:nvPr/>
        </p:nvSpPr>
        <p:spPr bwMode="auto">
          <a:xfrm>
            <a:off x="3995738" y="3954463"/>
            <a:ext cx="1655762" cy="0"/>
          </a:xfrm>
          <a:prstGeom prst="line">
            <a:avLst/>
          </a:prstGeom>
          <a:noFill/>
          <a:ln w="9525" cap="rnd">
            <a:solidFill>
              <a:srgbClr val="FF0000"/>
            </a:solidFill>
            <a:prstDash val="sysDot"/>
            <a:round/>
            <a:headEnd/>
            <a:tailEnd type="oval" w="med" len="med"/>
          </a:ln>
        </p:spPr>
        <p:txBody>
          <a:bodyPr>
            <a:prstTxWarp prst="textNoShape">
              <a:avLst/>
            </a:prstTxWarp>
          </a:bodyPr>
          <a:lstStyle/>
          <a:p>
            <a:endParaRPr lang="it-IT"/>
          </a:p>
        </p:txBody>
      </p:sp>
      <p:sp>
        <p:nvSpPr>
          <p:cNvPr id="293903" name="Freeform 14"/>
          <p:cNvSpPr>
            <a:spLocks/>
          </p:cNvSpPr>
          <p:nvPr/>
        </p:nvSpPr>
        <p:spPr bwMode="auto">
          <a:xfrm>
            <a:off x="4787900" y="3306763"/>
            <a:ext cx="3611563" cy="1223962"/>
          </a:xfrm>
          <a:custGeom>
            <a:avLst/>
            <a:gdLst>
              <a:gd name="T0" fmla="*/ 0 w 2366"/>
              <a:gd name="T1" fmla="*/ 1124856 h 741"/>
              <a:gd name="T2" fmla="*/ 2700277 w 2366"/>
              <a:gd name="T3" fmla="*/ 1124856 h 741"/>
              <a:gd name="T4" fmla="*/ 3461972 w 2366"/>
              <a:gd name="T5" fmla="*/ 525263 h 741"/>
              <a:gd name="T6" fmla="*/ 3600878 w 2366"/>
              <a:gd name="T7" fmla="*/ 0 h 741"/>
              <a:gd name="T8" fmla="*/ 0 60000 65536"/>
              <a:gd name="T9" fmla="*/ 0 60000 65536"/>
              <a:gd name="T10" fmla="*/ 0 60000 65536"/>
              <a:gd name="T11" fmla="*/ 0 60000 65536"/>
              <a:gd name="T12" fmla="*/ 0 w 2366"/>
              <a:gd name="T13" fmla="*/ 0 h 741"/>
              <a:gd name="T14" fmla="*/ 2366 w 2366"/>
              <a:gd name="T15" fmla="*/ 741 h 741"/>
            </a:gdLst>
            <a:ahLst/>
            <a:cxnLst>
              <a:cxn ang="T8">
                <a:pos x="T0" y="T1"/>
              </a:cxn>
              <a:cxn ang="T9">
                <a:pos x="T2" y="T3"/>
              </a:cxn>
              <a:cxn ang="T10">
                <a:pos x="T4" y="T5"/>
              </a:cxn>
              <a:cxn ang="T11">
                <a:pos x="T6" y="T7"/>
              </a:cxn>
            </a:cxnLst>
            <a:rect l="T12" t="T13" r="T14" b="T15"/>
            <a:pathLst>
              <a:path w="2366" h="741">
                <a:moveTo>
                  <a:pt x="0" y="681"/>
                </a:moveTo>
                <a:cubicBezTo>
                  <a:pt x="695" y="711"/>
                  <a:pt x="1391" y="741"/>
                  <a:pt x="1769" y="681"/>
                </a:cubicBezTo>
                <a:cubicBezTo>
                  <a:pt x="2147" y="621"/>
                  <a:pt x="2170" y="431"/>
                  <a:pt x="2268" y="318"/>
                </a:cubicBezTo>
                <a:cubicBezTo>
                  <a:pt x="2366" y="205"/>
                  <a:pt x="2362" y="102"/>
                  <a:pt x="2359" y="0"/>
                </a:cubicBezTo>
              </a:path>
            </a:pathLst>
          </a:custGeom>
          <a:noFill/>
          <a:ln w="15875">
            <a:solidFill>
              <a:srgbClr val="FF0000"/>
            </a:solidFill>
            <a:prstDash val="dash"/>
            <a:round/>
            <a:headEnd/>
            <a:tailEnd type="oval" w="med" len="med"/>
          </a:ln>
        </p:spPr>
        <p:txBody>
          <a:bodyPr>
            <a:prstTxWarp prst="textNoShape">
              <a:avLst/>
            </a:prstTxWarp>
          </a:bodyPr>
          <a:lstStyle/>
          <a:p>
            <a:endParaRPr lang="it-IT"/>
          </a:p>
        </p:txBody>
      </p:sp>
      <p:sp>
        <p:nvSpPr>
          <p:cNvPr id="293904" name="Rectangle 15"/>
          <p:cNvSpPr>
            <a:spLocks noChangeArrowheads="1"/>
          </p:cNvSpPr>
          <p:nvPr/>
        </p:nvSpPr>
        <p:spPr bwMode="auto">
          <a:xfrm>
            <a:off x="323850" y="1120775"/>
            <a:ext cx="7920038" cy="676275"/>
          </a:xfrm>
          <a:prstGeom prst="rect">
            <a:avLst/>
          </a:prstGeom>
          <a:noFill/>
          <a:ln w="9525" cap="rnd">
            <a:noFill/>
            <a:prstDash val="sysDot"/>
            <a:miter lim="800000"/>
            <a:headEnd/>
            <a:tailEnd/>
          </a:ln>
        </p:spPr>
        <p:txBody>
          <a:bodyPr>
            <a:prstTxWarp prst="textNoShape">
              <a:avLst/>
            </a:prstTxWarp>
            <a:spAutoFit/>
          </a:bodyPr>
          <a:lstStyle/>
          <a:p>
            <a:pPr>
              <a:lnSpc>
                <a:spcPct val="80000"/>
              </a:lnSpc>
              <a:spcBef>
                <a:spcPct val="20000"/>
              </a:spcBef>
            </a:pPr>
            <a:r>
              <a:rPr lang="it-IT">
                <a:latin typeface="Comic Sans MS" pitchFamily="-107" charset="0"/>
              </a:rPr>
              <a:t>Ci sono </a:t>
            </a:r>
            <a:r>
              <a:rPr lang="it-IT">
                <a:solidFill>
                  <a:srgbClr val="0000CC"/>
                </a:solidFill>
                <a:latin typeface="Comic Sans MS" pitchFamily="-107" charset="0"/>
              </a:rPr>
              <a:t>argomenti validi</a:t>
            </a:r>
            <a:r>
              <a:rPr lang="it-IT">
                <a:latin typeface="Comic Sans MS" pitchFamily="-107" charset="0"/>
              </a:rPr>
              <a:t> </a:t>
            </a:r>
            <a:r>
              <a:rPr lang="it-IT">
                <a:solidFill>
                  <a:srgbClr val="FF0000"/>
                </a:solidFill>
                <a:latin typeface="Comic Sans MS" pitchFamily="-107" charset="0"/>
              </a:rPr>
              <a:t>con premesse false </a:t>
            </a:r>
            <a:r>
              <a:rPr lang="it-IT">
                <a:latin typeface="Comic Sans MS" pitchFamily="-107" charset="0"/>
              </a:rPr>
              <a:t>! (Quindi, anche la conclusione può esserlo.)</a:t>
            </a:r>
          </a:p>
        </p:txBody>
      </p:sp>
      <p:sp>
        <p:nvSpPr>
          <p:cNvPr id="293905" name="Rectangle 16"/>
          <p:cNvSpPr>
            <a:spLocks noChangeArrowheads="1"/>
          </p:cNvSpPr>
          <p:nvPr/>
        </p:nvSpPr>
        <p:spPr bwMode="auto">
          <a:xfrm>
            <a:off x="539750" y="4868863"/>
            <a:ext cx="8281988" cy="1177925"/>
          </a:xfrm>
          <a:prstGeom prst="rect">
            <a:avLst/>
          </a:prstGeom>
          <a:noFill/>
          <a:ln w="9525" cap="rnd">
            <a:noFill/>
            <a:prstDash val="sysDot"/>
            <a:miter lim="800000"/>
            <a:headEnd/>
            <a:tailEnd/>
          </a:ln>
        </p:spPr>
        <p:txBody>
          <a:bodyPr>
            <a:prstTxWarp prst="textNoShape">
              <a:avLst/>
            </a:prstTxWarp>
            <a:spAutoFit/>
          </a:bodyPr>
          <a:lstStyle/>
          <a:p>
            <a:pPr>
              <a:lnSpc>
                <a:spcPct val="80000"/>
              </a:lnSpc>
              <a:spcBef>
                <a:spcPct val="20000"/>
              </a:spcBef>
            </a:pPr>
            <a:r>
              <a:rPr lang="it-IT">
                <a:latin typeface="Comic Sans MS" pitchFamily="-107" charset="0"/>
              </a:rPr>
              <a:t>Quindi:</a:t>
            </a:r>
            <a:br>
              <a:rPr lang="it-IT">
                <a:latin typeface="Comic Sans MS" pitchFamily="-107" charset="0"/>
              </a:rPr>
            </a:br>
            <a:endParaRPr lang="it-IT" sz="800">
              <a:latin typeface="Comic Sans MS" pitchFamily="-107" charset="0"/>
            </a:endParaRPr>
          </a:p>
          <a:p>
            <a:pPr marL="723900" lvl="1" indent="-266700">
              <a:lnSpc>
                <a:spcPct val="80000"/>
              </a:lnSpc>
              <a:spcBef>
                <a:spcPct val="20000"/>
              </a:spcBef>
              <a:buFontTx/>
              <a:buChar char="•"/>
            </a:pPr>
            <a:r>
              <a:rPr lang="it-IT">
                <a:latin typeface="Comic Sans MS" pitchFamily="-107" charset="0"/>
              </a:rPr>
              <a:t>E’ un argomento </a:t>
            </a:r>
            <a:r>
              <a:rPr lang="it-IT">
                <a:solidFill>
                  <a:srgbClr val="FF0000"/>
                </a:solidFill>
                <a:latin typeface="Comic Sans MS" pitchFamily="-107" charset="0"/>
              </a:rPr>
              <a:t>non corretto</a:t>
            </a:r>
            <a:r>
              <a:rPr lang="it-IT">
                <a:latin typeface="Comic Sans MS" pitchFamily="-107" charset="0"/>
              </a:rPr>
              <a:t> (o scorretto): </a:t>
            </a:r>
          </a:p>
          <a:p>
            <a:pPr lvl="3">
              <a:lnSpc>
                <a:spcPct val="80000"/>
              </a:lnSpc>
              <a:spcBef>
                <a:spcPct val="20000"/>
              </a:spcBef>
            </a:pPr>
            <a:r>
              <a:rPr lang="it-IT">
                <a:solidFill>
                  <a:srgbClr val="0000CC"/>
                </a:solidFill>
                <a:latin typeface="Comic Sans MS" pitchFamily="-107" charset="0"/>
              </a:rPr>
              <a:t>valido</a:t>
            </a:r>
            <a:r>
              <a:rPr lang="it-IT">
                <a:latin typeface="Comic Sans MS" pitchFamily="-107" charset="0"/>
              </a:rPr>
              <a:t> ma con </a:t>
            </a:r>
            <a:r>
              <a:rPr lang="it-IT">
                <a:solidFill>
                  <a:srgbClr val="FF0000"/>
                </a:solidFill>
                <a:latin typeface="Comic Sans MS" pitchFamily="-107" charset="0"/>
              </a:rPr>
              <a:t>premessa falsa</a:t>
            </a:r>
            <a:r>
              <a:rPr lang="it-IT">
                <a:latin typeface="Comic Sans MS" pitchFamily="-107" charset="0"/>
              </a:rPr>
              <a:t> </a:t>
            </a:r>
            <a:r>
              <a:rPr lang="it-IT">
                <a:solidFill>
                  <a:srgbClr val="0000CC"/>
                </a:solidFill>
                <a:latin typeface="Comic Sans MS" pitchFamily="-107" charset="0"/>
              </a:rPr>
              <a:t/>
            </a:r>
            <a:br>
              <a:rPr lang="it-IT">
                <a:solidFill>
                  <a:srgbClr val="0000CC"/>
                </a:solidFill>
                <a:latin typeface="Comic Sans MS" pitchFamily="-107" charset="0"/>
              </a:rPr>
            </a:br>
            <a:endParaRPr lang="it-IT">
              <a:solidFill>
                <a:srgbClr val="0000CC"/>
              </a:solidFill>
              <a:latin typeface="Comic Sans MS" pitchFamily="-107" charset="0"/>
            </a:endParaRPr>
          </a:p>
        </p:txBody>
      </p:sp>
    </p:spTree>
  </p:cSld>
  <p:clrMapOvr>
    <a:masterClrMapping/>
  </p:clrMapOvr>
  <p:timing>
    <p:tnLst>
      <p:par>
        <p:cTn id="1" dur="indefinite" restart="never" nodeType="tmRoot"/>
      </p:par>
    </p:tnLst>
  </p:timing>
</p:sld>
</file>

<file path=ppt/slides/slide15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33" name="Segnaposto numero diapositiva 6"/>
          <p:cNvSpPr>
            <a:spLocks noGrp="1"/>
          </p:cNvSpPr>
          <p:nvPr>
            <p:ph type="sldNum" sz="quarter" idx="12"/>
          </p:nvPr>
        </p:nvSpPr>
        <p:spPr/>
        <p:txBody>
          <a:bodyPr/>
          <a:lstStyle/>
          <a:p>
            <a:pPr>
              <a:defRPr/>
            </a:pPr>
            <a:fld id="{BFC7D402-6C65-8F4C-B1BD-79B172ABD974}" type="slidenum">
              <a:rPr lang="it-IT"/>
              <a:pPr>
                <a:defRPr/>
              </a:pPr>
              <a:t>158</a:t>
            </a:fld>
            <a:endParaRPr lang="it-IT"/>
          </a:p>
        </p:txBody>
      </p:sp>
      <p:sp>
        <p:nvSpPr>
          <p:cNvPr id="295939" name="Rectangle 2"/>
          <p:cNvSpPr>
            <a:spLocks noGrp="1" noChangeArrowheads="1"/>
          </p:cNvSpPr>
          <p:nvPr>
            <p:ph type="title"/>
          </p:nvPr>
        </p:nvSpPr>
        <p:spPr/>
        <p:txBody>
          <a:bodyPr/>
          <a:lstStyle/>
          <a:p>
            <a:r>
              <a:rPr lang="it-IT" sz="3200" b="1">
                <a:latin typeface="Tahoma" pitchFamily="-107" charset="0"/>
                <a:ea typeface="ＭＳ Ｐゴシック" pitchFamily="-107" charset="-128"/>
                <a:cs typeface="ＭＳ Ｐゴシック" pitchFamily="-107" charset="-128"/>
              </a:rPr>
              <a:t>Classificazione argomenti</a:t>
            </a:r>
          </a:p>
        </p:txBody>
      </p:sp>
      <p:graphicFrame>
        <p:nvGraphicFramePr>
          <p:cNvPr id="134147" name="Group 3"/>
          <p:cNvGraphicFramePr>
            <a:graphicFrameLocks noGrp="1"/>
          </p:cNvGraphicFramePr>
          <p:nvPr>
            <p:ph sz="half" idx="1"/>
          </p:nvPr>
        </p:nvGraphicFramePr>
        <p:xfrm>
          <a:off x="395288" y="1052513"/>
          <a:ext cx="8280400" cy="4030662"/>
        </p:xfrm>
        <a:graphic>
          <a:graphicData uri="http://schemas.openxmlformats.org/drawingml/2006/table">
            <a:tbl>
              <a:tblPr/>
              <a:tblGrid>
                <a:gridCol w="2105025"/>
                <a:gridCol w="2876550"/>
                <a:gridCol w="3298825"/>
              </a:tblGrid>
              <a:tr h="904875">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it-IT" sz="2000" b="1" i="0" u="none" strike="noStrike" cap="none" normalizeH="0" baseline="0">
                          <a:ln>
                            <a:noFill/>
                          </a:ln>
                          <a:solidFill>
                            <a:schemeClr val="tx1"/>
                          </a:solidFill>
                          <a:effectLst/>
                          <a:latin typeface="Arial" pitchFamily="-84" charset="0"/>
                          <a:ea typeface="ＭＳ Ｐゴシック" pitchFamily="-84" charset="-128"/>
                          <a:cs typeface="ＭＳ Ｐゴシック" pitchFamily="-84" charset="-128"/>
                        </a:rPr>
                        <a:t>Argomenti</a:t>
                      </a:r>
                    </a:p>
                    <a:p>
                      <a:pPr marL="0" marR="0" lvl="0" indent="0" algn="ctr" defTabSz="914400" rtl="0" eaLnBrk="1" fontAlgn="base" latinLnBrk="0" hangingPunct="1">
                        <a:lnSpc>
                          <a:spcPct val="100000"/>
                        </a:lnSpc>
                        <a:spcBef>
                          <a:spcPct val="20000"/>
                        </a:spcBef>
                        <a:spcAft>
                          <a:spcPct val="0"/>
                        </a:spcAft>
                        <a:buClrTx/>
                        <a:buSzTx/>
                        <a:buFontTx/>
                        <a:buNone/>
                        <a:tabLst/>
                      </a:pPr>
                      <a:r>
                        <a:rPr kumimoji="0" lang="it-IT" sz="2000" b="1" i="0" u="none" strike="noStrike" cap="none" normalizeH="0" baseline="0">
                          <a:ln>
                            <a:noFill/>
                          </a:ln>
                          <a:solidFill>
                            <a:schemeClr val="tx1"/>
                          </a:solidFill>
                          <a:effectLst/>
                          <a:latin typeface="Arial" pitchFamily="-84" charset="0"/>
                          <a:ea typeface="ＭＳ Ｐゴシック" pitchFamily="-84" charset="-128"/>
                          <a:cs typeface="ＭＳ Ｐゴシック" pitchFamily="-84" charset="-128"/>
                        </a:rPr>
                        <a:t>Validi</a:t>
                      </a:r>
                    </a:p>
                    <a:p>
                      <a:pPr marL="0" marR="0" lvl="0" indent="0" algn="ctr" defTabSz="914400" rtl="0" eaLnBrk="1" fontAlgn="base" latinLnBrk="0" hangingPunct="1">
                        <a:lnSpc>
                          <a:spcPct val="100000"/>
                        </a:lnSpc>
                        <a:spcBef>
                          <a:spcPct val="20000"/>
                        </a:spcBef>
                        <a:spcAft>
                          <a:spcPct val="0"/>
                        </a:spcAft>
                        <a:buClrTx/>
                        <a:buSzTx/>
                        <a:buFontTx/>
                        <a:buNone/>
                        <a:tabLst/>
                      </a:pPr>
                      <a:r>
                        <a:rPr kumimoji="0" lang="it-IT" sz="1400" b="0" i="0" u="none" strike="noStrike" cap="none" normalizeH="0" baseline="0">
                          <a:ln>
                            <a:noFill/>
                          </a:ln>
                          <a:solidFill>
                            <a:schemeClr val="tx1"/>
                          </a:solidFill>
                          <a:effectLst/>
                          <a:latin typeface="Arial" pitchFamily="-84" charset="0"/>
                          <a:ea typeface="ＭＳ Ｐゴシック" pitchFamily="-84" charset="-128"/>
                          <a:cs typeface="ＭＳ Ｐゴシック" pitchFamily="-84" charset="-128"/>
                        </a:rPr>
                        <a:t>Se premesse vere </a:t>
                      </a:r>
                      <a:r>
                        <a:rPr kumimoji="0" lang="it-IT" sz="1400" b="0" i="0" u="none" strike="noStrike" cap="none" normalizeH="0" baseline="0">
                          <a:ln>
                            <a:noFill/>
                          </a:ln>
                          <a:solidFill>
                            <a:schemeClr val="tx1"/>
                          </a:solidFill>
                          <a:effectLst/>
                          <a:latin typeface="Arial" pitchFamily="-84" charset="0"/>
                          <a:ea typeface="ＭＳ Ｐゴシック" pitchFamily="-84" charset="-128"/>
                          <a:cs typeface="ＭＳ Ｐゴシック" pitchFamily="-84" charset="-128"/>
                          <a:sym typeface="Wingdings" pitchFamily="-84" charset="2"/>
                        </a:rPr>
                        <a:t> conclusione vera</a:t>
                      </a:r>
                      <a:endParaRPr kumimoji="0" lang="it-IT" sz="1400" b="0" i="0" u="none" strike="noStrike" cap="none" normalizeH="0" baseline="0">
                        <a:ln>
                          <a:noFill/>
                        </a:ln>
                        <a:solidFill>
                          <a:schemeClr val="tx1"/>
                        </a:solidFill>
                        <a:effectLst/>
                        <a:latin typeface="Arial" pitchFamily="-84" charset="0"/>
                        <a:ea typeface="ＭＳ Ｐゴシック" pitchFamily="-84" charset="-128"/>
                        <a:cs typeface="ＭＳ Ｐゴシック" pitchFamily="-84" charset="-128"/>
                      </a:endParaRPr>
                    </a:p>
                  </a:txBody>
                  <a:tcPr anchor="ct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it-IT" sz="1800" b="0" i="0" u="none" strike="noStrike" cap="none" normalizeH="0" baseline="0">
                          <a:ln>
                            <a:noFill/>
                          </a:ln>
                          <a:solidFill>
                            <a:srgbClr val="0000CC"/>
                          </a:solidFill>
                          <a:effectLst/>
                          <a:latin typeface="Arial" pitchFamily="-84" charset="0"/>
                          <a:ea typeface="ＭＳ Ｐゴシック" pitchFamily="-84" charset="-128"/>
                          <a:cs typeface="ＭＳ Ｐゴシック" pitchFamily="-84" charset="-128"/>
                        </a:rPr>
                        <a:t>Argomento </a:t>
                      </a:r>
                    </a:p>
                    <a:p>
                      <a:pPr marL="0" marR="0" lvl="0" indent="0" algn="ctr" defTabSz="914400" rtl="0" eaLnBrk="1" fontAlgn="base" latinLnBrk="0" hangingPunct="1">
                        <a:lnSpc>
                          <a:spcPct val="100000"/>
                        </a:lnSpc>
                        <a:spcBef>
                          <a:spcPct val="20000"/>
                        </a:spcBef>
                        <a:spcAft>
                          <a:spcPct val="0"/>
                        </a:spcAft>
                        <a:buClrTx/>
                        <a:buSzTx/>
                        <a:buFontTx/>
                        <a:buNone/>
                        <a:tabLst/>
                      </a:pPr>
                      <a:r>
                        <a:rPr kumimoji="0" lang="it-IT" sz="1800" b="0" i="0" u="none" strike="noStrike" cap="none" normalizeH="0" baseline="0">
                          <a:ln>
                            <a:noFill/>
                          </a:ln>
                          <a:solidFill>
                            <a:srgbClr val="0000CC"/>
                          </a:solidFill>
                          <a:effectLst/>
                          <a:latin typeface="Arial" pitchFamily="-84" charset="0"/>
                          <a:ea typeface="ＭＳ Ｐゴシック" pitchFamily="-84" charset="-128"/>
                          <a:cs typeface="ＭＳ Ｐゴシック" pitchFamily="-84" charset="-128"/>
                        </a:rPr>
                        <a:t>corretto</a:t>
                      </a:r>
                    </a:p>
                    <a:p>
                      <a:pPr marL="0" marR="0" lvl="0" indent="0" algn="ctr" defTabSz="914400" rtl="0" eaLnBrk="1" fontAlgn="base" latinLnBrk="0" hangingPunct="1">
                        <a:lnSpc>
                          <a:spcPct val="100000"/>
                        </a:lnSpc>
                        <a:spcBef>
                          <a:spcPct val="20000"/>
                        </a:spcBef>
                        <a:spcAft>
                          <a:spcPct val="0"/>
                        </a:spcAft>
                        <a:buClrTx/>
                        <a:buSzTx/>
                        <a:buFontTx/>
                        <a:buNone/>
                        <a:tabLst/>
                      </a:pPr>
                      <a:r>
                        <a:rPr kumimoji="0" lang="it-IT" sz="1600" b="0" i="0" u="none" strike="noStrike" cap="none" normalizeH="0" baseline="0">
                          <a:ln>
                            <a:noFill/>
                          </a:ln>
                          <a:solidFill>
                            <a:srgbClr val="0000CC"/>
                          </a:solidFill>
                          <a:effectLst/>
                          <a:latin typeface="Arial" pitchFamily="-84" charset="0"/>
                          <a:ea typeface="ＭＳ Ｐゴシック" pitchFamily="-84" charset="-128"/>
                          <a:cs typeface="ＭＳ Ｐゴシック" pitchFamily="-84" charset="-128"/>
                        </a:rPr>
                        <a:t>(tutte le premesse vere)</a:t>
                      </a:r>
                    </a:p>
                  </a:txBody>
                  <a:tcPr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1">
                        <a:alpha val="9000"/>
                      </a:schemeClr>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it-IT" sz="1800" b="0" i="0" u="none" strike="noStrike" cap="none" normalizeH="0" baseline="0">
                          <a:ln>
                            <a:noFill/>
                          </a:ln>
                          <a:solidFill>
                            <a:srgbClr val="FF0000"/>
                          </a:solidFill>
                          <a:effectLst/>
                          <a:latin typeface="Arial" pitchFamily="-84" charset="0"/>
                          <a:ea typeface="ＭＳ Ｐゴシック" pitchFamily="-84" charset="-128"/>
                          <a:cs typeface="ＭＳ Ｐゴシック" pitchFamily="-84" charset="-128"/>
                        </a:rPr>
                        <a:t>Argomento</a:t>
                      </a:r>
                    </a:p>
                    <a:p>
                      <a:pPr marL="0" marR="0" lvl="0" indent="0" algn="ctr" defTabSz="914400" rtl="0" eaLnBrk="1" fontAlgn="base" latinLnBrk="0" hangingPunct="1">
                        <a:lnSpc>
                          <a:spcPct val="100000"/>
                        </a:lnSpc>
                        <a:spcBef>
                          <a:spcPct val="20000"/>
                        </a:spcBef>
                        <a:spcAft>
                          <a:spcPct val="0"/>
                        </a:spcAft>
                        <a:buClrTx/>
                        <a:buSzTx/>
                        <a:buFontTx/>
                        <a:buNone/>
                        <a:tabLst/>
                      </a:pPr>
                      <a:r>
                        <a:rPr kumimoji="0" lang="it-IT" sz="1800" b="0" i="0" u="none" strike="noStrike" cap="none" normalizeH="0" baseline="0">
                          <a:ln>
                            <a:noFill/>
                          </a:ln>
                          <a:solidFill>
                            <a:srgbClr val="FF0000"/>
                          </a:solidFill>
                          <a:effectLst/>
                          <a:latin typeface="Arial" pitchFamily="-84" charset="0"/>
                          <a:ea typeface="ＭＳ Ｐゴシック" pitchFamily="-84" charset="-128"/>
                          <a:cs typeface="ＭＳ Ｐゴシック" pitchFamily="-84" charset="-128"/>
                        </a:rPr>
                        <a:t>non corretto</a:t>
                      </a:r>
                    </a:p>
                    <a:p>
                      <a:pPr marL="0" marR="0" lvl="0" indent="0" algn="ctr" defTabSz="914400" rtl="0" eaLnBrk="1" fontAlgn="base" latinLnBrk="0" hangingPunct="1">
                        <a:lnSpc>
                          <a:spcPct val="100000"/>
                        </a:lnSpc>
                        <a:spcBef>
                          <a:spcPct val="20000"/>
                        </a:spcBef>
                        <a:spcAft>
                          <a:spcPct val="0"/>
                        </a:spcAft>
                        <a:buClrTx/>
                        <a:buSzTx/>
                        <a:buFontTx/>
                        <a:buNone/>
                        <a:tabLst/>
                      </a:pPr>
                      <a:r>
                        <a:rPr kumimoji="0" lang="it-IT" sz="1600" b="0" i="0" u="none" strike="noStrike" cap="none" normalizeH="0" baseline="0">
                          <a:ln>
                            <a:noFill/>
                          </a:ln>
                          <a:solidFill>
                            <a:srgbClr val="FF0000"/>
                          </a:solidFill>
                          <a:effectLst/>
                          <a:latin typeface="Arial" pitchFamily="-84" charset="0"/>
                          <a:ea typeface="ＭＳ Ｐゴシック" pitchFamily="-84" charset="-128"/>
                          <a:cs typeface="ＭＳ Ｐゴシック" pitchFamily="-84" charset="-128"/>
                        </a:rPr>
                        <a:t>(almeno una premessa è falsa)</a:t>
                      </a:r>
                    </a:p>
                  </a:txBody>
                  <a:tcPr anchor="ct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1">
                        <a:alpha val="9000"/>
                      </a:schemeClr>
                    </a:solidFill>
                  </a:tcPr>
                </a:tc>
              </a:tr>
              <a:tr h="1219200">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it-IT" sz="1800" b="0" i="0" u="none" strike="noStrike" cap="none" normalizeH="0" baseline="0">
                          <a:ln>
                            <a:noFill/>
                          </a:ln>
                          <a:solidFill>
                            <a:srgbClr val="0000CC"/>
                          </a:solidFill>
                          <a:effectLst/>
                          <a:latin typeface="Arial" pitchFamily="-84" charset="0"/>
                          <a:ea typeface="ＭＳ Ｐゴシック" pitchFamily="-84" charset="-128"/>
                          <a:cs typeface="ＭＳ Ｐゴシック" pitchFamily="-84" charset="-128"/>
                        </a:rPr>
                        <a:t>Formalmente valido</a:t>
                      </a:r>
                    </a:p>
                    <a:p>
                      <a:pPr marL="0" marR="0" lvl="0" indent="0" algn="ctr" defTabSz="914400" rtl="0" eaLnBrk="1" fontAlgn="base" latinLnBrk="0" hangingPunct="1">
                        <a:lnSpc>
                          <a:spcPct val="100000"/>
                        </a:lnSpc>
                        <a:spcBef>
                          <a:spcPct val="20000"/>
                        </a:spcBef>
                        <a:spcAft>
                          <a:spcPct val="0"/>
                        </a:spcAft>
                        <a:buClrTx/>
                        <a:buSzTx/>
                        <a:buFontTx/>
                        <a:buNone/>
                        <a:tabLst/>
                      </a:pPr>
                      <a:r>
                        <a:rPr kumimoji="0" lang="it-IT" sz="1400" b="0" i="0" u="none" strike="noStrike" cap="none" normalizeH="0" baseline="0">
                          <a:ln>
                            <a:noFill/>
                          </a:ln>
                          <a:solidFill>
                            <a:srgbClr val="0000CC"/>
                          </a:solidFill>
                          <a:effectLst/>
                          <a:latin typeface="Arial" pitchFamily="-84" charset="0"/>
                          <a:ea typeface="ＭＳ Ｐゴシック" pitchFamily="-84" charset="-128"/>
                          <a:cs typeface="ＭＳ Ｐゴシック" pitchFamily="-84" charset="-128"/>
                        </a:rPr>
                        <a:t>(istanzia uno</a:t>
                      </a:r>
                    </a:p>
                    <a:p>
                      <a:pPr marL="0" marR="0" lvl="0" indent="0" algn="ctr" defTabSz="914400" rtl="0" eaLnBrk="1" fontAlgn="base" latinLnBrk="0" hangingPunct="1">
                        <a:lnSpc>
                          <a:spcPct val="100000"/>
                        </a:lnSpc>
                        <a:spcBef>
                          <a:spcPct val="20000"/>
                        </a:spcBef>
                        <a:spcAft>
                          <a:spcPct val="0"/>
                        </a:spcAft>
                        <a:buClrTx/>
                        <a:buSzTx/>
                        <a:buFontTx/>
                        <a:buNone/>
                        <a:tabLst/>
                      </a:pPr>
                      <a:r>
                        <a:rPr kumimoji="0" lang="it-IT" sz="1400" b="0" i="0" u="none" strike="noStrike" cap="none" normalizeH="0" baseline="0">
                          <a:ln>
                            <a:noFill/>
                          </a:ln>
                          <a:solidFill>
                            <a:srgbClr val="0000CC"/>
                          </a:solidFill>
                          <a:effectLst/>
                          <a:latin typeface="Arial" pitchFamily="-84" charset="0"/>
                          <a:ea typeface="ＭＳ Ｐゴシック" pitchFamily="-84" charset="-128"/>
                          <a:cs typeface="ＭＳ Ｐゴシック" pitchFamily="-84" charset="-128"/>
                        </a:rPr>
                        <a:t> schema valido)</a:t>
                      </a:r>
                    </a:p>
                  </a:txBody>
                  <a:tcPr anchor="ct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7CE36B">
                        <a:alpha val="9000"/>
                      </a:srgbClr>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it-IT" sz="1600" b="1" i="0" u="none" strike="noStrike" cap="none" normalizeH="0" baseline="0">
                          <a:ln>
                            <a:noFill/>
                          </a:ln>
                          <a:solidFill>
                            <a:schemeClr val="tx1"/>
                          </a:solidFill>
                          <a:effectLst/>
                          <a:latin typeface="Arial" pitchFamily="-84" charset="0"/>
                          <a:ea typeface="ＭＳ Ｐゴシック" pitchFamily="-84" charset="-128"/>
                          <a:cs typeface="ＭＳ Ｐゴシック" pitchFamily="-84" charset="-128"/>
                        </a:rPr>
                        <a:t>P1</a:t>
                      </a:r>
                      <a:r>
                        <a:rPr kumimoji="0" lang="it-IT" sz="1600" b="0" i="0" u="none" strike="noStrike" cap="none" normalizeH="0" baseline="0">
                          <a:ln>
                            <a:noFill/>
                          </a:ln>
                          <a:solidFill>
                            <a:schemeClr val="tx1"/>
                          </a:solidFill>
                          <a:effectLst/>
                          <a:latin typeface="Arial" pitchFamily="-84" charset="0"/>
                          <a:ea typeface="ＭＳ Ｐゴシック" pitchFamily="-84" charset="-128"/>
                          <a:cs typeface="ＭＳ Ｐゴシック" pitchFamily="-84" charset="-128"/>
                        </a:rPr>
                        <a:t>. “Se Socrate è un uomo, Socrate è mortale.  </a:t>
                      </a:r>
                    </a:p>
                    <a:p>
                      <a:pPr marL="0" marR="0" lvl="0" indent="0" algn="l" defTabSz="914400" rtl="0" eaLnBrk="1" fontAlgn="base" latinLnBrk="0" hangingPunct="1">
                        <a:lnSpc>
                          <a:spcPct val="100000"/>
                        </a:lnSpc>
                        <a:spcBef>
                          <a:spcPct val="20000"/>
                        </a:spcBef>
                        <a:spcAft>
                          <a:spcPct val="0"/>
                        </a:spcAft>
                        <a:buClrTx/>
                        <a:buSzTx/>
                        <a:buFontTx/>
                        <a:buNone/>
                        <a:tabLst/>
                      </a:pPr>
                      <a:r>
                        <a:rPr kumimoji="0" lang="it-IT" sz="1600" b="1" i="0" u="none" strike="noStrike" cap="none" normalizeH="0" baseline="0">
                          <a:ln>
                            <a:noFill/>
                          </a:ln>
                          <a:solidFill>
                            <a:schemeClr val="tx1"/>
                          </a:solidFill>
                          <a:effectLst/>
                          <a:latin typeface="Arial" pitchFamily="-84" charset="0"/>
                          <a:ea typeface="ＭＳ Ｐゴシック" pitchFamily="-84" charset="-128"/>
                          <a:cs typeface="ＭＳ Ｐゴシック" pitchFamily="-84" charset="-128"/>
                        </a:rPr>
                        <a:t>P2.</a:t>
                      </a:r>
                      <a:r>
                        <a:rPr kumimoji="0" lang="it-IT" sz="1600" b="0" i="0" u="none" strike="noStrike" cap="none" normalizeH="0" baseline="0">
                          <a:ln>
                            <a:noFill/>
                          </a:ln>
                          <a:solidFill>
                            <a:schemeClr val="tx1"/>
                          </a:solidFill>
                          <a:effectLst/>
                          <a:latin typeface="Arial" pitchFamily="-84" charset="0"/>
                          <a:ea typeface="ＭＳ Ｐゴシック" pitchFamily="-84" charset="-128"/>
                          <a:cs typeface="ＭＳ Ｐゴシック" pitchFamily="-84" charset="-128"/>
                        </a:rPr>
                        <a:t> Socrate è un uomo.</a:t>
                      </a:r>
                    </a:p>
                    <a:p>
                      <a:pPr marL="0" marR="0" lvl="0" indent="0" algn="l" defTabSz="914400" rtl="0" eaLnBrk="1" fontAlgn="base" latinLnBrk="0" hangingPunct="1">
                        <a:lnSpc>
                          <a:spcPct val="100000"/>
                        </a:lnSpc>
                        <a:spcBef>
                          <a:spcPct val="20000"/>
                        </a:spcBef>
                        <a:spcAft>
                          <a:spcPct val="0"/>
                        </a:spcAft>
                        <a:buClrTx/>
                        <a:buSzTx/>
                        <a:buFontTx/>
                        <a:buNone/>
                        <a:tabLst/>
                      </a:pPr>
                      <a:r>
                        <a:rPr kumimoji="0" lang="it-IT" sz="1600" b="1" i="0" u="none" strike="noStrike" cap="none" normalizeH="0" baseline="0">
                          <a:ln>
                            <a:noFill/>
                          </a:ln>
                          <a:solidFill>
                            <a:schemeClr val="tx1"/>
                          </a:solidFill>
                          <a:effectLst/>
                          <a:latin typeface="Arial" pitchFamily="-84" charset="0"/>
                          <a:ea typeface="ＭＳ Ｐゴシック" pitchFamily="-84" charset="-128"/>
                          <a:cs typeface="ＭＳ Ｐゴシック" pitchFamily="-84" charset="-128"/>
                        </a:rPr>
                        <a:t>C</a:t>
                      </a:r>
                      <a:r>
                        <a:rPr kumimoji="0" lang="it-IT" sz="1600" b="0" i="0" u="none" strike="noStrike" cap="none" normalizeH="0" baseline="0">
                          <a:ln>
                            <a:noFill/>
                          </a:ln>
                          <a:solidFill>
                            <a:schemeClr val="tx1"/>
                          </a:solidFill>
                          <a:effectLst/>
                          <a:latin typeface="Arial" pitchFamily="-84" charset="0"/>
                          <a:ea typeface="ＭＳ Ｐゴシック" pitchFamily="-84" charset="-128"/>
                          <a:cs typeface="ＭＳ Ｐゴシック" pitchFamily="-84" charset="-128"/>
                        </a:rPr>
                        <a:t>. Quindi Socrate è mortale”</a:t>
                      </a:r>
                      <a:endParaRPr kumimoji="0" lang="it-IT" sz="600" b="0" i="0" u="none" strike="noStrike" cap="none" normalizeH="0" baseline="0">
                        <a:ln>
                          <a:noFill/>
                        </a:ln>
                        <a:solidFill>
                          <a:srgbClr val="FF0000"/>
                        </a:solidFill>
                        <a:effectLst/>
                        <a:latin typeface="Arial" pitchFamily="-84" charset="0"/>
                        <a:ea typeface="ＭＳ Ｐゴシック" pitchFamily="-84" charset="-128"/>
                        <a:cs typeface="ＭＳ Ｐゴシック" pitchFamily="-84" charset="-128"/>
                      </a:endParaRPr>
                    </a:p>
                  </a:txBody>
                  <a:tcPr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80000"/>
                        </a:lnSpc>
                        <a:spcBef>
                          <a:spcPct val="20000"/>
                        </a:spcBef>
                        <a:spcAft>
                          <a:spcPct val="0"/>
                        </a:spcAft>
                        <a:buClrTx/>
                        <a:buSzTx/>
                        <a:buFontTx/>
                        <a:buNone/>
                        <a:tabLst/>
                      </a:pPr>
                      <a:r>
                        <a:rPr kumimoji="0" lang="it-IT" sz="1600" b="1" i="0" u="none" strike="noStrike" cap="none" normalizeH="0" baseline="0">
                          <a:ln>
                            <a:noFill/>
                          </a:ln>
                          <a:solidFill>
                            <a:schemeClr val="tx1"/>
                          </a:solidFill>
                          <a:effectLst/>
                          <a:latin typeface="Arial" pitchFamily="-84" charset="0"/>
                          <a:ea typeface="ＭＳ Ｐゴシック" pitchFamily="-84" charset="-128"/>
                          <a:cs typeface="ＭＳ Ｐゴシック" pitchFamily="-84" charset="-128"/>
                        </a:rPr>
                        <a:t>P1</a:t>
                      </a:r>
                      <a:r>
                        <a:rPr kumimoji="0" lang="it-IT" sz="1600" b="0" i="0" u="none" strike="noStrike" cap="none" normalizeH="0" baseline="0">
                          <a:ln>
                            <a:noFill/>
                          </a:ln>
                          <a:solidFill>
                            <a:schemeClr val="tx1"/>
                          </a:solidFill>
                          <a:effectLst/>
                          <a:latin typeface="Arial" pitchFamily="-84" charset="0"/>
                          <a:ea typeface="ＭＳ Ｐゴシック" pitchFamily="-84" charset="-128"/>
                          <a:cs typeface="ＭＳ Ｐゴシック" pitchFamily="-84" charset="-128"/>
                        </a:rPr>
                        <a:t>. “Se Casini è un batterista rock,  suona in un complesso rock. </a:t>
                      </a:r>
                    </a:p>
                    <a:p>
                      <a:pPr marL="0" marR="0" lvl="0" indent="0" algn="l" defTabSz="914400" rtl="0" eaLnBrk="1" fontAlgn="base" latinLnBrk="0" hangingPunct="1">
                        <a:lnSpc>
                          <a:spcPct val="80000"/>
                        </a:lnSpc>
                        <a:spcBef>
                          <a:spcPct val="20000"/>
                        </a:spcBef>
                        <a:spcAft>
                          <a:spcPct val="0"/>
                        </a:spcAft>
                        <a:buClrTx/>
                        <a:buSzTx/>
                        <a:buFontTx/>
                        <a:buNone/>
                        <a:tabLst/>
                      </a:pPr>
                      <a:r>
                        <a:rPr kumimoji="0" lang="it-IT" sz="1600" b="1" i="0" u="none" strike="noStrike" cap="none" normalizeH="0" baseline="0">
                          <a:ln>
                            <a:noFill/>
                          </a:ln>
                          <a:solidFill>
                            <a:srgbClr val="FF0000"/>
                          </a:solidFill>
                          <a:effectLst/>
                          <a:latin typeface="Arial" pitchFamily="-84" charset="0"/>
                          <a:ea typeface="ＭＳ Ｐゴシック" pitchFamily="-84" charset="-128"/>
                          <a:cs typeface="ＭＳ Ｐゴシック" pitchFamily="-84" charset="-128"/>
                        </a:rPr>
                        <a:t>P2.</a:t>
                      </a:r>
                      <a:r>
                        <a:rPr kumimoji="0" lang="it-IT" sz="1600" b="0" i="0" u="none" strike="noStrike" cap="none" normalizeH="0" baseline="0">
                          <a:ln>
                            <a:noFill/>
                          </a:ln>
                          <a:solidFill>
                            <a:schemeClr val="tx1"/>
                          </a:solidFill>
                          <a:effectLst/>
                          <a:latin typeface="Arial" pitchFamily="-84" charset="0"/>
                          <a:ea typeface="ＭＳ Ｐゴシック" pitchFamily="-84" charset="-128"/>
                          <a:cs typeface="ＭＳ Ｐゴシック" pitchFamily="-84" charset="-128"/>
                        </a:rPr>
                        <a:t>  Casini è un batterista rock.</a:t>
                      </a:r>
                    </a:p>
                    <a:p>
                      <a:pPr marL="0" marR="0" lvl="0" indent="0" algn="l" defTabSz="914400" rtl="0" eaLnBrk="1" fontAlgn="base" latinLnBrk="0" hangingPunct="1">
                        <a:lnSpc>
                          <a:spcPct val="80000"/>
                        </a:lnSpc>
                        <a:spcBef>
                          <a:spcPct val="20000"/>
                        </a:spcBef>
                        <a:spcAft>
                          <a:spcPct val="0"/>
                        </a:spcAft>
                        <a:buClrTx/>
                        <a:buSzTx/>
                        <a:buFontTx/>
                        <a:buNone/>
                        <a:tabLst/>
                      </a:pPr>
                      <a:r>
                        <a:rPr kumimoji="0" lang="it-IT" sz="1600" b="1" i="0" u="none" strike="noStrike" cap="none" normalizeH="0" baseline="0">
                          <a:ln>
                            <a:noFill/>
                          </a:ln>
                          <a:solidFill>
                            <a:schemeClr val="tx1"/>
                          </a:solidFill>
                          <a:effectLst/>
                          <a:latin typeface="Arial" pitchFamily="-84" charset="0"/>
                          <a:ea typeface="ＭＳ Ｐゴシック" pitchFamily="-84" charset="-128"/>
                          <a:cs typeface="ＭＳ Ｐゴシック" pitchFamily="-84" charset="-128"/>
                        </a:rPr>
                        <a:t>C.</a:t>
                      </a:r>
                      <a:r>
                        <a:rPr kumimoji="0" lang="it-IT" sz="1600" b="0" i="0" u="none" strike="noStrike" cap="none" normalizeH="0" baseline="0">
                          <a:ln>
                            <a:noFill/>
                          </a:ln>
                          <a:solidFill>
                            <a:schemeClr val="tx1"/>
                          </a:solidFill>
                          <a:effectLst/>
                          <a:latin typeface="Arial" pitchFamily="-84" charset="0"/>
                          <a:ea typeface="ＭＳ Ｐゴシック" pitchFamily="-84" charset="-128"/>
                          <a:cs typeface="ＭＳ Ｐゴシック" pitchFamily="-84" charset="-128"/>
                        </a:rPr>
                        <a:t> Quindi, suona in un complesso rock</a:t>
                      </a:r>
                      <a:endParaRPr kumimoji="0" lang="it-IT" sz="500" b="0" i="0" u="none" strike="noStrike" cap="none" normalizeH="0" baseline="0">
                        <a:ln>
                          <a:noFill/>
                        </a:ln>
                        <a:solidFill>
                          <a:srgbClr val="FF0000"/>
                        </a:solidFill>
                        <a:effectLst/>
                        <a:latin typeface="Arial" pitchFamily="-84" charset="0"/>
                        <a:ea typeface="ＭＳ Ｐゴシック" pitchFamily="-84" charset="-128"/>
                        <a:cs typeface="ＭＳ Ｐゴシック" pitchFamily="-84" charset="-128"/>
                      </a:endParaRPr>
                    </a:p>
                  </a:txBody>
                  <a:tcPr anchor="ct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1439863">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it-IT" sz="1800" b="0" i="0" u="none" strike="noStrike" cap="none" normalizeH="0" baseline="0">
                          <a:ln>
                            <a:noFill/>
                          </a:ln>
                          <a:solidFill>
                            <a:srgbClr val="FF0000"/>
                          </a:solidFill>
                          <a:effectLst/>
                          <a:latin typeface="Arial" pitchFamily="-84" charset="0"/>
                          <a:ea typeface="ＭＳ Ｐゴシック" pitchFamily="-84" charset="-128"/>
                          <a:cs typeface="ＭＳ Ｐゴシック" pitchFamily="-84" charset="-128"/>
                        </a:rPr>
                        <a:t>Non formalmente</a:t>
                      </a:r>
                      <a:r>
                        <a:rPr kumimoji="0" lang="it-IT" sz="1800" b="0" i="0" u="none" strike="noStrike" cap="none" normalizeH="0" baseline="0">
                          <a:ln>
                            <a:noFill/>
                          </a:ln>
                          <a:solidFill>
                            <a:srgbClr val="0000CC"/>
                          </a:solidFill>
                          <a:effectLst/>
                          <a:latin typeface="Arial" pitchFamily="-84" charset="0"/>
                          <a:ea typeface="ＭＳ Ｐゴシック" pitchFamily="-84" charset="-128"/>
                          <a:cs typeface="ＭＳ Ｐゴシック" pitchFamily="-84" charset="-128"/>
                        </a:rPr>
                        <a:t> </a:t>
                      </a:r>
                      <a:r>
                        <a:rPr kumimoji="0" lang="it-IT" sz="1800" b="0" i="0" u="none" strike="noStrike" cap="none" normalizeH="0" baseline="0">
                          <a:ln>
                            <a:noFill/>
                          </a:ln>
                          <a:solidFill>
                            <a:srgbClr val="FF0000"/>
                          </a:solidFill>
                          <a:effectLst/>
                          <a:latin typeface="Arial" pitchFamily="-84" charset="0"/>
                          <a:ea typeface="ＭＳ Ｐゴシック" pitchFamily="-84" charset="-128"/>
                          <a:cs typeface="ＭＳ Ｐゴシック" pitchFamily="-84" charset="-128"/>
                        </a:rPr>
                        <a:t>valido</a:t>
                      </a:r>
                    </a:p>
                    <a:p>
                      <a:pPr marL="0" marR="0" lvl="0" indent="0" algn="ctr" defTabSz="914400" rtl="0" eaLnBrk="1" fontAlgn="base" latinLnBrk="0" hangingPunct="1">
                        <a:lnSpc>
                          <a:spcPct val="100000"/>
                        </a:lnSpc>
                        <a:spcBef>
                          <a:spcPct val="20000"/>
                        </a:spcBef>
                        <a:spcAft>
                          <a:spcPct val="0"/>
                        </a:spcAft>
                        <a:buClrTx/>
                        <a:buSzTx/>
                        <a:buFontTx/>
                        <a:buNone/>
                        <a:tabLst/>
                      </a:pPr>
                      <a:r>
                        <a:rPr kumimoji="0" lang="it-IT" sz="1400" b="0" i="0" u="none" strike="noStrike" cap="none" normalizeH="0" baseline="0">
                          <a:ln>
                            <a:noFill/>
                          </a:ln>
                          <a:solidFill>
                            <a:srgbClr val="FF0000"/>
                          </a:solidFill>
                          <a:effectLst/>
                          <a:latin typeface="Arial" pitchFamily="-84" charset="0"/>
                          <a:ea typeface="ＭＳ Ｐゴシック" pitchFamily="-84" charset="-128"/>
                          <a:cs typeface="ＭＳ Ｐゴシック" pitchFamily="-84" charset="-128"/>
                        </a:rPr>
                        <a:t>(non istanzia schemi validi)</a:t>
                      </a:r>
                    </a:p>
                  </a:txBody>
                  <a:tcPr anchor="ct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rgbClr val="7CE36B">
                        <a:alpha val="9000"/>
                      </a:srgbClr>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it-IT" sz="1600" b="1" i="0" u="none" strike="noStrike" cap="none" normalizeH="0" baseline="0">
                          <a:ln>
                            <a:noFill/>
                          </a:ln>
                          <a:solidFill>
                            <a:schemeClr val="tx1"/>
                          </a:solidFill>
                          <a:effectLst/>
                          <a:latin typeface="Arial" pitchFamily="-84" charset="0"/>
                          <a:ea typeface="ＭＳ Ｐゴシック" pitchFamily="-84" charset="-128"/>
                          <a:cs typeface="ＭＳ Ｐゴシック" pitchFamily="-84" charset="-128"/>
                        </a:rPr>
                        <a:t>P.</a:t>
                      </a:r>
                      <a:r>
                        <a:rPr kumimoji="0" lang="it-IT" sz="1600" b="0" i="0" u="none" strike="noStrike" cap="none" normalizeH="0" baseline="0">
                          <a:ln>
                            <a:noFill/>
                          </a:ln>
                          <a:solidFill>
                            <a:schemeClr val="tx1"/>
                          </a:solidFill>
                          <a:effectLst/>
                          <a:latin typeface="Arial" pitchFamily="-84" charset="0"/>
                          <a:ea typeface="ＭＳ Ｐゴシック" pitchFamily="-84" charset="-128"/>
                          <a:cs typeface="ＭＳ Ｐゴシック" pitchFamily="-84" charset="-128"/>
                        </a:rPr>
                        <a:t> Alfredo è scapolo,</a:t>
                      </a:r>
                    </a:p>
                    <a:p>
                      <a:pPr marL="0" marR="0" lvl="0" indent="0" algn="l" defTabSz="914400" rtl="0" eaLnBrk="1" fontAlgn="base" latinLnBrk="0" hangingPunct="1">
                        <a:lnSpc>
                          <a:spcPct val="100000"/>
                        </a:lnSpc>
                        <a:spcBef>
                          <a:spcPct val="20000"/>
                        </a:spcBef>
                        <a:spcAft>
                          <a:spcPct val="0"/>
                        </a:spcAft>
                        <a:buClrTx/>
                        <a:buSzTx/>
                        <a:buFontTx/>
                        <a:buNone/>
                        <a:tabLst/>
                      </a:pPr>
                      <a:r>
                        <a:rPr kumimoji="0" lang="it-IT" sz="1600" b="1" i="0" u="none" strike="noStrike" cap="none" normalizeH="0" baseline="0">
                          <a:ln>
                            <a:noFill/>
                          </a:ln>
                          <a:solidFill>
                            <a:schemeClr val="tx1"/>
                          </a:solidFill>
                          <a:effectLst/>
                          <a:latin typeface="Arial" pitchFamily="-84" charset="0"/>
                          <a:ea typeface="ＭＳ Ｐゴシック" pitchFamily="-84" charset="-128"/>
                          <a:cs typeface="ＭＳ Ｐゴシック" pitchFamily="-84" charset="-128"/>
                        </a:rPr>
                        <a:t>C.</a:t>
                      </a:r>
                      <a:r>
                        <a:rPr kumimoji="0" lang="it-IT" sz="1600" b="0" i="0" u="none" strike="noStrike" cap="none" normalizeH="0" baseline="0">
                          <a:ln>
                            <a:noFill/>
                          </a:ln>
                          <a:solidFill>
                            <a:schemeClr val="tx1"/>
                          </a:solidFill>
                          <a:effectLst/>
                          <a:latin typeface="Arial" pitchFamily="-84" charset="0"/>
                          <a:ea typeface="ＭＳ Ｐゴシック" pitchFamily="-84" charset="-128"/>
                          <a:cs typeface="ＭＳ Ｐゴシック" pitchFamily="-84" charset="-128"/>
                        </a:rPr>
                        <a:t>  Quindi Alfredo non ha moglie”.</a:t>
                      </a:r>
                    </a:p>
                  </a:txBody>
                  <a:tcPr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it-IT" sz="1600" b="1" i="0" u="none" strike="noStrike" cap="none" normalizeH="0" baseline="0">
                          <a:ln>
                            <a:noFill/>
                          </a:ln>
                          <a:solidFill>
                            <a:schemeClr val="tx1"/>
                          </a:solidFill>
                          <a:effectLst/>
                          <a:latin typeface="Arial" pitchFamily="-84" charset="0"/>
                          <a:ea typeface="ＭＳ Ｐゴシック" pitchFamily="-84" charset="-128"/>
                          <a:cs typeface="ＭＳ Ｐゴシック" pitchFamily="-84" charset="-128"/>
                        </a:rPr>
                        <a:t>P1</a:t>
                      </a:r>
                      <a:r>
                        <a:rPr kumimoji="0" lang="it-IT" sz="900" b="0" i="0" u="none" strike="noStrike" cap="none" normalizeH="0" baseline="0">
                          <a:ln>
                            <a:noFill/>
                          </a:ln>
                          <a:solidFill>
                            <a:srgbClr val="FF0000"/>
                          </a:solidFill>
                          <a:effectLst/>
                          <a:latin typeface="Arial" pitchFamily="-84" charset="0"/>
                          <a:ea typeface="ＭＳ Ｐゴシック" pitchFamily="-84" charset="-128"/>
                          <a:cs typeface="ＭＳ Ｐゴシック" pitchFamily="-84" charset="-128"/>
                        </a:rPr>
                        <a:t>.</a:t>
                      </a:r>
                      <a:r>
                        <a:rPr kumimoji="0" lang="it-IT" sz="1600" b="0" i="0" u="none" strike="noStrike" cap="none" normalizeH="0" baseline="0">
                          <a:ln>
                            <a:noFill/>
                          </a:ln>
                          <a:solidFill>
                            <a:schemeClr val="tx1"/>
                          </a:solidFill>
                          <a:effectLst/>
                          <a:latin typeface="Arial" pitchFamily="-84" charset="0"/>
                          <a:ea typeface="ＭＳ Ｐゴシック" pitchFamily="-84" charset="-128"/>
                          <a:cs typeface="ＭＳ Ｐゴシック" pitchFamily="-84" charset="-128"/>
                        </a:rPr>
                        <a:t> Benedetto XVI è il Papa </a:t>
                      </a:r>
                    </a:p>
                    <a:p>
                      <a:pPr marL="0" marR="0" lvl="0" indent="0" algn="l" defTabSz="914400" rtl="0" eaLnBrk="1" fontAlgn="base" latinLnBrk="0" hangingPunct="1">
                        <a:lnSpc>
                          <a:spcPct val="100000"/>
                        </a:lnSpc>
                        <a:spcBef>
                          <a:spcPct val="20000"/>
                        </a:spcBef>
                        <a:spcAft>
                          <a:spcPct val="0"/>
                        </a:spcAft>
                        <a:buClrTx/>
                        <a:buSzTx/>
                        <a:buFontTx/>
                        <a:buNone/>
                        <a:tabLst/>
                      </a:pPr>
                      <a:r>
                        <a:rPr kumimoji="0" lang="it-IT" sz="1600" b="1" i="0" u="none" strike="noStrike" cap="none" normalizeH="0" baseline="0">
                          <a:ln>
                            <a:noFill/>
                          </a:ln>
                          <a:solidFill>
                            <a:srgbClr val="FF0000"/>
                          </a:solidFill>
                          <a:effectLst/>
                          <a:latin typeface="Arial" pitchFamily="-84" charset="0"/>
                          <a:ea typeface="ＭＳ Ｐゴシック" pitchFamily="-84" charset="-128"/>
                          <a:cs typeface="ＭＳ Ｐゴシック" pitchFamily="-84" charset="-128"/>
                        </a:rPr>
                        <a:t>P2.</a:t>
                      </a:r>
                      <a:r>
                        <a:rPr kumimoji="0" lang="it-IT" sz="1600" b="0" i="0" u="none" strike="noStrike" cap="none" normalizeH="0" baseline="0">
                          <a:ln>
                            <a:noFill/>
                          </a:ln>
                          <a:solidFill>
                            <a:schemeClr val="tx1"/>
                          </a:solidFill>
                          <a:effectLst/>
                          <a:latin typeface="Arial" pitchFamily="-84" charset="0"/>
                          <a:ea typeface="ＭＳ Ｐゴシック" pitchFamily="-84" charset="-128"/>
                          <a:cs typeface="ＭＳ Ｐゴシック" pitchFamily="-84" charset="-128"/>
                        </a:rPr>
                        <a:t> Benedetto XVI è sposato</a:t>
                      </a:r>
                    </a:p>
                    <a:p>
                      <a:pPr marL="0" marR="0" lvl="0" indent="0" algn="l" defTabSz="914400" rtl="0" eaLnBrk="1" fontAlgn="base" latinLnBrk="0" hangingPunct="1">
                        <a:lnSpc>
                          <a:spcPct val="100000"/>
                        </a:lnSpc>
                        <a:spcBef>
                          <a:spcPct val="20000"/>
                        </a:spcBef>
                        <a:spcAft>
                          <a:spcPct val="0"/>
                        </a:spcAft>
                        <a:buClrTx/>
                        <a:buSzTx/>
                        <a:buFontTx/>
                        <a:buNone/>
                        <a:tabLst/>
                      </a:pPr>
                      <a:r>
                        <a:rPr kumimoji="0" lang="it-IT" sz="1600" b="1" i="0" u="none" strike="noStrike" cap="none" normalizeH="0" baseline="0">
                          <a:ln>
                            <a:noFill/>
                          </a:ln>
                          <a:solidFill>
                            <a:schemeClr val="tx1"/>
                          </a:solidFill>
                          <a:effectLst/>
                          <a:latin typeface="Arial" pitchFamily="-84" charset="0"/>
                          <a:ea typeface="ＭＳ Ｐゴシック" pitchFamily="-84" charset="-128"/>
                          <a:cs typeface="ＭＳ Ｐゴシック" pitchFamily="-84" charset="-128"/>
                        </a:rPr>
                        <a:t>C.</a:t>
                      </a:r>
                      <a:r>
                        <a:rPr kumimoji="0" lang="it-IT" sz="1600" b="0" i="0" u="none" strike="noStrike" cap="none" normalizeH="0" baseline="0">
                          <a:ln>
                            <a:noFill/>
                          </a:ln>
                          <a:solidFill>
                            <a:schemeClr val="tx1"/>
                          </a:solidFill>
                          <a:effectLst/>
                          <a:latin typeface="Arial" pitchFamily="-84" charset="0"/>
                          <a:ea typeface="ＭＳ Ｐゴシック" pitchFamily="-84" charset="-128"/>
                          <a:cs typeface="ＭＳ Ｐゴシック" pitchFamily="-84" charset="-128"/>
                        </a:rPr>
                        <a:t> Quindi, il Papa ha moglie</a:t>
                      </a:r>
                    </a:p>
                  </a:txBody>
                  <a:tcPr anchor="ct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r>
            </a:tbl>
          </a:graphicData>
        </a:graphic>
      </p:graphicFrame>
      <p:graphicFrame>
        <p:nvGraphicFramePr>
          <p:cNvPr id="134165" name="Group 21"/>
          <p:cNvGraphicFramePr>
            <a:graphicFrameLocks noGrp="1"/>
          </p:cNvGraphicFramePr>
          <p:nvPr>
            <p:ph sz="half" idx="2"/>
          </p:nvPr>
        </p:nvGraphicFramePr>
        <p:xfrm>
          <a:off x="395288" y="5243513"/>
          <a:ext cx="8280400" cy="987551"/>
        </p:xfrm>
        <a:graphic>
          <a:graphicData uri="http://schemas.openxmlformats.org/drawingml/2006/table">
            <a:tbl>
              <a:tblPr/>
              <a:tblGrid>
                <a:gridCol w="2089150"/>
                <a:gridCol w="2879725"/>
                <a:gridCol w="3311525"/>
              </a:tblGrid>
              <a:tr h="147638">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it-IT" sz="1400" b="1" i="0" u="none" strike="noStrike" cap="none" normalizeH="0" baseline="0">
                          <a:ln>
                            <a:noFill/>
                          </a:ln>
                          <a:solidFill>
                            <a:schemeClr val="tx1"/>
                          </a:solidFill>
                          <a:effectLst/>
                          <a:latin typeface="Arial" pitchFamily="-84" charset="0"/>
                          <a:ea typeface="ＭＳ Ｐゴシック" pitchFamily="-84" charset="-128"/>
                          <a:cs typeface="ＭＳ Ｐゴシック" pitchFamily="-84" charset="-128"/>
                        </a:rPr>
                        <a:t>Argomenti Non Validi</a:t>
                      </a:r>
                    </a:p>
                    <a:p>
                      <a:pPr marL="0" marR="0" lvl="0" indent="0" algn="ctr" defTabSz="914400" rtl="0" eaLnBrk="1" fontAlgn="base" latinLnBrk="0" hangingPunct="1">
                        <a:lnSpc>
                          <a:spcPct val="100000"/>
                        </a:lnSpc>
                        <a:spcBef>
                          <a:spcPct val="20000"/>
                        </a:spcBef>
                        <a:spcAft>
                          <a:spcPct val="0"/>
                        </a:spcAft>
                        <a:buClrTx/>
                        <a:buSzTx/>
                        <a:buFontTx/>
                        <a:buNone/>
                        <a:tabLst/>
                      </a:pPr>
                      <a:r>
                        <a:rPr kumimoji="0" lang="it-IT" sz="1400" b="0" i="0" u="none" strike="noStrike" cap="none" normalizeH="0" baseline="0">
                          <a:ln>
                            <a:noFill/>
                          </a:ln>
                          <a:solidFill>
                            <a:schemeClr val="tx1"/>
                          </a:solidFill>
                          <a:effectLst/>
                          <a:latin typeface="Arial" pitchFamily="-84" charset="0"/>
                          <a:ea typeface="ＭＳ Ｐゴシック" pitchFamily="-84" charset="-128"/>
                          <a:cs typeface="ＭＳ Ｐゴシック" pitchFamily="-84" charset="-128"/>
                        </a:rPr>
                        <a:t>Anche se premesse vere </a:t>
                      </a:r>
                      <a:r>
                        <a:rPr kumimoji="0" lang="it-IT" sz="1400" b="0" i="0" u="none" strike="noStrike" cap="none" normalizeH="0" baseline="0">
                          <a:ln>
                            <a:noFill/>
                          </a:ln>
                          <a:solidFill>
                            <a:schemeClr val="tx1"/>
                          </a:solidFill>
                          <a:effectLst/>
                          <a:latin typeface="Arial" pitchFamily="-84" charset="0"/>
                          <a:ea typeface="ＭＳ Ｐゴシック" pitchFamily="-84" charset="-128"/>
                          <a:cs typeface="ＭＳ Ｐゴシック" pitchFamily="-84" charset="-128"/>
                          <a:sym typeface="Wingdings" pitchFamily="-84" charset="2"/>
                        </a:rPr>
                        <a:t> conclusione può essere falsa</a:t>
                      </a:r>
                      <a:endParaRPr kumimoji="0" lang="it-IT" sz="1400" b="0" i="0" u="none" strike="noStrike" cap="none" normalizeH="0" baseline="0">
                        <a:ln>
                          <a:noFill/>
                        </a:ln>
                        <a:solidFill>
                          <a:schemeClr val="tx1"/>
                        </a:solidFill>
                        <a:effectLst/>
                        <a:latin typeface="Arial" pitchFamily="-84" charset="0"/>
                        <a:ea typeface="ＭＳ Ｐゴシック" pitchFamily="-84" charset="-128"/>
                        <a:cs typeface="ＭＳ Ｐゴシック" pitchFamily="-84" charset="-128"/>
                      </a:endParaRPr>
                    </a:p>
                  </a:txBody>
                  <a:tcPr anchor="ct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it-IT" sz="1600" b="1" i="0" u="none" strike="noStrike" cap="none" normalizeH="0" baseline="0">
                          <a:ln>
                            <a:noFill/>
                          </a:ln>
                          <a:solidFill>
                            <a:schemeClr val="tx1"/>
                          </a:solidFill>
                          <a:effectLst/>
                          <a:latin typeface="Arial" pitchFamily="-84" charset="0"/>
                          <a:ea typeface="ＭＳ Ｐゴシック" pitchFamily="-84" charset="-128"/>
                          <a:cs typeface="ＭＳ Ｐゴシック" pitchFamily="-84" charset="-128"/>
                        </a:rPr>
                        <a:t>P.</a:t>
                      </a:r>
                      <a:r>
                        <a:rPr kumimoji="0" lang="it-IT" sz="1600" b="0" i="0" u="none" strike="noStrike" cap="none" normalizeH="0" baseline="0">
                          <a:ln>
                            <a:noFill/>
                          </a:ln>
                          <a:solidFill>
                            <a:schemeClr val="tx1"/>
                          </a:solidFill>
                          <a:effectLst/>
                          <a:latin typeface="Arial" pitchFamily="-84" charset="0"/>
                          <a:ea typeface="ＭＳ Ｐゴシック" pitchFamily="-84" charset="-128"/>
                          <a:cs typeface="ＭＳ Ｐゴシック" pitchFamily="-84" charset="-128"/>
                        </a:rPr>
                        <a:t> Totti è un calciatore</a:t>
                      </a:r>
                    </a:p>
                    <a:p>
                      <a:pPr marL="0" marR="0" lvl="0" indent="0" algn="l" defTabSz="914400" rtl="0" eaLnBrk="1" fontAlgn="base" latinLnBrk="0" hangingPunct="1">
                        <a:lnSpc>
                          <a:spcPct val="100000"/>
                        </a:lnSpc>
                        <a:spcBef>
                          <a:spcPct val="20000"/>
                        </a:spcBef>
                        <a:spcAft>
                          <a:spcPct val="0"/>
                        </a:spcAft>
                        <a:buClrTx/>
                        <a:buSzTx/>
                        <a:buFontTx/>
                        <a:buNone/>
                        <a:tabLst/>
                      </a:pPr>
                      <a:r>
                        <a:rPr kumimoji="0" lang="it-IT" sz="1600" b="1" i="0" u="none" strike="noStrike" cap="none" normalizeH="0" baseline="0">
                          <a:ln>
                            <a:noFill/>
                          </a:ln>
                          <a:solidFill>
                            <a:schemeClr val="tx1"/>
                          </a:solidFill>
                          <a:effectLst/>
                          <a:latin typeface="Arial" pitchFamily="-84" charset="0"/>
                          <a:ea typeface="ＭＳ Ｐゴシック" pitchFamily="-84" charset="-128"/>
                          <a:cs typeface="ＭＳ Ｐゴシック" pitchFamily="-84" charset="-128"/>
                        </a:rPr>
                        <a:t>C</a:t>
                      </a:r>
                      <a:r>
                        <a:rPr kumimoji="0" lang="it-IT" sz="1600" b="0" i="0" u="none" strike="noStrike" cap="none" normalizeH="0" baseline="0">
                          <a:ln>
                            <a:noFill/>
                          </a:ln>
                          <a:solidFill>
                            <a:schemeClr val="tx1"/>
                          </a:solidFill>
                          <a:effectLst/>
                          <a:latin typeface="Arial" pitchFamily="-84" charset="0"/>
                          <a:ea typeface="ＭＳ Ｐゴシック" pitchFamily="-84" charset="-128"/>
                          <a:cs typeface="ＭＳ Ｐゴシック" pitchFamily="-84" charset="-128"/>
                        </a:rPr>
                        <a:t>. (Non) si può passare con il semaforo rosso</a:t>
                      </a:r>
                      <a:endParaRPr kumimoji="0" lang="it-IT" sz="1200" b="0" i="0" u="none" strike="noStrike" cap="none" normalizeH="0" baseline="0">
                        <a:ln>
                          <a:noFill/>
                        </a:ln>
                        <a:solidFill>
                          <a:srgbClr val="0000CC"/>
                        </a:solidFill>
                        <a:effectLst/>
                        <a:latin typeface="Arial" pitchFamily="-84" charset="0"/>
                        <a:ea typeface="ＭＳ Ｐゴシック" pitchFamily="-84" charset="-128"/>
                        <a:cs typeface="ＭＳ Ｐゴシック" pitchFamily="-84" charset="-128"/>
                      </a:endParaRPr>
                    </a:p>
                  </a:txBody>
                  <a:tcPr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chemeClr val="accent1">
                        <a:alpha val="9000"/>
                      </a:schemeClr>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it-IT" sz="1600" b="1" i="0" u="none" strike="noStrike" cap="none" normalizeH="0" baseline="0">
                          <a:ln>
                            <a:noFill/>
                          </a:ln>
                          <a:solidFill>
                            <a:srgbClr val="FF0000"/>
                          </a:solidFill>
                          <a:effectLst/>
                          <a:latin typeface="Arial" pitchFamily="-84" charset="0"/>
                          <a:ea typeface="ＭＳ Ｐゴシック" pitchFamily="-84" charset="-128"/>
                          <a:cs typeface="ＭＳ Ｐゴシック" pitchFamily="-84" charset="-128"/>
                        </a:rPr>
                        <a:t>P.</a:t>
                      </a:r>
                      <a:r>
                        <a:rPr kumimoji="0" lang="it-IT" sz="1600" b="0" i="0" u="none" strike="noStrike" cap="none" normalizeH="0" baseline="0">
                          <a:ln>
                            <a:noFill/>
                          </a:ln>
                          <a:solidFill>
                            <a:schemeClr val="tx1"/>
                          </a:solidFill>
                          <a:effectLst/>
                          <a:latin typeface="Arial" pitchFamily="-84" charset="0"/>
                          <a:ea typeface="ＭＳ Ｐゴシック" pitchFamily="-84" charset="-128"/>
                          <a:cs typeface="ＭＳ Ｐゴシック" pitchFamily="-84" charset="-128"/>
                        </a:rPr>
                        <a:t> Totti è un intellettuale</a:t>
                      </a:r>
                    </a:p>
                    <a:p>
                      <a:pPr marL="0" marR="0" lvl="0" indent="0" algn="l" defTabSz="914400" rtl="0" eaLnBrk="1" fontAlgn="base" latinLnBrk="0" hangingPunct="1">
                        <a:lnSpc>
                          <a:spcPct val="100000"/>
                        </a:lnSpc>
                        <a:spcBef>
                          <a:spcPct val="20000"/>
                        </a:spcBef>
                        <a:spcAft>
                          <a:spcPct val="0"/>
                        </a:spcAft>
                        <a:buClrTx/>
                        <a:buSzTx/>
                        <a:buFontTx/>
                        <a:buNone/>
                        <a:tabLst/>
                      </a:pPr>
                      <a:r>
                        <a:rPr kumimoji="0" lang="it-IT" sz="1600" b="1" i="0" u="none" strike="noStrike" cap="none" normalizeH="0" baseline="0">
                          <a:ln>
                            <a:noFill/>
                          </a:ln>
                          <a:solidFill>
                            <a:schemeClr val="tx1"/>
                          </a:solidFill>
                          <a:effectLst/>
                          <a:latin typeface="Arial" pitchFamily="-84" charset="0"/>
                          <a:ea typeface="ＭＳ Ｐゴシック" pitchFamily="-84" charset="-128"/>
                          <a:cs typeface="ＭＳ Ｐゴシック" pitchFamily="-84" charset="-128"/>
                        </a:rPr>
                        <a:t>C. </a:t>
                      </a:r>
                      <a:r>
                        <a:rPr kumimoji="0" lang="it-IT" sz="1600" b="0" i="0" u="none" strike="noStrike" cap="none" normalizeH="0" baseline="0">
                          <a:ln>
                            <a:noFill/>
                          </a:ln>
                          <a:solidFill>
                            <a:schemeClr val="tx1"/>
                          </a:solidFill>
                          <a:effectLst/>
                          <a:latin typeface="Arial" pitchFamily="-84" charset="0"/>
                          <a:ea typeface="ＭＳ Ｐゴシック" pitchFamily="-84" charset="-128"/>
                          <a:cs typeface="ＭＳ Ｐゴシック" pitchFamily="-84" charset="-128"/>
                        </a:rPr>
                        <a:t>L’economia (non) si riprenderà</a:t>
                      </a:r>
                      <a:endParaRPr kumimoji="0" lang="it-IT" sz="1200" b="0" i="0" u="none" strike="noStrike" cap="none" normalizeH="0" baseline="0">
                        <a:ln>
                          <a:noFill/>
                        </a:ln>
                        <a:solidFill>
                          <a:srgbClr val="0000CC"/>
                        </a:solidFill>
                        <a:effectLst/>
                        <a:latin typeface="Arial" pitchFamily="-84" charset="0"/>
                        <a:ea typeface="ＭＳ Ｐゴシック" pitchFamily="-84" charset="-128"/>
                        <a:cs typeface="ＭＳ Ｐゴシック" pitchFamily="-84" charset="-128"/>
                      </a:endParaRPr>
                    </a:p>
                  </a:txBody>
                  <a:tcPr anchor="ct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chemeClr val="accent1">
                        <a:alpha val="9000"/>
                      </a:schemeClr>
                    </a:solidFill>
                  </a:tcPr>
                </a:tc>
              </a:tr>
            </a:tbl>
          </a:graphicData>
        </a:graphic>
      </p:graphicFrame>
    </p:spTree>
  </p:cSld>
  <p:clrMapOvr>
    <a:masterClrMapping/>
  </p:clrMapOvr>
  <p:timing>
    <p:tnLst>
      <p:par>
        <p:cTn id="1" dur="indefinite" restart="never" nodeType="tmRoot"/>
      </p:par>
    </p:tnLst>
  </p:timing>
</p:sld>
</file>

<file path=ppt/slides/slide15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33" name="Segnaposto numero diapositiva 6"/>
          <p:cNvSpPr>
            <a:spLocks noGrp="1"/>
          </p:cNvSpPr>
          <p:nvPr>
            <p:ph type="sldNum" sz="quarter" idx="12"/>
          </p:nvPr>
        </p:nvSpPr>
        <p:spPr/>
        <p:txBody>
          <a:bodyPr/>
          <a:lstStyle/>
          <a:p>
            <a:pPr>
              <a:defRPr/>
            </a:pPr>
            <a:fld id="{F6AC8B64-0022-0B4C-88BA-0F0B148225DD}" type="slidenum">
              <a:rPr lang="it-IT"/>
              <a:pPr>
                <a:defRPr/>
              </a:pPr>
              <a:t>159</a:t>
            </a:fld>
            <a:endParaRPr lang="it-IT"/>
          </a:p>
        </p:txBody>
      </p:sp>
      <p:sp>
        <p:nvSpPr>
          <p:cNvPr id="297987" name="Rectangle 2"/>
          <p:cNvSpPr>
            <a:spLocks noGrp="1" noChangeArrowheads="1"/>
          </p:cNvSpPr>
          <p:nvPr>
            <p:ph type="title"/>
          </p:nvPr>
        </p:nvSpPr>
        <p:spPr/>
        <p:txBody>
          <a:bodyPr/>
          <a:lstStyle/>
          <a:p>
            <a:r>
              <a:rPr lang="it-IT" sz="3200" b="1">
                <a:latin typeface="Tahoma" pitchFamily="-107" charset="0"/>
                <a:ea typeface="ＭＳ Ｐゴシック" pitchFamily="-107" charset="-128"/>
                <a:cs typeface="ＭＳ Ｐゴシック" pitchFamily="-107" charset="-128"/>
              </a:rPr>
              <a:t>Classificazione argomenti</a:t>
            </a:r>
          </a:p>
        </p:txBody>
      </p:sp>
      <p:graphicFrame>
        <p:nvGraphicFramePr>
          <p:cNvPr id="145411" name="Group 3"/>
          <p:cNvGraphicFramePr>
            <a:graphicFrameLocks noGrp="1"/>
          </p:cNvGraphicFramePr>
          <p:nvPr>
            <p:ph sz="half" idx="1"/>
          </p:nvPr>
        </p:nvGraphicFramePr>
        <p:xfrm>
          <a:off x="395288" y="1052513"/>
          <a:ext cx="8280400" cy="3890455"/>
        </p:xfrm>
        <a:graphic>
          <a:graphicData uri="http://schemas.openxmlformats.org/drawingml/2006/table">
            <a:tbl>
              <a:tblPr/>
              <a:tblGrid>
                <a:gridCol w="2105025"/>
                <a:gridCol w="2876550"/>
                <a:gridCol w="3298825"/>
              </a:tblGrid>
              <a:tr h="904875">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it-IT" sz="2000" b="1" i="0" u="none" strike="noStrike" cap="none" normalizeH="0" baseline="0">
                          <a:ln>
                            <a:noFill/>
                          </a:ln>
                          <a:solidFill>
                            <a:schemeClr val="tx1"/>
                          </a:solidFill>
                          <a:effectLst/>
                          <a:latin typeface="Arial" pitchFamily="-84" charset="0"/>
                          <a:ea typeface="ＭＳ Ｐゴシック" pitchFamily="-84" charset="-128"/>
                          <a:cs typeface="ＭＳ Ｐゴシック" pitchFamily="-84" charset="-128"/>
                        </a:rPr>
                        <a:t>Argomenti</a:t>
                      </a:r>
                    </a:p>
                    <a:p>
                      <a:pPr marL="0" marR="0" lvl="0" indent="0" algn="ctr" defTabSz="914400" rtl="0" eaLnBrk="1" fontAlgn="base" latinLnBrk="0" hangingPunct="1">
                        <a:lnSpc>
                          <a:spcPct val="100000"/>
                        </a:lnSpc>
                        <a:spcBef>
                          <a:spcPct val="20000"/>
                        </a:spcBef>
                        <a:spcAft>
                          <a:spcPct val="0"/>
                        </a:spcAft>
                        <a:buClrTx/>
                        <a:buSzTx/>
                        <a:buFontTx/>
                        <a:buNone/>
                        <a:tabLst/>
                      </a:pPr>
                      <a:r>
                        <a:rPr kumimoji="0" lang="it-IT" sz="2000" b="1" i="0" u="none" strike="noStrike" cap="none" normalizeH="0" baseline="0">
                          <a:ln>
                            <a:noFill/>
                          </a:ln>
                          <a:solidFill>
                            <a:schemeClr val="tx1"/>
                          </a:solidFill>
                          <a:effectLst/>
                          <a:latin typeface="Arial" pitchFamily="-84" charset="0"/>
                          <a:ea typeface="ＭＳ Ｐゴシック" pitchFamily="-84" charset="-128"/>
                          <a:cs typeface="ＭＳ Ｐゴシック" pitchFamily="-84" charset="-128"/>
                        </a:rPr>
                        <a:t>Validi</a:t>
                      </a:r>
                    </a:p>
                    <a:p>
                      <a:pPr marL="0" marR="0" lvl="0" indent="0" algn="ctr" defTabSz="914400" rtl="0" eaLnBrk="1" fontAlgn="base" latinLnBrk="0" hangingPunct="1">
                        <a:lnSpc>
                          <a:spcPct val="100000"/>
                        </a:lnSpc>
                        <a:spcBef>
                          <a:spcPct val="20000"/>
                        </a:spcBef>
                        <a:spcAft>
                          <a:spcPct val="0"/>
                        </a:spcAft>
                        <a:buClrTx/>
                        <a:buSzTx/>
                        <a:buFontTx/>
                        <a:buNone/>
                        <a:tabLst/>
                      </a:pPr>
                      <a:r>
                        <a:rPr kumimoji="0" lang="it-IT" sz="1400" b="0" i="0" u="none" strike="noStrike" cap="none" normalizeH="0" baseline="0">
                          <a:ln>
                            <a:noFill/>
                          </a:ln>
                          <a:solidFill>
                            <a:schemeClr val="tx1"/>
                          </a:solidFill>
                          <a:effectLst/>
                          <a:latin typeface="Arial" pitchFamily="-84" charset="0"/>
                          <a:ea typeface="ＭＳ Ｐゴシック" pitchFamily="-84" charset="-128"/>
                          <a:cs typeface="ＭＳ Ｐゴシック" pitchFamily="-84" charset="-128"/>
                        </a:rPr>
                        <a:t>Se premesse vere </a:t>
                      </a:r>
                      <a:r>
                        <a:rPr kumimoji="0" lang="it-IT" sz="1400" b="0" i="0" u="none" strike="noStrike" cap="none" normalizeH="0" baseline="0">
                          <a:ln>
                            <a:noFill/>
                          </a:ln>
                          <a:solidFill>
                            <a:schemeClr val="tx1"/>
                          </a:solidFill>
                          <a:effectLst/>
                          <a:latin typeface="Arial" pitchFamily="-84" charset="0"/>
                          <a:ea typeface="ＭＳ Ｐゴシック" pitchFamily="-84" charset="-128"/>
                          <a:cs typeface="ＭＳ Ｐゴシック" pitchFamily="-84" charset="-128"/>
                          <a:sym typeface="Wingdings" pitchFamily="-84" charset="2"/>
                        </a:rPr>
                        <a:t> conclusione vera</a:t>
                      </a:r>
                      <a:endParaRPr kumimoji="0" lang="it-IT" sz="1400" b="0" i="0" u="none" strike="noStrike" cap="none" normalizeH="0" baseline="0">
                        <a:ln>
                          <a:noFill/>
                        </a:ln>
                        <a:solidFill>
                          <a:schemeClr val="tx1"/>
                        </a:solidFill>
                        <a:effectLst/>
                        <a:latin typeface="Arial" pitchFamily="-84" charset="0"/>
                        <a:ea typeface="ＭＳ Ｐゴシック" pitchFamily="-84" charset="-128"/>
                        <a:cs typeface="ＭＳ Ｐゴシック" pitchFamily="-84" charset="-128"/>
                      </a:endParaRPr>
                    </a:p>
                  </a:txBody>
                  <a:tcPr anchor="ct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it-IT" sz="1800" b="0" i="0" u="none" strike="noStrike" cap="none" normalizeH="0" baseline="0">
                          <a:ln>
                            <a:noFill/>
                          </a:ln>
                          <a:solidFill>
                            <a:srgbClr val="0000CC"/>
                          </a:solidFill>
                          <a:effectLst/>
                          <a:latin typeface="Arial" pitchFamily="-84" charset="0"/>
                          <a:ea typeface="ＭＳ Ｐゴシック" pitchFamily="-84" charset="-128"/>
                          <a:cs typeface="ＭＳ Ｐゴシック" pitchFamily="-84" charset="-128"/>
                        </a:rPr>
                        <a:t>Argomento </a:t>
                      </a:r>
                    </a:p>
                    <a:p>
                      <a:pPr marL="0" marR="0" lvl="0" indent="0" algn="ctr" defTabSz="914400" rtl="0" eaLnBrk="1" fontAlgn="base" latinLnBrk="0" hangingPunct="1">
                        <a:lnSpc>
                          <a:spcPct val="100000"/>
                        </a:lnSpc>
                        <a:spcBef>
                          <a:spcPct val="20000"/>
                        </a:spcBef>
                        <a:spcAft>
                          <a:spcPct val="0"/>
                        </a:spcAft>
                        <a:buClrTx/>
                        <a:buSzTx/>
                        <a:buFontTx/>
                        <a:buNone/>
                        <a:tabLst/>
                      </a:pPr>
                      <a:r>
                        <a:rPr kumimoji="0" lang="it-IT" sz="1800" b="0" i="0" u="none" strike="noStrike" cap="none" normalizeH="0" baseline="0">
                          <a:ln>
                            <a:noFill/>
                          </a:ln>
                          <a:solidFill>
                            <a:srgbClr val="0000CC"/>
                          </a:solidFill>
                          <a:effectLst/>
                          <a:latin typeface="Arial" pitchFamily="-84" charset="0"/>
                          <a:ea typeface="ＭＳ Ｐゴシック" pitchFamily="-84" charset="-128"/>
                          <a:cs typeface="ＭＳ Ｐゴシック" pitchFamily="-84" charset="-128"/>
                        </a:rPr>
                        <a:t>corretto</a:t>
                      </a:r>
                    </a:p>
                    <a:p>
                      <a:pPr marL="0" marR="0" lvl="0" indent="0" algn="ctr" defTabSz="914400" rtl="0" eaLnBrk="1" fontAlgn="base" latinLnBrk="0" hangingPunct="1">
                        <a:lnSpc>
                          <a:spcPct val="100000"/>
                        </a:lnSpc>
                        <a:spcBef>
                          <a:spcPct val="20000"/>
                        </a:spcBef>
                        <a:spcAft>
                          <a:spcPct val="0"/>
                        </a:spcAft>
                        <a:buClrTx/>
                        <a:buSzTx/>
                        <a:buFontTx/>
                        <a:buNone/>
                        <a:tabLst/>
                      </a:pPr>
                      <a:r>
                        <a:rPr kumimoji="0" lang="it-IT" sz="1600" b="0" i="0" u="none" strike="noStrike" cap="none" normalizeH="0" baseline="0">
                          <a:ln>
                            <a:noFill/>
                          </a:ln>
                          <a:solidFill>
                            <a:srgbClr val="0000CC"/>
                          </a:solidFill>
                          <a:effectLst/>
                          <a:latin typeface="Arial" pitchFamily="-84" charset="0"/>
                          <a:ea typeface="ＭＳ Ｐゴシック" pitchFamily="-84" charset="-128"/>
                          <a:cs typeface="ＭＳ Ｐゴシック" pitchFamily="-84" charset="-128"/>
                        </a:rPr>
                        <a:t>(tutte le premesse vere)</a:t>
                      </a:r>
                    </a:p>
                  </a:txBody>
                  <a:tcPr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1">
                        <a:alpha val="9000"/>
                      </a:schemeClr>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it-IT" sz="1800" b="0" i="0" u="none" strike="noStrike" cap="none" normalizeH="0" baseline="0">
                          <a:ln>
                            <a:noFill/>
                          </a:ln>
                          <a:solidFill>
                            <a:srgbClr val="FF0000"/>
                          </a:solidFill>
                          <a:effectLst/>
                          <a:latin typeface="Arial" pitchFamily="-84" charset="0"/>
                          <a:ea typeface="ＭＳ Ｐゴシック" pitchFamily="-84" charset="-128"/>
                          <a:cs typeface="ＭＳ Ｐゴシック" pitchFamily="-84" charset="-128"/>
                        </a:rPr>
                        <a:t>Argomento</a:t>
                      </a:r>
                    </a:p>
                    <a:p>
                      <a:pPr marL="0" marR="0" lvl="0" indent="0" algn="ctr" defTabSz="914400" rtl="0" eaLnBrk="1" fontAlgn="base" latinLnBrk="0" hangingPunct="1">
                        <a:lnSpc>
                          <a:spcPct val="100000"/>
                        </a:lnSpc>
                        <a:spcBef>
                          <a:spcPct val="20000"/>
                        </a:spcBef>
                        <a:spcAft>
                          <a:spcPct val="0"/>
                        </a:spcAft>
                        <a:buClrTx/>
                        <a:buSzTx/>
                        <a:buFontTx/>
                        <a:buNone/>
                        <a:tabLst/>
                      </a:pPr>
                      <a:r>
                        <a:rPr kumimoji="0" lang="it-IT" sz="1800" b="0" i="0" u="none" strike="noStrike" cap="none" normalizeH="0" baseline="0">
                          <a:ln>
                            <a:noFill/>
                          </a:ln>
                          <a:solidFill>
                            <a:srgbClr val="FF0000"/>
                          </a:solidFill>
                          <a:effectLst/>
                          <a:latin typeface="Arial" pitchFamily="-84" charset="0"/>
                          <a:ea typeface="ＭＳ Ｐゴシック" pitchFamily="-84" charset="-128"/>
                          <a:cs typeface="ＭＳ Ｐゴシック" pitchFamily="-84" charset="-128"/>
                        </a:rPr>
                        <a:t>non corretto</a:t>
                      </a:r>
                    </a:p>
                    <a:p>
                      <a:pPr marL="0" marR="0" lvl="0" indent="0" algn="ctr" defTabSz="914400" rtl="0" eaLnBrk="1" fontAlgn="base" latinLnBrk="0" hangingPunct="1">
                        <a:lnSpc>
                          <a:spcPct val="100000"/>
                        </a:lnSpc>
                        <a:spcBef>
                          <a:spcPct val="20000"/>
                        </a:spcBef>
                        <a:spcAft>
                          <a:spcPct val="0"/>
                        </a:spcAft>
                        <a:buClrTx/>
                        <a:buSzTx/>
                        <a:buFontTx/>
                        <a:buNone/>
                        <a:tabLst/>
                      </a:pPr>
                      <a:r>
                        <a:rPr kumimoji="0" lang="it-IT" sz="1600" b="0" i="0" u="none" strike="noStrike" cap="none" normalizeH="0" baseline="0">
                          <a:ln>
                            <a:noFill/>
                          </a:ln>
                          <a:solidFill>
                            <a:srgbClr val="FF0000"/>
                          </a:solidFill>
                          <a:effectLst/>
                          <a:latin typeface="Arial" pitchFamily="-84" charset="0"/>
                          <a:ea typeface="ＭＳ Ｐゴシック" pitchFamily="-84" charset="-128"/>
                          <a:cs typeface="ＭＳ Ｐゴシック" pitchFamily="-84" charset="-128"/>
                        </a:rPr>
                        <a:t>(almeno una premessa è falsa)</a:t>
                      </a:r>
                    </a:p>
                  </a:txBody>
                  <a:tcPr anchor="ct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1">
                        <a:alpha val="9000"/>
                      </a:schemeClr>
                    </a:solidFill>
                  </a:tcPr>
                </a:tc>
              </a:tr>
              <a:tr h="1219200">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it-IT" sz="1800" b="0" i="0" u="none" strike="noStrike" cap="none" normalizeH="0" baseline="0">
                          <a:ln>
                            <a:noFill/>
                          </a:ln>
                          <a:solidFill>
                            <a:srgbClr val="0000CC"/>
                          </a:solidFill>
                          <a:effectLst/>
                          <a:latin typeface="Arial" pitchFamily="-84" charset="0"/>
                          <a:ea typeface="ＭＳ Ｐゴシック" pitchFamily="-84" charset="-128"/>
                          <a:cs typeface="ＭＳ Ｐゴシック" pitchFamily="-84" charset="-128"/>
                        </a:rPr>
                        <a:t>Formalmente valido</a:t>
                      </a:r>
                    </a:p>
                    <a:p>
                      <a:pPr marL="0" marR="0" lvl="0" indent="0" algn="ctr" defTabSz="914400" rtl="0" eaLnBrk="1" fontAlgn="base" latinLnBrk="0" hangingPunct="1">
                        <a:lnSpc>
                          <a:spcPct val="100000"/>
                        </a:lnSpc>
                        <a:spcBef>
                          <a:spcPct val="20000"/>
                        </a:spcBef>
                        <a:spcAft>
                          <a:spcPct val="0"/>
                        </a:spcAft>
                        <a:buClrTx/>
                        <a:buSzTx/>
                        <a:buFontTx/>
                        <a:buNone/>
                        <a:tabLst/>
                      </a:pPr>
                      <a:r>
                        <a:rPr kumimoji="0" lang="it-IT" sz="1400" b="0" i="0" u="none" strike="noStrike" cap="none" normalizeH="0" baseline="0">
                          <a:ln>
                            <a:noFill/>
                          </a:ln>
                          <a:solidFill>
                            <a:srgbClr val="0000CC"/>
                          </a:solidFill>
                          <a:effectLst/>
                          <a:latin typeface="Arial" pitchFamily="-84" charset="0"/>
                          <a:ea typeface="ＭＳ Ｐゴシック" pitchFamily="-84" charset="-128"/>
                          <a:cs typeface="ＭＳ Ｐゴシック" pitchFamily="-84" charset="-128"/>
                        </a:rPr>
                        <a:t>(istanzia uno</a:t>
                      </a:r>
                    </a:p>
                    <a:p>
                      <a:pPr marL="0" marR="0" lvl="0" indent="0" algn="ctr" defTabSz="914400" rtl="0" eaLnBrk="1" fontAlgn="base" latinLnBrk="0" hangingPunct="1">
                        <a:lnSpc>
                          <a:spcPct val="100000"/>
                        </a:lnSpc>
                        <a:spcBef>
                          <a:spcPct val="20000"/>
                        </a:spcBef>
                        <a:spcAft>
                          <a:spcPct val="0"/>
                        </a:spcAft>
                        <a:buClrTx/>
                        <a:buSzTx/>
                        <a:buFontTx/>
                        <a:buNone/>
                        <a:tabLst/>
                      </a:pPr>
                      <a:r>
                        <a:rPr kumimoji="0" lang="it-IT" sz="1400" b="0" i="0" u="none" strike="noStrike" cap="none" normalizeH="0" baseline="0">
                          <a:ln>
                            <a:noFill/>
                          </a:ln>
                          <a:solidFill>
                            <a:srgbClr val="0000CC"/>
                          </a:solidFill>
                          <a:effectLst/>
                          <a:latin typeface="Arial" pitchFamily="-84" charset="0"/>
                          <a:ea typeface="ＭＳ Ｐゴシック" pitchFamily="-84" charset="-128"/>
                          <a:cs typeface="ＭＳ Ｐゴシック" pitchFamily="-84" charset="-128"/>
                        </a:rPr>
                        <a:t> schema valido)</a:t>
                      </a:r>
                    </a:p>
                  </a:txBody>
                  <a:tcPr anchor="ct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7CE36B">
                        <a:alpha val="9000"/>
                      </a:srgbClr>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it-IT" sz="600" b="0" i="0" u="none" strike="noStrike" cap="none" normalizeH="0" baseline="0">
                        <a:ln>
                          <a:noFill/>
                        </a:ln>
                        <a:solidFill>
                          <a:srgbClr val="FF0000"/>
                        </a:solidFill>
                        <a:effectLst/>
                        <a:latin typeface="Arial" pitchFamily="-84" charset="0"/>
                        <a:ea typeface="ＭＳ Ｐゴシック" pitchFamily="-84" charset="-128"/>
                        <a:cs typeface="ＭＳ Ｐゴシック" pitchFamily="-84" charset="-128"/>
                      </a:endParaRPr>
                    </a:p>
                  </a:txBody>
                  <a:tcPr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80000"/>
                        </a:lnSpc>
                        <a:spcBef>
                          <a:spcPct val="20000"/>
                        </a:spcBef>
                        <a:spcAft>
                          <a:spcPct val="0"/>
                        </a:spcAft>
                        <a:buClrTx/>
                        <a:buSzTx/>
                        <a:buFontTx/>
                        <a:buNone/>
                        <a:tabLst/>
                      </a:pPr>
                      <a:endParaRPr kumimoji="0" lang="it-IT" sz="500" b="0" i="0" u="none" strike="noStrike" cap="none" normalizeH="0" baseline="0">
                        <a:ln>
                          <a:noFill/>
                        </a:ln>
                        <a:solidFill>
                          <a:srgbClr val="FF0000"/>
                        </a:solidFill>
                        <a:effectLst/>
                        <a:latin typeface="Arial" pitchFamily="-84" charset="0"/>
                        <a:ea typeface="ＭＳ Ｐゴシック" pitchFamily="-84" charset="-128"/>
                        <a:cs typeface="ＭＳ Ｐゴシック" pitchFamily="-84" charset="-128"/>
                      </a:endParaRPr>
                    </a:p>
                  </a:txBody>
                  <a:tcPr anchor="ct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1439863">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it-IT" sz="1800" b="0" i="0" u="none" strike="noStrike" cap="none" normalizeH="0" baseline="0">
                          <a:ln>
                            <a:noFill/>
                          </a:ln>
                          <a:solidFill>
                            <a:srgbClr val="FF0000"/>
                          </a:solidFill>
                          <a:effectLst/>
                          <a:latin typeface="Arial" pitchFamily="-84" charset="0"/>
                          <a:ea typeface="ＭＳ Ｐゴシック" pitchFamily="-84" charset="-128"/>
                          <a:cs typeface="ＭＳ Ｐゴシック" pitchFamily="-84" charset="-128"/>
                        </a:rPr>
                        <a:t>Non formalmente</a:t>
                      </a:r>
                      <a:r>
                        <a:rPr kumimoji="0" lang="it-IT" sz="1800" b="0" i="0" u="none" strike="noStrike" cap="none" normalizeH="0" baseline="0">
                          <a:ln>
                            <a:noFill/>
                          </a:ln>
                          <a:solidFill>
                            <a:srgbClr val="0000CC"/>
                          </a:solidFill>
                          <a:effectLst/>
                          <a:latin typeface="Arial" pitchFamily="-84" charset="0"/>
                          <a:ea typeface="ＭＳ Ｐゴシック" pitchFamily="-84" charset="-128"/>
                          <a:cs typeface="ＭＳ Ｐゴシック" pitchFamily="-84" charset="-128"/>
                        </a:rPr>
                        <a:t> </a:t>
                      </a:r>
                      <a:r>
                        <a:rPr kumimoji="0" lang="it-IT" sz="1800" b="0" i="0" u="none" strike="noStrike" cap="none" normalizeH="0" baseline="0">
                          <a:ln>
                            <a:noFill/>
                          </a:ln>
                          <a:solidFill>
                            <a:srgbClr val="FF0000"/>
                          </a:solidFill>
                          <a:effectLst/>
                          <a:latin typeface="Arial" pitchFamily="-84" charset="0"/>
                          <a:ea typeface="ＭＳ Ｐゴシック" pitchFamily="-84" charset="-128"/>
                          <a:cs typeface="ＭＳ Ｐゴシック" pitchFamily="-84" charset="-128"/>
                        </a:rPr>
                        <a:t>valido</a:t>
                      </a:r>
                    </a:p>
                    <a:p>
                      <a:pPr marL="0" marR="0" lvl="0" indent="0" algn="ctr" defTabSz="914400" rtl="0" eaLnBrk="1" fontAlgn="base" latinLnBrk="0" hangingPunct="1">
                        <a:lnSpc>
                          <a:spcPct val="100000"/>
                        </a:lnSpc>
                        <a:spcBef>
                          <a:spcPct val="20000"/>
                        </a:spcBef>
                        <a:spcAft>
                          <a:spcPct val="0"/>
                        </a:spcAft>
                        <a:buClrTx/>
                        <a:buSzTx/>
                        <a:buFontTx/>
                        <a:buNone/>
                        <a:tabLst/>
                      </a:pPr>
                      <a:r>
                        <a:rPr kumimoji="0" lang="it-IT" sz="1400" b="0" i="0" u="none" strike="noStrike" cap="none" normalizeH="0" baseline="0">
                          <a:ln>
                            <a:noFill/>
                          </a:ln>
                          <a:solidFill>
                            <a:srgbClr val="FF0000"/>
                          </a:solidFill>
                          <a:effectLst/>
                          <a:latin typeface="Arial" pitchFamily="-84" charset="0"/>
                          <a:ea typeface="ＭＳ Ｐゴシック" pitchFamily="-84" charset="-128"/>
                          <a:cs typeface="ＭＳ Ｐゴシック" pitchFamily="-84" charset="-128"/>
                        </a:rPr>
                        <a:t>(non istanzia schemi validi)</a:t>
                      </a:r>
                    </a:p>
                  </a:txBody>
                  <a:tcPr anchor="ct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rgbClr val="7CE36B">
                        <a:alpha val="9000"/>
                      </a:srgbClr>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it-IT" sz="1600" b="0" i="0" u="none" strike="noStrike" cap="none" normalizeH="0" baseline="0">
                        <a:ln>
                          <a:noFill/>
                        </a:ln>
                        <a:solidFill>
                          <a:schemeClr val="tx1"/>
                        </a:solidFill>
                        <a:effectLst/>
                        <a:latin typeface="Arial" pitchFamily="-84" charset="0"/>
                        <a:ea typeface="ＭＳ Ｐゴシック" pitchFamily="-84" charset="-128"/>
                        <a:cs typeface="ＭＳ Ｐゴシック" pitchFamily="-84" charset="-128"/>
                      </a:endParaRPr>
                    </a:p>
                  </a:txBody>
                  <a:tcPr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it-IT" sz="1600" b="0" i="0" u="none" strike="noStrike" cap="none" normalizeH="0" baseline="0">
                        <a:ln>
                          <a:noFill/>
                        </a:ln>
                        <a:solidFill>
                          <a:schemeClr val="tx1"/>
                        </a:solidFill>
                        <a:effectLst/>
                        <a:latin typeface="Arial" pitchFamily="-84" charset="0"/>
                        <a:ea typeface="ＭＳ Ｐゴシック" pitchFamily="-84" charset="-128"/>
                        <a:cs typeface="ＭＳ Ｐゴシック" pitchFamily="-84" charset="-128"/>
                      </a:endParaRPr>
                    </a:p>
                  </a:txBody>
                  <a:tcPr anchor="ct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r>
            </a:tbl>
          </a:graphicData>
        </a:graphic>
      </p:graphicFrame>
      <p:graphicFrame>
        <p:nvGraphicFramePr>
          <p:cNvPr id="145429" name="Group 21"/>
          <p:cNvGraphicFramePr>
            <a:graphicFrameLocks noGrp="1"/>
          </p:cNvGraphicFramePr>
          <p:nvPr>
            <p:ph sz="half" idx="2"/>
          </p:nvPr>
        </p:nvGraphicFramePr>
        <p:xfrm>
          <a:off x="395288" y="5243513"/>
          <a:ext cx="8280400" cy="987551"/>
        </p:xfrm>
        <a:graphic>
          <a:graphicData uri="http://schemas.openxmlformats.org/drawingml/2006/table">
            <a:tbl>
              <a:tblPr/>
              <a:tblGrid>
                <a:gridCol w="2089150"/>
                <a:gridCol w="2879725"/>
                <a:gridCol w="3311525"/>
              </a:tblGrid>
              <a:tr h="147638">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it-IT" sz="1400" b="1" i="0" u="none" strike="noStrike" cap="none" normalizeH="0" baseline="0">
                          <a:ln>
                            <a:noFill/>
                          </a:ln>
                          <a:solidFill>
                            <a:schemeClr val="tx1"/>
                          </a:solidFill>
                          <a:effectLst/>
                          <a:latin typeface="Arial" pitchFamily="-84" charset="0"/>
                          <a:ea typeface="ＭＳ Ｐゴシック" pitchFamily="-84" charset="-128"/>
                          <a:cs typeface="ＭＳ Ｐゴシック" pitchFamily="-84" charset="-128"/>
                        </a:rPr>
                        <a:t>Argomenti Non Validi</a:t>
                      </a:r>
                    </a:p>
                    <a:p>
                      <a:pPr marL="0" marR="0" lvl="0" indent="0" algn="ctr" defTabSz="914400" rtl="0" eaLnBrk="1" fontAlgn="base" latinLnBrk="0" hangingPunct="1">
                        <a:lnSpc>
                          <a:spcPct val="100000"/>
                        </a:lnSpc>
                        <a:spcBef>
                          <a:spcPct val="20000"/>
                        </a:spcBef>
                        <a:spcAft>
                          <a:spcPct val="0"/>
                        </a:spcAft>
                        <a:buClrTx/>
                        <a:buSzTx/>
                        <a:buFontTx/>
                        <a:buNone/>
                        <a:tabLst/>
                      </a:pPr>
                      <a:r>
                        <a:rPr kumimoji="0" lang="it-IT" sz="1400" b="0" i="0" u="none" strike="noStrike" cap="none" normalizeH="0" baseline="0">
                          <a:ln>
                            <a:noFill/>
                          </a:ln>
                          <a:solidFill>
                            <a:schemeClr val="tx1"/>
                          </a:solidFill>
                          <a:effectLst/>
                          <a:latin typeface="Arial" pitchFamily="-84" charset="0"/>
                          <a:ea typeface="ＭＳ Ｐゴシック" pitchFamily="-84" charset="-128"/>
                          <a:cs typeface="ＭＳ Ｐゴシック" pitchFamily="-84" charset="-128"/>
                        </a:rPr>
                        <a:t>Anche se premesse vere </a:t>
                      </a:r>
                      <a:r>
                        <a:rPr kumimoji="0" lang="it-IT" sz="1400" b="0" i="0" u="none" strike="noStrike" cap="none" normalizeH="0" baseline="0">
                          <a:ln>
                            <a:noFill/>
                          </a:ln>
                          <a:solidFill>
                            <a:schemeClr val="tx1"/>
                          </a:solidFill>
                          <a:effectLst/>
                          <a:latin typeface="Arial" pitchFamily="-84" charset="0"/>
                          <a:ea typeface="ＭＳ Ｐゴシック" pitchFamily="-84" charset="-128"/>
                          <a:cs typeface="ＭＳ Ｐゴシック" pitchFamily="-84" charset="-128"/>
                          <a:sym typeface="Wingdings" pitchFamily="-84" charset="2"/>
                        </a:rPr>
                        <a:t> conclusione può essere falsa</a:t>
                      </a:r>
                      <a:endParaRPr kumimoji="0" lang="it-IT" sz="1400" b="0" i="0" u="none" strike="noStrike" cap="none" normalizeH="0" baseline="0">
                        <a:ln>
                          <a:noFill/>
                        </a:ln>
                        <a:solidFill>
                          <a:schemeClr val="tx1"/>
                        </a:solidFill>
                        <a:effectLst/>
                        <a:latin typeface="Arial" pitchFamily="-84" charset="0"/>
                        <a:ea typeface="ＭＳ Ｐゴシック" pitchFamily="-84" charset="-128"/>
                        <a:cs typeface="ＭＳ Ｐゴシック" pitchFamily="-84" charset="-128"/>
                      </a:endParaRPr>
                    </a:p>
                  </a:txBody>
                  <a:tcPr anchor="ct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it-IT" sz="1200" b="0" i="0" u="none" strike="noStrike" cap="none" normalizeH="0" baseline="0">
                        <a:ln>
                          <a:noFill/>
                        </a:ln>
                        <a:solidFill>
                          <a:srgbClr val="0000CC"/>
                        </a:solidFill>
                        <a:effectLst/>
                        <a:latin typeface="Arial" pitchFamily="-84" charset="0"/>
                        <a:ea typeface="ＭＳ Ｐゴシック" pitchFamily="-84" charset="-128"/>
                        <a:cs typeface="ＭＳ Ｐゴシック" pitchFamily="-84" charset="-128"/>
                      </a:endParaRPr>
                    </a:p>
                  </a:txBody>
                  <a:tcPr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chemeClr val="accent1">
                        <a:alpha val="9000"/>
                      </a:schemeClr>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it-IT" sz="1200" b="0" i="0" u="none" strike="noStrike" cap="none" normalizeH="0" baseline="0">
                        <a:ln>
                          <a:noFill/>
                        </a:ln>
                        <a:solidFill>
                          <a:srgbClr val="0000CC"/>
                        </a:solidFill>
                        <a:effectLst/>
                        <a:latin typeface="Arial" pitchFamily="-84" charset="0"/>
                        <a:ea typeface="ＭＳ Ｐゴシック" pitchFamily="-84" charset="-128"/>
                        <a:cs typeface="ＭＳ Ｐゴシック" pitchFamily="-84" charset="-128"/>
                      </a:endParaRPr>
                    </a:p>
                  </a:txBody>
                  <a:tcPr anchor="ct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chemeClr val="accent1">
                        <a:alpha val="9000"/>
                      </a:schemeClr>
                    </a:solidFill>
                  </a:tcPr>
                </a:tc>
              </a:tr>
            </a:tbl>
          </a:graphicData>
        </a:graphic>
      </p:graphicFrame>
    </p:spTree>
  </p:cSld>
  <p:clrMapOvr>
    <a:masterClrMapping/>
  </p:clrMapOvr>
  <p:timing>
    <p:tnLst>
      <p:par>
        <p:cTn id="1" dur="indefinite" restart="never" nodeType="tmRoot"/>
      </p:par>
    </p:tnLst>
  </p:timing>
</p:sld>
</file>

<file path=ppt/slides/slide16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35" name="Segnaposto numero diapositiva 6"/>
          <p:cNvSpPr>
            <a:spLocks noGrp="1"/>
          </p:cNvSpPr>
          <p:nvPr>
            <p:ph type="sldNum" sz="quarter" idx="12"/>
          </p:nvPr>
        </p:nvSpPr>
        <p:spPr/>
        <p:txBody>
          <a:bodyPr/>
          <a:lstStyle/>
          <a:p>
            <a:pPr>
              <a:defRPr/>
            </a:pPr>
            <a:fld id="{007E4F95-69BE-4D47-95E1-C94683BA8AD2}" type="slidenum">
              <a:rPr lang="it-IT"/>
              <a:pPr>
                <a:defRPr/>
              </a:pPr>
              <a:t>160</a:t>
            </a:fld>
            <a:endParaRPr lang="it-IT"/>
          </a:p>
        </p:txBody>
      </p:sp>
      <p:sp>
        <p:nvSpPr>
          <p:cNvPr id="300035" name="Rectangle 2"/>
          <p:cNvSpPr>
            <a:spLocks noChangeArrowheads="1"/>
          </p:cNvSpPr>
          <p:nvPr/>
        </p:nvSpPr>
        <p:spPr bwMode="auto">
          <a:xfrm>
            <a:off x="107950" y="2132013"/>
            <a:ext cx="2016125" cy="3313112"/>
          </a:xfrm>
          <a:prstGeom prst="rect">
            <a:avLst/>
          </a:prstGeom>
          <a:solidFill>
            <a:schemeClr val="accent1">
              <a:alpha val="9019"/>
            </a:schemeClr>
          </a:solidFill>
          <a:ln w="9525" cap="rnd">
            <a:solidFill>
              <a:schemeClr val="tx1"/>
            </a:solidFill>
            <a:prstDash val="sysDot"/>
            <a:miter lim="800000"/>
            <a:headEnd/>
            <a:tailEnd/>
          </a:ln>
        </p:spPr>
        <p:txBody>
          <a:bodyPr wrap="none" anchor="ctr">
            <a:prstTxWarp prst="textNoShape">
              <a:avLst/>
            </a:prstTxWarp>
          </a:bodyPr>
          <a:lstStyle/>
          <a:p>
            <a:endParaRPr lang="it-IT"/>
          </a:p>
        </p:txBody>
      </p:sp>
      <p:sp>
        <p:nvSpPr>
          <p:cNvPr id="300036" name="Oval 3"/>
          <p:cNvSpPr>
            <a:spLocks noChangeArrowheads="1"/>
          </p:cNvSpPr>
          <p:nvPr/>
        </p:nvSpPr>
        <p:spPr bwMode="auto">
          <a:xfrm>
            <a:off x="107950" y="2492375"/>
            <a:ext cx="1943100" cy="1871663"/>
          </a:xfrm>
          <a:prstGeom prst="ellipse">
            <a:avLst/>
          </a:prstGeom>
          <a:solidFill>
            <a:schemeClr val="accent1">
              <a:alpha val="9019"/>
            </a:schemeClr>
          </a:solidFill>
          <a:ln w="9525" cap="rnd">
            <a:solidFill>
              <a:schemeClr val="tx1"/>
            </a:solidFill>
            <a:prstDash val="sysDot"/>
            <a:round/>
            <a:headEnd/>
            <a:tailEnd/>
          </a:ln>
        </p:spPr>
        <p:txBody>
          <a:bodyPr wrap="none" anchor="ctr">
            <a:prstTxWarp prst="textNoShape">
              <a:avLst/>
            </a:prstTxWarp>
          </a:bodyPr>
          <a:lstStyle/>
          <a:p>
            <a:endParaRPr lang="it-IT"/>
          </a:p>
        </p:txBody>
      </p:sp>
      <p:sp>
        <p:nvSpPr>
          <p:cNvPr id="300037" name="Rectangle 4"/>
          <p:cNvSpPr>
            <a:spLocks noChangeArrowheads="1"/>
          </p:cNvSpPr>
          <p:nvPr/>
        </p:nvSpPr>
        <p:spPr bwMode="auto">
          <a:xfrm>
            <a:off x="2232025" y="2133600"/>
            <a:ext cx="3203575" cy="3311525"/>
          </a:xfrm>
          <a:prstGeom prst="rect">
            <a:avLst/>
          </a:prstGeom>
          <a:solidFill>
            <a:schemeClr val="accent1">
              <a:alpha val="9019"/>
            </a:schemeClr>
          </a:solidFill>
          <a:ln w="9525" cap="rnd">
            <a:solidFill>
              <a:schemeClr val="tx1"/>
            </a:solidFill>
            <a:prstDash val="sysDot"/>
            <a:miter lim="800000"/>
            <a:headEnd/>
            <a:tailEnd/>
          </a:ln>
        </p:spPr>
        <p:txBody>
          <a:bodyPr wrap="none" anchor="ctr">
            <a:prstTxWarp prst="textNoShape">
              <a:avLst/>
            </a:prstTxWarp>
          </a:bodyPr>
          <a:lstStyle/>
          <a:p>
            <a:endParaRPr lang="it-IT"/>
          </a:p>
        </p:txBody>
      </p:sp>
      <p:sp>
        <p:nvSpPr>
          <p:cNvPr id="300038" name="Rectangle 5"/>
          <p:cNvSpPr>
            <a:spLocks noGrp="1" noChangeArrowheads="1"/>
          </p:cNvSpPr>
          <p:nvPr>
            <p:ph type="title"/>
          </p:nvPr>
        </p:nvSpPr>
        <p:spPr/>
        <p:txBody>
          <a:bodyPr anchor="t"/>
          <a:lstStyle/>
          <a:p>
            <a:r>
              <a:rPr lang="it-IT" sz="2800" b="1">
                <a:latin typeface="Tahoma" pitchFamily="-107" charset="0"/>
                <a:ea typeface="ＭＳ Ｐゴシック" pitchFamily="-107" charset="-128"/>
                <a:cs typeface="ＭＳ Ｐゴシック" pitchFamily="-107" charset="-128"/>
              </a:rPr>
              <a:t>Argomento </a:t>
            </a:r>
            <a:r>
              <a:rPr lang="it-IT" sz="2800" b="1">
                <a:solidFill>
                  <a:srgbClr val="0000CC"/>
                </a:solidFill>
                <a:latin typeface="Tahoma" pitchFamily="-107" charset="0"/>
                <a:ea typeface="ＭＳ Ｐゴシック" pitchFamily="-107" charset="-128"/>
                <a:cs typeface="ＭＳ Ｐゴシック" pitchFamily="-107" charset="-128"/>
              </a:rPr>
              <a:t>corretto</a:t>
            </a:r>
            <a:r>
              <a:rPr lang="it-IT" sz="2800" b="1">
                <a:latin typeface="Tahoma" pitchFamily="-107" charset="0"/>
                <a:ea typeface="ＭＳ Ｐゴシック" pitchFamily="-107" charset="-128"/>
                <a:cs typeface="ＭＳ Ｐゴシック" pitchFamily="-107" charset="-128"/>
              </a:rPr>
              <a:t> e </a:t>
            </a:r>
            <a:r>
              <a:rPr lang="it-IT" sz="2800" b="1">
                <a:solidFill>
                  <a:srgbClr val="0000CC"/>
                </a:solidFill>
                <a:latin typeface="Tahoma" pitchFamily="-107" charset="0"/>
                <a:ea typeface="ＭＳ Ｐゴシック" pitchFamily="-107" charset="-128"/>
                <a:cs typeface="ＭＳ Ｐゴシック" pitchFamily="-107" charset="-128"/>
              </a:rPr>
              <a:t>formalmente valido</a:t>
            </a:r>
            <a:endParaRPr lang="it-IT" sz="2800" b="1">
              <a:latin typeface="Tahoma" pitchFamily="-107" charset="0"/>
              <a:ea typeface="ＭＳ Ｐゴシック" pitchFamily="-107" charset="-128"/>
              <a:cs typeface="ＭＳ Ｐゴシック" pitchFamily="-107" charset="-128"/>
            </a:endParaRPr>
          </a:p>
        </p:txBody>
      </p:sp>
      <p:graphicFrame>
        <p:nvGraphicFramePr>
          <p:cNvPr id="146438" name="Group 6"/>
          <p:cNvGraphicFramePr>
            <a:graphicFrameLocks noGrp="1"/>
          </p:cNvGraphicFramePr>
          <p:nvPr>
            <p:ph sz="half" idx="1"/>
          </p:nvPr>
        </p:nvGraphicFramePr>
        <p:xfrm>
          <a:off x="539750" y="1052513"/>
          <a:ext cx="647700" cy="611187"/>
        </p:xfrm>
        <a:graphic>
          <a:graphicData uri="http://schemas.openxmlformats.org/drawingml/2006/table">
            <a:tbl>
              <a:tblPr/>
              <a:tblGrid>
                <a:gridCol w="323850"/>
                <a:gridCol w="323850"/>
              </a:tblGrid>
              <a:tr h="306388">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it-IT" sz="1400" b="0" i="0" u="none" strike="noStrike" cap="none" normalizeH="0" baseline="0">
                        <a:ln>
                          <a:noFill/>
                        </a:ln>
                        <a:solidFill>
                          <a:schemeClr val="tx1"/>
                        </a:solidFill>
                        <a:effectLst/>
                        <a:latin typeface="Arial" pitchFamily="-84" charset="0"/>
                        <a:ea typeface="ＭＳ Ｐゴシック" pitchFamily="-84" charset="-128"/>
                        <a:cs typeface="ＭＳ Ｐゴシック" pitchFamily="-84" charset="-128"/>
                      </a:endParaRP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0000CC">
                        <a:alpha val="9000"/>
                      </a:srgbClr>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it-IT" sz="1400" b="0" i="0" u="none" strike="noStrike" cap="none" normalizeH="0" baseline="0">
                        <a:ln>
                          <a:noFill/>
                        </a:ln>
                        <a:solidFill>
                          <a:srgbClr val="FF0000"/>
                        </a:solidFill>
                        <a:effectLst/>
                        <a:latin typeface="Arial" pitchFamily="-84" charset="0"/>
                        <a:ea typeface="ＭＳ Ｐゴシック" pitchFamily="-84" charset="-128"/>
                        <a:cs typeface="ＭＳ Ｐゴシック" pitchFamily="-84" charset="-128"/>
                      </a:endParaRP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269875">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it-IT" sz="1400" b="0" i="0" u="none" strike="noStrike" cap="none" normalizeH="0" baseline="0">
                        <a:ln>
                          <a:noFill/>
                        </a:ln>
                        <a:solidFill>
                          <a:schemeClr val="tx1"/>
                        </a:solidFill>
                        <a:effectLst/>
                        <a:latin typeface="Arial" pitchFamily="-84" charset="0"/>
                        <a:ea typeface="ＭＳ Ｐゴシック" pitchFamily="-84" charset="-128"/>
                        <a:cs typeface="ＭＳ Ｐゴシック" pitchFamily="-84" charset="-128"/>
                      </a:endParaRP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it-IT" sz="1400" b="0" i="0" u="none" strike="noStrike" cap="none" normalizeH="0" baseline="0">
                        <a:ln>
                          <a:noFill/>
                        </a:ln>
                        <a:solidFill>
                          <a:srgbClr val="FF0000"/>
                        </a:solidFill>
                        <a:effectLst/>
                        <a:latin typeface="Arial" pitchFamily="-84" charset="0"/>
                        <a:ea typeface="ＭＳ Ｐゴシック" pitchFamily="-84" charset="-128"/>
                        <a:cs typeface="ＭＳ Ｐゴシック" pitchFamily="-84" charset="-128"/>
                      </a:endParaRP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r>
            </a:tbl>
          </a:graphicData>
        </a:graphic>
      </p:graphicFrame>
      <p:sp>
        <p:nvSpPr>
          <p:cNvPr id="300050" name="Rectangle 17"/>
          <p:cNvSpPr>
            <a:spLocks noChangeArrowheads="1"/>
          </p:cNvSpPr>
          <p:nvPr/>
        </p:nvSpPr>
        <p:spPr bwMode="auto">
          <a:xfrm>
            <a:off x="5580063" y="2198688"/>
            <a:ext cx="3419475" cy="3175000"/>
          </a:xfrm>
          <a:prstGeom prst="rect">
            <a:avLst/>
          </a:prstGeom>
          <a:solidFill>
            <a:schemeClr val="accent1">
              <a:alpha val="9019"/>
            </a:schemeClr>
          </a:solidFill>
          <a:ln w="38100">
            <a:solidFill>
              <a:srgbClr val="000080"/>
            </a:solidFill>
            <a:prstDash val="dash"/>
            <a:miter lim="800000"/>
            <a:headEnd/>
            <a:tailEnd/>
          </a:ln>
        </p:spPr>
        <p:txBody>
          <a:bodyPr wrap="none" anchor="ctr">
            <a:prstTxWarp prst="textNoShape">
              <a:avLst/>
            </a:prstTxWarp>
          </a:bodyPr>
          <a:lstStyle/>
          <a:p>
            <a:endParaRPr lang="it-IT"/>
          </a:p>
        </p:txBody>
      </p:sp>
      <p:sp>
        <p:nvSpPr>
          <p:cNvPr id="300051" name="Oval 18"/>
          <p:cNvSpPr>
            <a:spLocks noChangeArrowheads="1"/>
          </p:cNvSpPr>
          <p:nvPr/>
        </p:nvSpPr>
        <p:spPr bwMode="auto">
          <a:xfrm>
            <a:off x="5870575" y="3062288"/>
            <a:ext cx="1511300" cy="360362"/>
          </a:xfrm>
          <a:prstGeom prst="ellipse">
            <a:avLst/>
          </a:prstGeom>
          <a:solidFill>
            <a:schemeClr val="accent1">
              <a:alpha val="9019"/>
            </a:schemeClr>
          </a:solidFill>
          <a:ln w="9525" cap="rnd">
            <a:solidFill>
              <a:schemeClr val="tx1"/>
            </a:solidFill>
            <a:prstDash val="sysDot"/>
            <a:round/>
            <a:headEnd/>
            <a:tailEnd/>
          </a:ln>
        </p:spPr>
        <p:txBody>
          <a:bodyPr wrap="none" anchor="ctr">
            <a:prstTxWarp prst="textNoShape">
              <a:avLst/>
            </a:prstTxWarp>
          </a:bodyPr>
          <a:lstStyle/>
          <a:p>
            <a:pPr algn="ctr"/>
            <a:r>
              <a:rPr lang="it-IT" sz="1600" b="1">
                <a:latin typeface="Comic Sans MS" pitchFamily="-107" charset="0"/>
              </a:rPr>
              <a:t>Premessa </a:t>
            </a:r>
            <a:r>
              <a:rPr lang="it-IT" sz="1600" b="1">
                <a:solidFill>
                  <a:srgbClr val="0000CC"/>
                </a:solidFill>
                <a:latin typeface="Comic Sans MS" pitchFamily="-107" charset="0"/>
              </a:rPr>
              <a:t>vera</a:t>
            </a:r>
          </a:p>
        </p:txBody>
      </p:sp>
      <p:sp>
        <p:nvSpPr>
          <p:cNvPr id="300052" name="Text Box 19"/>
          <p:cNvSpPr txBox="1">
            <a:spLocks noChangeArrowheads="1"/>
          </p:cNvSpPr>
          <p:nvPr/>
        </p:nvSpPr>
        <p:spPr bwMode="auto">
          <a:xfrm>
            <a:off x="6445250" y="2343150"/>
            <a:ext cx="1295400" cy="581025"/>
          </a:xfrm>
          <a:prstGeom prst="rect">
            <a:avLst/>
          </a:prstGeom>
          <a:noFill/>
          <a:ln w="9525" cap="rnd">
            <a:noFill/>
            <a:prstDash val="sysDot"/>
            <a:miter lim="800000"/>
            <a:headEnd/>
            <a:tailEnd/>
          </a:ln>
        </p:spPr>
        <p:txBody>
          <a:bodyPr>
            <a:prstTxWarp prst="textNoShape">
              <a:avLst/>
            </a:prstTxWarp>
            <a:spAutoFit/>
          </a:bodyPr>
          <a:lstStyle/>
          <a:p>
            <a:pPr algn="ctr"/>
            <a:r>
              <a:rPr lang="it-IT" sz="1600" b="1">
                <a:solidFill>
                  <a:srgbClr val="0000CC"/>
                </a:solidFill>
                <a:latin typeface="Comic Sans MS" pitchFamily="-107" charset="0"/>
              </a:rPr>
              <a:t>Schema</a:t>
            </a:r>
            <a:r>
              <a:rPr lang="it-IT" sz="1600" b="1">
                <a:latin typeface="Comic Sans MS" pitchFamily="-107" charset="0"/>
              </a:rPr>
              <a:t> </a:t>
            </a:r>
            <a:r>
              <a:rPr lang="it-IT" sz="1600" b="1">
                <a:solidFill>
                  <a:srgbClr val="0000CC"/>
                </a:solidFill>
                <a:latin typeface="Comic Sans MS" pitchFamily="-107" charset="0"/>
              </a:rPr>
              <a:t>valido</a:t>
            </a:r>
          </a:p>
        </p:txBody>
      </p:sp>
      <p:sp>
        <p:nvSpPr>
          <p:cNvPr id="146452" name="AutoShape 20"/>
          <p:cNvSpPr>
            <a:spLocks noChangeArrowheads="1"/>
          </p:cNvSpPr>
          <p:nvPr/>
        </p:nvSpPr>
        <p:spPr bwMode="auto">
          <a:xfrm rot="-1625313">
            <a:off x="7416800" y="3135313"/>
            <a:ext cx="433388" cy="649287"/>
          </a:xfrm>
          <a:prstGeom prst="rightArrow">
            <a:avLst>
              <a:gd name="adj1" fmla="val 53509"/>
              <a:gd name="adj2" fmla="val 61949"/>
            </a:avLst>
          </a:prstGeom>
          <a:gradFill rotWithShape="1">
            <a:gsLst>
              <a:gs pos="0">
                <a:srgbClr val="FF0000">
                  <a:gamma/>
                  <a:shade val="46275"/>
                  <a:invGamma/>
                </a:srgbClr>
              </a:gs>
              <a:gs pos="100000">
                <a:srgbClr val="FF0000"/>
              </a:gs>
            </a:gsLst>
            <a:lin ang="5400000" scaled="1"/>
          </a:gradFill>
          <a:ln w="9525" cap="rnd">
            <a:solidFill>
              <a:schemeClr val="tx1"/>
            </a:solidFill>
            <a:prstDash val="sysDot"/>
            <a:miter lim="800000"/>
            <a:headEnd/>
            <a:tailEnd/>
          </a:ln>
          <a:effectLst>
            <a:outerShdw blurRad="63500" dist="38099" dir="2700000" algn="ctr" rotWithShape="0">
              <a:schemeClr val="bg2">
                <a:alpha val="74998"/>
              </a:schemeClr>
            </a:outerShdw>
          </a:effectLst>
        </p:spPr>
        <p:txBody>
          <a:bodyPr wrap="none" anchor="ctr">
            <a:prstTxWarp prst="textNoShape">
              <a:avLst/>
            </a:prstTxWarp>
          </a:bodyPr>
          <a:lstStyle/>
          <a:p>
            <a:pPr>
              <a:defRPr/>
            </a:pPr>
            <a:endParaRPr lang="it-IT">
              <a:latin typeface="Arial" pitchFamily="-1" charset="0"/>
              <a:ea typeface="ＭＳ Ｐゴシック" pitchFamily="-1" charset="-128"/>
              <a:cs typeface="ＭＳ Ｐゴシック" pitchFamily="-1" charset="-128"/>
            </a:endParaRPr>
          </a:p>
        </p:txBody>
      </p:sp>
      <p:sp>
        <p:nvSpPr>
          <p:cNvPr id="300054" name="Oval 21"/>
          <p:cNvSpPr>
            <a:spLocks noChangeArrowheads="1"/>
          </p:cNvSpPr>
          <p:nvPr/>
        </p:nvSpPr>
        <p:spPr bwMode="auto">
          <a:xfrm>
            <a:off x="6086475" y="3854450"/>
            <a:ext cx="1511300" cy="360363"/>
          </a:xfrm>
          <a:prstGeom prst="ellipse">
            <a:avLst/>
          </a:prstGeom>
          <a:solidFill>
            <a:schemeClr val="accent1">
              <a:alpha val="9019"/>
            </a:schemeClr>
          </a:solidFill>
          <a:ln w="9525" cap="rnd">
            <a:solidFill>
              <a:schemeClr val="tx1"/>
            </a:solidFill>
            <a:prstDash val="sysDot"/>
            <a:round/>
            <a:headEnd/>
            <a:tailEnd/>
          </a:ln>
        </p:spPr>
        <p:txBody>
          <a:bodyPr wrap="none" anchor="ctr">
            <a:prstTxWarp prst="textNoShape">
              <a:avLst/>
            </a:prstTxWarp>
          </a:bodyPr>
          <a:lstStyle/>
          <a:p>
            <a:pPr algn="ctr"/>
            <a:r>
              <a:rPr lang="it-IT" sz="1600" b="1">
                <a:latin typeface="Comic Sans MS" pitchFamily="-107" charset="0"/>
              </a:rPr>
              <a:t>Premessa </a:t>
            </a:r>
            <a:r>
              <a:rPr lang="it-IT" sz="1600" b="1">
                <a:solidFill>
                  <a:srgbClr val="0000CC"/>
                </a:solidFill>
                <a:latin typeface="Comic Sans MS" pitchFamily="-107" charset="0"/>
              </a:rPr>
              <a:t>vera</a:t>
            </a:r>
          </a:p>
        </p:txBody>
      </p:sp>
      <p:sp>
        <p:nvSpPr>
          <p:cNvPr id="300055" name="Rectangle 22"/>
          <p:cNvSpPr>
            <a:spLocks noChangeArrowheads="1"/>
          </p:cNvSpPr>
          <p:nvPr/>
        </p:nvSpPr>
        <p:spPr bwMode="auto">
          <a:xfrm rot="4145362">
            <a:off x="6192838" y="2667000"/>
            <a:ext cx="2038350" cy="1057275"/>
          </a:xfrm>
          <a:prstGeom prst="rect">
            <a:avLst/>
          </a:prstGeom>
          <a:solidFill>
            <a:schemeClr val="accent1">
              <a:alpha val="9019"/>
            </a:schemeClr>
          </a:solidFill>
          <a:ln w="9525" cap="rnd">
            <a:solidFill>
              <a:schemeClr val="tx1"/>
            </a:solidFill>
            <a:prstDash val="sysDot"/>
            <a:miter lim="800000"/>
            <a:headEnd/>
            <a:tailEnd/>
          </a:ln>
        </p:spPr>
        <p:txBody>
          <a:bodyPr wrap="none" anchor="ctr">
            <a:prstTxWarp prst="textNoShape">
              <a:avLst/>
            </a:prstTxWarp>
          </a:bodyPr>
          <a:lstStyle/>
          <a:p>
            <a:endParaRPr lang="it-IT"/>
          </a:p>
        </p:txBody>
      </p:sp>
      <p:sp>
        <p:nvSpPr>
          <p:cNvPr id="300056" name="Oval 23"/>
          <p:cNvSpPr>
            <a:spLocks noChangeArrowheads="1"/>
          </p:cNvSpPr>
          <p:nvPr/>
        </p:nvSpPr>
        <p:spPr bwMode="auto">
          <a:xfrm>
            <a:off x="7597775" y="2774950"/>
            <a:ext cx="1366838" cy="552450"/>
          </a:xfrm>
          <a:prstGeom prst="ellipse">
            <a:avLst/>
          </a:prstGeom>
          <a:solidFill>
            <a:schemeClr val="accent1">
              <a:alpha val="9019"/>
            </a:schemeClr>
          </a:solidFill>
          <a:ln w="9525" cap="rnd">
            <a:solidFill>
              <a:schemeClr val="tx1"/>
            </a:solidFill>
            <a:prstDash val="sysDot"/>
            <a:round/>
            <a:headEnd/>
            <a:tailEnd/>
          </a:ln>
        </p:spPr>
        <p:txBody>
          <a:bodyPr wrap="none" anchor="ctr">
            <a:prstTxWarp prst="textNoShape">
              <a:avLst/>
            </a:prstTxWarp>
          </a:bodyPr>
          <a:lstStyle/>
          <a:p>
            <a:pPr algn="ctr"/>
            <a:r>
              <a:rPr lang="it-IT" sz="1600" b="1">
                <a:latin typeface="Comic Sans MS" pitchFamily="-107" charset="0"/>
              </a:rPr>
              <a:t>Conclusione</a:t>
            </a:r>
          </a:p>
          <a:p>
            <a:pPr algn="ctr"/>
            <a:r>
              <a:rPr lang="it-IT" sz="1600" b="1">
                <a:solidFill>
                  <a:srgbClr val="0000CC"/>
                </a:solidFill>
                <a:latin typeface="Comic Sans MS" pitchFamily="-107" charset="0"/>
              </a:rPr>
              <a:t>vera</a:t>
            </a:r>
          </a:p>
        </p:txBody>
      </p:sp>
      <p:sp>
        <p:nvSpPr>
          <p:cNvPr id="300057" name="Rectangle 24"/>
          <p:cNvSpPr>
            <a:spLocks noChangeArrowheads="1"/>
          </p:cNvSpPr>
          <p:nvPr/>
        </p:nvSpPr>
        <p:spPr bwMode="auto">
          <a:xfrm>
            <a:off x="2413000" y="2270125"/>
            <a:ext cx="3130550" cy="3175000"/>
          </a:xfrm>
          <a:prstGeom prst="rect">
            <a:avLst/>
          </a:prstGeom>
          <a:noFill/>
          <a:ln w="9525" cap="rnd">
            <a:noFill/>
            <a:prstDash val="sysDot"/>
            <a:miter lim="800000"/>
            <a:headEnd/>
            <a:tailEnd/>
          </a:ln>
        </p:spPr>
        <p:txBody>
          <a:bodyPr>
            <a:prstTxWarp prst="textNoShape">
              <a:avLst/>
            </a:prstTxWarp>
            <a:spAutoFit/>
          </a:bodyPr>
          <a:lstStyle/>
          <a:p>
            <a:pPr marL="355600" indent="-355600">
              <a:spcBef>
                <a:spcPct val="20000"/>
              </a:spcBef>
            </a:pPr>
            <a:r>
              <a:rPr lang="it-IT" sz="2000" b="1">
                <a:solidFill>
                  <a:srgbClr val="FF0000"/>
                </a:solidFill>
                <a:latin typeface="Comic Sans MS" pitchFamily="-107" charset="0"/>
              </a:rPr>
              <a:t>P1</a:t>
            </a:r>
            <a:r>
              <a:rPr lang="it-IT" sz="2000">
                <a:solidFill>
                  <a:srgbClr val="FF0000"/>
                </a:solidFill>
                <a:latin typeface="Comic Sans MS" pitchFamily="-107" charset="0"/>
              </a:rPr>
              <a:t>.</a:t>
            </a:r>
            <a:r>
              <a:rPr lang="it-IT" sz="2000">
                <a:latin typeface="Comic Sans MS" pitchFamily="-107" charset="0"/>
              </a:rPr>
              <a:t> Liz Taylor è un’attrice</a:t>
            </a:r>
          </a:p>
          <a:p>
            <a:pPr marL="355600" indent="-355600">
              <a:spcBef>
                <a:spcPct val="20000"/>
              </a:spcBef>
            </a:pPr>
            <a:endParaRPr lang="it-IT" sz="2000">
              <a:solidFill>
                <a:srgbClr val="33CC33"/>
              </a:solidFill>
              <a:latin typeface="Comic Sans MS" pitchFamily="-107" charset="0"/>
            </a:endParaRPr>
          </a:p>
          <a:p>
            <a:pPr marL="355600" indent="-355600">
              <a:spcBef>
                <a:spcPct val="20000"/>
              </a:spcBef>
            </a:pPr>
            <a:r>
              <a:rPr lang="it-IT" sz="2000" b="1">
                <a:solidFill>
                  <a:srgbClr val="FF0000"/>
                </a:solidFill>
                <a:latin typeface="Comic Sans MS" pitchFamily="-107" charset="0"/>
              </a:rPr>
              <a:t>P2.</a:t>
            </a:r>
            <a:r>
              <a:rPr lang="it-IT" sz="2000">
                <a:latin typeface="Comic Sans MS" pitchFamily="-107" charset="0"/>
              </a:rPr>
              <a:t>Liz Taylor ha gli occhi blu</a:t>
            </a:r>
            <a:r>
              <a:rPr lang="it-IT" sz="2000">
                <a:solidFill>
                  <a:srgbClr val="33CC33"/>
                </a:solidFill>
                <a:latin typeface="Comic Sans MS" pitchFamily="-107" charset="0"/>
              </a:rPr>
              <a:t> </a:t>
            </a:r>
            <a:r>
              <a:rPr lang="it-IT" sz="900">
                <a:solidFill>
                  <a:srgbClr val="33CC33"/>
                </a:solidFill>
                <a:latin typeface="Comic Sans MS" pitchFamily="-107" charset="0"/>
              </a:rPr>
              <a:t/>
            </a:r>
            <a:br>
              <a:rPr lang="it-IT" sz="900">
                <a:solidFill>
                  <a:srgbClr val="33CC33"/>
                </a:solidFill>
                <a:latin typeface="Comic Sans MS" pitchFamily="-107" charset="0"/>
              </a:rPr>
            </a:br>
            <a:endParaRPr lang="it-IT" sz="900">
              <a:solidFill>
                <a:srgbClr val="33CC33"/>
              </a:solidFill>
              <a:latin typeface="Comic Sans MS" pitchFamily="-107" charset="0"/>
            </a:endParaRPr>
          </a:p>
          <a:p>
            <a:pPr marL="355600" indent="-355600">
              <a:spcBef>
                <a:spcPct val="20000"/>
              </a:spcBef>
            </a:pPr>
            <a:endParaRPr lang="it-IT" sz="900">
              <a:solidFill>
                <a:srgbClr val="33CC33"/>
              </a:solidFill>
              <a:latin typeface="Comic Sans MS" pitchFamily="-107" charset="0"/>
            </a:endParaRPr>
          </a:p>
          <a:p>
            <a:pPr marL="355600" indent="-355600">
              <a:spcBef>
                <a:spcPct val="20000"/>
              </a:spcBef>
            </a:pPr>
            <a:r>
              <a:rPr lang="it-IT" sz="900">
                <a:solidFill>
                  <a:srgbClr val="33CC33"/>
                </a:solidFill>
                <a:latin typeface="Comic Sans MS" pitchFamily="-107" charset="0"/>
              </a:rPr>
              <a:t> </a:t>
            </a:r>
          </a:p>
          <a:p>
            <a:pPr marL="355600" indent="-355600">
              <a:spcBef>
                <a:spcPct val="20000"/>
              </a:spcBef>
            </a:pPr>
            <a:r>
              <a:rPr lang="it-IT" sz="2000" b="1">
                <a:solidFill>
                  <a:srgbClr val="FF0000"/>
                </a:solidFill>
                <a:latin typeface="Comic Sans MS" pitchFamily="-107" charset="0"/>
              </a:rPr>
              <a:t>C.</a:t>
            </a:r>
            <a:r>
              <a:rPr lang="it-IT" sz="2000">
                <a:solidFill>
                  <a:srgbClr val="33CC33"/>
                </a:solidFill>
                <a:latin typeface="Comic Sans MS" pitchFamily="-107" charset="0"/>
              </a:rPr>
              <a:t> </a:t>
            </a:r>
            <a:r>
              <a:rPr lang="it-IT" sz="2000">
                <a:latin typeface="Comic Sans MS" pitchFamily="-107" charset="0"/>
              </a:rPr>
              <a:t>Quindi, Liz Taylor è un’attrice e ha gli occhi blu</a:t>
            </a:r>
          </a:p>
        </p:txBody>
      </p:sp>
      <p:sp>
        <p:nvSpPr>
          <p:cNvPr id="300058" name="Line 25"/>
          <p:cNvSpPr>
            <a:spLocks noChangeShapeType="1"/>
          </p:cNvSpPr>
          <p:nvPr/>
        </p:nvSpPr>
        <p:spPr bwMode="auto">
          <a:xfrm>
            <a:off x="4787900" y="2924175"/>
            <a:ext cx="936625" cy="311150"/>
          </a:xfrm>
          <a:prstGeom prst="line">
            <a:avLst/>
          </a:prstGeom>
          <a:noFill/>
          <a:ln w="9525" cap="rnd">
            <a:solidFill>
              <a:schemeClr val="tx1"/>
            </a:solidFill>
            <a:prstDash val="sysDot"/>
            <a:round/>
            <a:headEnd/>
            <a:tailEnd type="oval" w="med" len="med"/>
          </a:ln>
        </p:spPr>
        <p:txBody>
          <a:bodyPr>
            <a:prstTxWarp prst="textNoShape">
              <a:avLst/>
            </a:prstTxWarp>
          </a:bodyPr>
          <a:lstStyle/>
          <a:p>
            <a:endParaRPr lang="it-IT"/>
          </a:p>
        </p:txBody>
      </p:sp>
      <p:sp>
        <p:nvSpPr>
          <p:cNvPr id="300059" name="Line 26"/>
          <p:cNvSpPr>
            <a:spLocks noChangeShapeType="1"/>
          </p:cNvSpPr>
          <p:nvPr/>
        </p:nvSpPr>
        <p:spPr bwMode="auto">
          <a:xfrm>
            <a:off x="4356100" y="3716338"/>
            <a:ext cx="1439863" cy="138112"/>
          </a:xfrm>
          <a:prstGeom prst="line">
            <a:avLst/>
          </a:prstGeom>
          <a:noFill/>
          <a:ln w="9525" cap="rnd">
            <a:solidFill>
              <a:schemeClr val="tx1"/>
            </a:solidFill>
            <a:prstDash val="sysDot"/>
            <a:round/>
            <a:headEnd/>
            <a:tailEnd type="oval" w="med" len="med"/>
          </a:ln>
        </p:spPr>
        <p:txBody>
          <a:bodyPr>
            <a:prstTxWarp prst="textNoShape">
              <a:avLst/>
            </a:prstTxWarp>
          </a:bodyPr>
          <a:lstStyle/>
          <a:p>
            <a:endParaRPr lang="it-IT"/>
          </a:p>
        </p:txBody>
      </p:sp>
      <p:sp>
        <p:nvSpPr>
          <p:cNvPr id="300060" name="Freeform 27"/>
          <p:cNvSpPr>
            <a:spLocks/>
          </p:cNvSpPr>
          <p:nvPr/>
        </p:nvSpPr>
        <p:spPr bwMode="auto">
          <a:xfrm>
            <a:off x="5076825" y="3422650"/>
            <a:ext cx="3611563" cy="1590675"/>
          </a:xfrm>
          <a:custGeom>
            <a:avLst/>
            <a:gdLst>
              <a:gd name="T0" fmla="*/ 0 w 2366"/>
              <a:gd name="T1" fmla="*/ 1461875 h 741"/>
              <a:gd name="T2" fmla="*/ 2700277 w 2366"/>
              <a:gd name="T3" fmla="*/ 1461875 h 741"/>
              <a:gd name="T4" fmla="*/ 3461972 w 2366"/>
              <a:gd name="T5" fmla="*/ 682638 h 741"/>
              <a:gd name="T6" fmla="*/ 3600878 w 2366"/>
              <a:gd name="T7" fmla="*/ 0 h 741"/>
              <a:gd name="T8" fmla="*/ 0 60000 65536"/>
              <a:gd name="T9" fmla="*/ 0 60000 65536"/>
              <a:gd name="T10" fmla="*/ 0 60000 65536"/>
              <a:gd name="T11" fmla="*/ 0 60000 65536"/>
              <a:gd name="T12" fmla="*/ 0 w 2366"/>
              <a:gd name="T13" fmla="*/ 0 h 741"/>
              <a:gd name="T14" fmla="*/ 2366 w 2366"/>
              <a:gd name="T15" fmla="*/ 741 h 741"/>
            </a:gdLst>
            <a:ahLst/>
            <a:cxnLst>
              <a:cxn ang="T8">
                <a:pos x="T0" y="T1"/>
              </a:cxn>
              <a:cxn ang="T9">
                <a:pos x="T2" y="T3"/>
              </a:cxn>
              <a:cxn ang="T10">
                <a:pos x="T4" y="T5"/>
              </a:cxn>
              <a:cxn ang="T11">
                <a:pos x="T6" y="T7"/>
              </a:cxn>
            </a:cxnLst>
            <a:rect l="T12" t="T13" r="T14" b="T15"/>
            <a:pathLst>
              <a:path w="2366" h="741">
                <a:moveTo>
                  <a:pt x="0" y="681"/>
                </a:moveTo>
                <a:cubicBezTo>
                  <a:pt x="695" y="711"/>
                  <a:pt x="1391" y="741"/>
                  <a:pt x="1769" y="681"/>
                </a:cubicBezTo>
                <a:cubicBezTo>
                  <a:pt x="2147" y="621"/>
                  <a:pt x="2170" y="431"/>
                  <a:pt x="2268" y="318"/>
                </a:cubicBezTo>
                <a:cubicBezTo>
                  <a:pt x="2366" y="205"/>
                  <a:pt x="2362" y="102"/>
                  <a:pt x="2359" y="0"/>
                </a:cubicBezTo>
              </a:path>
            </a:pathLst>
          </a:custGeom>
          <a:noFill/>
          <a:ln w="15875">
            <a:solidFill>
              <a:srgbClr val="FF0000"/>
            </a:solidFill>
            <a:prstDash val="dash"/>
            <a:round/>
            <a:headEnd/>
            <a:tailEnd type="oval" w="med" len="med"/>
          </a:ln>
        </p:spPr>
        <p:txBody>
          <a:bodyPr>
            <a:prstTxWarp prst="textNoShape">
              <a:avLst/>
            </a:prstTxWarp>
          </a:bodyPr>
          <a:lstStyle/>
          <a:p>
            <a:endParaRPr lang="it-IT"/>
          </a:p>
        </p:txBody>
      </p:sp>
      <p:sp>
        <p:nvSpPr>
          <p:cNvPr id="300061" name="Rectangle 28"/>
          <p:cNvSpPr>
            <a:spLocks noChangeArrowheads="1"/>
          </p:cNvSpPr>
          <p:nvPr/>
        </p:nvSpPr>
        <p:spPr bwMode="auto">
          <a:xfrm>
            <a:off x="107950" y="2895600"/>
            <a:ext cx="1798638" cy="1468438"/>
          </a:xfrm>
          <a:prstGeom prst="rect">
            <a:avLst/>
          </a:prstGeom>
          <a:noFill/>
          <a:ln w="9525">
            <a:noFill/>
            <a:miter lim="800000"/>
            <a:headEnd/>
            <a:tailEnd/>
          </a:ln>
        </p:spPr>
        <p:txBody>
          <a:bodyPr>
            <a:prstTxWarp prst="textNoShape">
              <a:avLst/>
            </a:prstTxWarp>
          </a:bodyPr>
          <a:lstStyle/>
          <a:p>
            <a:pPr marL="342900" indent="-342900" algn="ctr">
              <a:lnSpc>
                <a:spcPct val="75000"/>
              </a:lnSpc>
              <a:spcBef>
                <a:spcPct val="20000"/>
              </a:spcBef>
              <a:spcAft>
                <a:spcPct val="20000"/>
              </a:spcAft>
            </a:pPr>
            <a:r>
              <a:rPr lang="it-IT" sz="3200"/>
              <a:t>A , B</a:t>
            </a:r>
            <a:endParaRPr lang="it-IT" sz="3200" baseline="-25000"/>
          </a:p>
          <a:p>
            <a:pPr marL="342900" indent="-342900" algn="ctr">
              <a:lnSpc>
                <a:spcPct val="75000"/>
              </a:lnSpc>
              <a:spcBef>
                <a:spcPct val="20000"/>
              </a:spcBef>
              <a:spcAft>
                <a:spcPct val="20000"/>
              </a:spcAft>
            </a:pPr>
            <a:r>
              <a:rPr lang="it-IT" sz="3200"/>
              <a:t>A </a:t>
            </a:r>
            <a:r>
              <a:rPr lang="it-IT" sz="3200" b="1">
                <a:latin typeface="Symbol" pitchFamily="-107" charset="2"/>
              </a:rPr>
              <a:t>Ù</a:t>
            </a:r>
            <a:r>
              <a:rPr lang="it-IT" sz="3200">
                <a:latin typeface="Symbol" pitchFamily="-107" charset="2"/>
              </a:rPr>
              <a:t> </a:t>
            </a:r>
            <a:r>
              <a:rPr lang="it-IT" sz="3200"/>
              <a:t>B</a:t>
            </a:r>
          </a:p>
        </p:txBody>
      </p:sp>
      <p:sp>
        <p:nvSpPr>
          <p:cNvPr id="300062" name="Line 29"/>
          <p:cNvSpPr>
            <a:spLocks noChangeShapeType="1"/>
          </p:cNvSpPr>
          <p:nvPr/>
        </p:nvSpPr>
        <p:spPr bwMode="auto">
          <a:xfrm flipV="1">
            <a:off x="466725" y="3398838"/>
            <a:ext cx="1368425" cy="0"/>
          </a:xfrm>
          <a:prstGeom prst="line">
            <a:avLst/>
          </a:prstGeom>
          <a:noFill/>
          <a:ln w="28575">
            <a:solidFill>
              <a:schemeClr val="tx1"/>
            </a:solidFill>
            <a:round/>
            <a:headEnd/>
            <a:tailEnd/>
          </a:ln>
        </p:spPr>
        <p:txBody>
          <a:bodyPr>
            <a:prstTxWarp prst="textNoShape">
              <a:avLst/>
            </a:prstTxWarp>
          </a:bodyPr>
          <a:lstStyle/>
          <a:p>
            <a:endParaRPr lang="it-IT"/>
          </a:p>
        </p:txBody>
      </p:sp>
      <p:sp>
        <p:nvSpPr>
          <p:cNvPr id="300063" name="Line 30"/>
          <p:cNvSpPr>
            <a:spLocks noChangeShapeType="1"/>
          </p:cNvSpPr>
          <p:nvPr/>
        </p:nvSpPr>
        <p:spPr bwMode="auto">
          <a:xfrm flipH="1">
            <a:off x="827088" y="2492375"/>
            <a:ext cx="1657350" cy="288925"/>
          </a:xfrm>
          <a:prstGeom prst="line">
            <a:avLst/>
          </a:prstGeom>
          <a:noFill/>
          <a:ln w="9525" cap="rnd">
            <a:solidFill>
              <a:schemeClr val="tx1"/>
            </a:solidFill>
            <a:prstDash val="sysDot"/>
            <a:round/>
            <a:headEnd/>
            <a:tailEnd type="oval" w="med" len="med"/>
          </a:ln>
        </p:spPr>
        <p:txBody>
          <a:bodyPr>
            <a:prstTxWarp prst="textNoShape">
              <a:avLst/>
            </a:prstTxWarp>
          </a:bodyPr>
          <a:lstStyle/>
          <a:p>
            <a:endParaRPr lang="it-IT"/>
          </a:p>
        </p:txBody>
      </p:sp>
      <p:sp>
        <p:nvSpPr>
          <p:cNvPr id="300064" name="Line 31"/>
          <p:cNvSpPr>
            <a:spLocks noChangeShapeType="1"/>
          </p:cNvSpPr>
          <p:nvPr/>
        </p:nvSpPr>
        <p:spPr bwMode="auto">
          <a:xfrm flipH="1" flipV="1">
            <a:off x="1619250" y="3068638"/>
            <a:ext cx="1081088" cy="288925"/>
          </a:xfrm>
          <a:prstGeom prst="line">
            <a:avLst/>
          </a:prstGeom>
          <a:noFill/>
          <a:ln w="9525" cap="rnd">
            <a:solidFill>
              <a:srgbClr val="0000CC"/>
            </a:solidFill>
            <a:prstDash val="sysDot"/>
            <a:round/>
            <a:headEnd/>
            <a:tailEnd type="oval" w="med" len="med"/>
          </a:ln>
        </p:spPr>
        <p:txBody>
          <a:bodyPr>
            <a:prstTxWarp prst="textNoShape">
              <a:avLst/>
            </a:prstTxWarp>
          </a:bodyPr>
          <a:lstStyle/>
          <a:p>
            <a:endParaRPr lang="it-IT"/>
          </a:p>
        </p:txBody>
      </p:sp>
      <p:sp>
        <p:nvSpPr>
          <p:cNvPr id="300065" name="Line 32"/>
          <p:cNvSpPr>
            <a:spLocks noChangeShapeType="1"/>
          </p:cNvSpPr>
          <p:nvPr/>
        </p:nvSpPr>
        <p:spPr bwMode="auto">
          <a:xfrm flipH="1" flipV="1">
            <a:off x="1116013" y="4005263"/>
            <a:ext cx="1223962" cy="647700"/>
          </a:xfrm>
          <a:prstGeom prst="line">
            <a:avLst/>
          </a:prstGeom>
          <a:noFill/>
          <a:ln w="9525" cap="rnd">
            <a:solidFill>
              <a:srgbClr val="0000CC"/>
            </a:solidFill>
            <a:prstDash val="sysDot"/>
            <a:round/>
            <a:headEnd/>
            <a:tailEnd type="oval" w="med" len="med"/>
          </a:ln>
        </p:spPr>
        <p:txBody>
          <a:bodyPr>
            <a:prstTxWarp prst="textNoShape">
              <a:avLst/>
            </a:prstTxWarp>
          </a:bodyPr>
          <a:lstStyle/>
          <a:p>
            <a:endParaRPr lang="it-IT"/>
          </a:p>
        </p:txBody>
      </p:sp>
    </p:spTree>
  </p:cSld>
  <p:clrMapOvr>
    <a:masterClrMapping/>
  </p:clrMapOvr>
  <p:timing>
    <p:tnLst>
      <p:par>
        <p:cTn id="1" dur="indefinite" restart="never" nodeType="tmRoot"/>
      </p:par>
    </p:tnLst>
  </p:timing>
</p:sld>
</file>

<file path=ppt/slides/slide16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32" name="Segnaposto numero diapositiva 5"/>
          <p:cNvSpPr>
            <a:spLocks noGrp="1"/>
          </p:cNvSpPr>
          <p:nvPr>
            <p:ph type="sldNum" sz="quarter" idx="12"/>
          </p:nvPr>
        </p:nvSpPr>
        <p:spPr/>
        <p:txBody>
          <a:bodyPr/>
          <a:lstStyle/>
          <a:p>
            <a:pPr>
              <a:defRPr/>
            </a:pPr>
            <a:fld id="{66D5AE7C-5666-EF47-B5A8-882A9C4DF995}" type="slidenum">
              <a:rPr lang="it-IT"/>
              <a:pPr>
                <a:defRPr/>
              </a:pPr>
              <a:t>161</a:t>
            </a:fld>
            <a:endParaRPr lang="it-IT"/>
          </a:p>
        </p:txBody>
      </p:sp>
      <p:sp>
        <p:nvSpPr>
          <p:cNvPr id="302083" name="Rectangle 2"/>
          <p:cNvSpPr>
            <a:spLocks noChangeArrowheads="1"/>
          </p:cNvSpPr>
          <p:nvPr/>
        </p:nvSpPr>
        <p:spPr bwMode="auto">
          <a:xfrm>
            <a:off x="107950" y="2132013"/>
            <a:ext cx="2016125" cy="2520950"/>
          </a:xfrm>
          <a:prstGeom prst="rect">
            <a:avLst/>
          </a:prstGeom>
          <a:solidFill>
            <a:schemeClr val="accent1">
              <a:alpha val="9019"/>
            </a:schemeClr>
          </a:solidFill>
          <a:ln w="9525" cap="rnd">
            <a:solidFill>
              <a:schemeClr val="tx1"/>
            </a:solidFill>
            <a:prstDash val="sysDot"/>
            <a:miter lim="800000"/>
            <a:headEnd/>
            <a:tailEnd/>
          </a:ln>
        </p:spPr>
        <p:txBody>
          <a:bodyPr wrap="none" anchor="ctr">
            <a:prstTxWarp prst="textNoShape">
              <a:avLst/>
            </a:prstTxWarp>
          </a:bodyPr>
          <a:lstStyle/>
          <a:p>
            <a:endParaRPr lang="it-IT"/>
          </a:p>
        </p:txBody>
      </p:sp>
      <p:sp>
        <p:nvSpPr>
          <p:cNvPr id="302084" name="Oval 3"/>
          <p:cNvSpPr>
            <a:spLocks noChangeArrowheads="1"/>
          </p:cNvSpPr>
          <p:nvPr/>
        </p:nvSpPr>
        <p:spPr bwMode="auto">
          <a:xfrm>
            <a:off x="107950" y="2420938"/>
            <a:ext cx="1943100" cy="1871662"/>
          </a:xfrm>
          <a:prstGeom prst="ellipse">
            <a:avLst/>
          </a:prstGeom>
          <a:solidFill>
            <a:schemeClr val="accent1">
              <a:alpha val="9019"/>
            </a:schemeClr>
          </a:solidFill>
          <a:ln w="9525" cap="rnd">
            <a:solidFill>
              <a:schemeClr val="tx1"/>
            </a:solidFill>
            <a:prstDash val="sysDot"/>
            <a:round/>
            <a:headEnd/>
            <a:tailEnd/>
          </a:ln>
        </p:spPr>
        <p:txBody>
          <a:bodyPr wrap="none" anchor="ctr">
            <a:prstTxWarp prst="textNoShape">
              <a:avLst/>
            </a:prstTxWarp>
          </a:bodyPr>
          <a:lstStyle/>
          <a:p>
            <a:endParaRPr lang="it-IT"/>
          </a:p>
        </p:txBody>
      </p:sp>
      <p:sp>
        <p:nvSpPr>
          <p:cNvPr id="302085" name="Rectangle 4"/>
          <p:cNvSpPr>
            <a:spLocks noChangeArrowheads="1"/>
          </p:cNvSpPr>
          <p:nvPr/>
        </p:nvSpPr>
        <p:spPr bwMode="auto">
          <a:xfrm>
            <a:off x="2197100" y="2132013"/>
            <a:ext cx="3022600" cy="2520950"/>
          </a:xfrm>
          <a:prstGeom prst="rect">
            <a:avLst/>
          </a:prstGeom>
          <a:solidFill>
            <a:schemeClr val="accent1">
              <a:alpha val="9019"/>
            </a:schemeClr>
          </a:solidFill>
          <a:ln w="9525" cap="rnd">
            <a:solidFill>
              <a:schemeClr val="tx1"/>
            </a:solidFill>
            <a:prstDash val="sysDot"/>
            <a:miter lim="800000"/>
            <a:headEnd/>
            <a:tailEnd/>
          </a:ln>
        </p:spPr>
        <p:txBody>
          <a:bodyPr wrap="none" anchor="ctr">
            <a:prstTxWarp prst="textNoShape">
              <a:avLst/>
            </a:prstTxWarp>
          </a:bodyPr>
          <a:lstStyle/>
          <a:p>
            <a:endParaRPr lang="it-IT"/>
          </a:p>
        </p:txBody>
      </p:sp>
      <p:sp>
        <p:nvSpPr>
          <p:cNvPr id="147461" name="Rectangle 5"/>
          <p:cNvSpPr>
            <a:spLocks noGrp="1" noChangeArrowheads="1"/>
          </p:cNvSpPr>
          <p:nvPr>
            <p:ph type="title"/>
          </p:nvPr>
        </p:nvSpPr>
        <p:spPr>
          <a:xfrm>
            <a:off x="0" y="274638"/>
            <a:ext cx="9144000" cy="417512"/>
          </a:xfrm>
        </p:spPr>
        <p:txBody>
          <a:bodyPr anchor="t">
            <a:normAutofit fontScale="90000"/>
          </a:bodyPr>
          <a:lstStyle/>
          <a:p>
            <a:pPr>
              <a:defRPr/>
            </a:pPr>
            <a:r>
              <a:rPr lang="it-IT" sz="2800" b="1">
                <a:latin typeface="Tahoma" pitchFamily="-84" charset="0"/>
              </a:rPr>
              <a:t>Argomento </a:t>
            </a:r>
            <a:r>
              <a:rPr lang="it-IT" sz="2800" b="1">
                <a:solidFill>
                  <a:srgbClr val="0000CC"/>
                </a:solidFill>
                <a:latin typeface="Tahoma" pitchFamily="-84" charset="0"/>
              </a:rPr>
              <a:t>corretto</a:t>
            </a:r>
            <a:r>
              <a:rPr lang="it-IT" sz="2800" b="1">
                <a:latin typeface="Tahoma" pitchFamily="-84" charset="0"/>
              </a:rPr>
              <a:t> e </a:t>
            </a:r>
            <a:r>
              <a:rPr lang="it-IT" sz="2800" b="1">
                <a:solidFill>
                  <a:srgbClr val="FF0000"/>
                </a:solidFill>
                <a:latin typeface="Tahoma" pitchFamily="-84" charset="0"/>
              </a:rPr>
              <a:t>non</a:t>
            </a:r>
            <a:r>
              <a:rPr lang="it-IT" sz="2800" b="1">
                <a:latin typeface="Tahoma" pitchFamily="-84" charset="0"/>
              </a:rPr>
              <a:t> </a:t>
            </a:r>
            <a:r>
              <a:rPr lang="it-IT" sz="2800" b="1">
                <a:solidFill>
                  <a:srgbClr val="FF0000"/>
                </a:solidFill>
                <a:latin typeface="Tahoma" pitchFamily="-84" charset="0"/>
              </a:rPr>
              <a:t>formalmente valido</a:t>
            </a:r>
          </a:p>
        </p:txBody>
      </p:sp>
      <p:sp>
        <p:nvSpPr>
          <p:cNvPr id="302087" name="Rectangle 6"/>
          <p:cNvSpPr>
            <a:spLocks noChangeArrowheads="1"/>
          </p:cNvSpPr>
          <p:nvPr/>
        </p:nvSpPr>
        <p:spPr bwMode="auto">
          <a:xfrm>
            <a:off x="5329238" y="2132013"/>
            <a:ext cx="3706812" cy="2520950"/>
          </a:xfrm>
          <a:prstGeom prst="rect">
            <a:avLst/>
          </a:prstGeom>
          <a:solidFill>
            <a:schemeClr val="accent1">
              <a:alpha val="9019"/>
            </a:schemeClr>
          </a:solidFill>
          <a:ln w="38100">
            <a:solidFill>
              <a:srgbClr val="000080"/>
            </a:solidFill>
            <a:prstDash val="dash"/>
            <a:miter lim="800000"/>
            <a:headEnd/>
            <a:tailEnd/>
          </a:ln>
        </p:spPr>
        <p:txBody>
          <a:bodyPr wrap="none" anchor="ctr">
            <a:prstTxWarp prst="textNoShape">
              <a:avLst/>
            </a:prstTxWarp>
          </a:bodyPr>
          <a:lstStyle/>
          <a:p>
            <a:endParaRPr lang="it-IT"/>
          </a:p>
        </p:txBody>
      </p:sp>
      <p:sp>
        <p:nvSpPr>
          <p:cNvPr id="302088" name="Oval 7"/>
          <p:cNvSpPr>
            <a:spLocks noChangeArrowheads="1"/>
          </p:cNvSpPr>
          <p:nvPr/>
        </p:nvSpPr>
        <p:spPr bwMode="auto">
          <a:xfrm>
            <a:off x="5618163" y="2995613"/>
            <a:ext cx="1511300" cy="360362"/>
          </a:xfrm>
          <a:prstGeom prst="ellipse">
            <a:avLst/>
          </a:prstGeom>
          <a:solidFill>
            <a:schemeClr val="accent1">
              <a:alpha val="9019"/>
            </a:schemeClr>
          </a:solidFill>
          <a:ln w="9525" cap="rnd">
            <a:solidFill>
              <a:schemeClr val="tx1"/>
            </a:solidFill>
            <a:prstDash val="sysDot"/>
            <a:round/>
            <a:headEnd/>
            <a:tailEnd/>
          </a:ln>
        </p:spPr>
        <p:txBody>
          <a:bodyPr wrap="none" anchor="ctr">
            <a:prstTxWarp prst="textNoShape">
              <a:avLst/>
            </a:prstTxWarp>
          </a:bodyPr>
          <a:lstStyle/>
          <a:p>
            <a:pPr algn="ctr"/>
            <a:r>
              <a:rPr lang="it-IT" sz="1600" b="1">
                <a:latin typeface="Comic Sans MS" pitchFamily="-107" charset="0"/>
              </a:rPr>
              <a:t>Premessa </a:t>
            </a:r>
            <a:r>
              <a:rPr lang="it-IT" sz="1600" b="1">
                <a:solidFill>
                  <a:srgbClr val="0000CC"/>
                </a:solidFill>
                <a:latin typeface="Comic Sans MS" pitchFamily="-107" charset="0"/>
              </a:rPr>
              <a:t>vera</a:t>
            </a:r>
          </a:p>
        </p:txBody>
      </p:sp>
      <p:sp>
        <p:nvSpPr>
          <p:cNvPr id="302089" name="Text Box 8"/>
          <p:cNvSpPr txBox="1">
            <a:spLocks noChangeArrowheads="1"/>
          </p:cNvSpPr>
          <p:nvPr/>
        </p:nvSpPr>
        <p:spPr bwMode="auto">
          <a:xfrm>
            <a:off x="6192838" y="2276475"/>
            <a:ext cx="1295400" cy="581025"/>
          </a:xfrm>
          <a:prstGeom prst="rect">
            <a:avLst/>
          </a:prstGeom>
          <a:noFill/>
          <a:ln w="9525" cap="rnd">
            <a:noFill/>
            <a:prstDash val="sysDot"/>
            <a:miter lim="800000"/>
            <a:headEnd/>
            <a:tailEnd/>
          </a:ln>
        </p:spPr>
        <p:txBody>
          <a:bodyPr>
            <a:prstTxWarp prst="textNoShape">
              <a:avLst/>
            </a:prstTxWarp>
            <a:spAutoFit/>
          </a:bodyPr>
          <a:lstStyle/>
          <a:p>
            <a:pPr algn="ctr"/>
            <a:r>
              <a:rPr lang="it-IT" sz="1600" b="1">
                <a:solidFill>
                  <a:srgbClr val="FF0000"/>
                </a:solidFill>
                <a:latin typeface="Comic Sans MS" pitchFamily="-107" charset="0"/>
              </a:rPr>
              <a:t>Schema invalido</a:t>
            </a:r>
          </a:p>
        </p:txBody>
      </p:sp>
      <p:sp>
        <p:nvSpPr>
          <p:cNvPr id="147465" name="AutoShape 9"/>
          <p:cNvSpPr>
            <a:spLocks noChangeArrowheads="1"/>
          </p:cNvSpPr>
          <p:nvPr/>
        </p:nvSpPr>
        <p:spPr bwMode="auto">
          <a:xfrm rot="-1625313">
            <a:off x="7164388" y="3068638"/>
            <a:ext cx="433387" cy="649287"/>
          </a:xfrm>
          <a:prstGeom prst="rightArrow">
            <a:avLst>
              <a:gd name="adj1" fmla="val 53509"/>
              <a:gd name="adj2" fmla="val 61949"/>
            </a:avLst>
          </a:prstGeom>
          <a:gradFill rotWithShape="1">
            <a:gsLst>
              <a:gs pos="0">
                <a:srgbClr val="FF0000">
                  <a:gamma/>
                  <a:shade val="46275"/>
                  <a:invGamma/>
                </a:srgbClr>
              </a:gs>
              <a:gs pos="100000">
                <a:srgbClr val="FF0000"/>
              </a:gs>
            </a:gsLst>
            <a:lin ang="5400000" scaled="1"/>
          </a:gradFill>
          <a:ln w="9525" cap="rnd">
            <a:solidFill>
              <a:schemeClr val="tx1"/>
            </a:solidFill>
            <a:prstDash val="sysDot"/>
            <a:miter lim="800000"/>
            <a:headEnd/>
            <a:tailEnd/>
          </a:ln>
          <a:effectLst>
            <a:outerShdw blurRad="63500" dist="38099" dir="2700000" algn="ctr" rotWithShape="0">
              <a:schemeClr val="bg2">
                <a:alpha val="74998"/>
              </a:schemeClr>
            </a:outerShdw>
          </a:effectLst>
        </p:spPr>
        <p:txBody>
          <a:bodyPr wrap="none" anchor="ctr">
            <a:prstTxWarp prst="textNoShape">
              <a:avLst/>
            </a:prstTxWarp>
          </a:bodyPr>
          <a:lstStyle/>
          <a:p>
            <a:pPr>
              <a:defRPr/>
            </a:pPr>
            <a:endParaRPr lang="it-IT">
              <a:latin typeface="Arial" pitchFamily="-1" charset="0"/>
              <a:ea typeface="ＭＳ Ｐゴシック" pitchFamily="-1" charset="-128"/>
              <a:cs typeface="ＭＳ Ｐゴシック" pitchFamily="-1" charset="-128"/>
            </a:endParaRPr>
          </a:p>
        </p:txBody>
      </p:sp>
      <p:sp>
        <p:nvSpPr>
          <p:cNvPr id="302091" name="Rectangle 10"/>
          <p:cNvSpPr>
            <a:spLocks noChangeArrowheads="1"/>
          </p:cNvSpPr>
          <p:nvPr/>
        </p:nvSpPr>
        <p:spPr bwMode="auto">
          <a:xfrm rot="4145362">
            <a:off x="6079332" y="2586831"/>
            <a:ext cx="1811338" cy="1057275"/>
          </a:xfrm>
          <a:prstGeom prst="rect">
            <a:avLst/>
          </a:prstGeom>
          <a:solidFill>
            <a:schemeClr val="accent1">
              <a:alpha val="9019"/>
            </a:schemeClr>
          </a:solidFill>
          <a:ln w="9525" cap="rnd">
            <a:solidFill>
              <a:schemeClr val="tx1"/>
            </a:solidFill>
            <a:prstDash val="sysDot"/>
            <a:miter lim="800000"/>
            <a:headEnd/>
            <a:tailEnd/>
          </a:ln>
        </p:spPr>
        <p:txBody>
          <a:bodyPr wrap="none" anchor="ctr">
            <a:prstTxWarp prst="textNoShape">
              <a:avLst/>
            </a:prstTxWarp>
          </a:bodyPr>
          <a:lstStyle/>
          <a:p>
            <a:endParaRPr lang="it-IT"/>
          </a:p>
        </p:txBody>
      </p:sp>
      <p:sp>
        <p:nvSpPr>
          <p:cNvPr id="302092" name="Oval 11"/>
          <p:cNvSpPr>
            <a:spLocks noChangeArrowheads="1"/>
          </p:cNvSpPr>
          <p:nvPr/>
        </p:nvSpPr>
        <p:spPr bwMode="auto">
          <a:xfrm>
            <a:off x="7524750" y="2708275"/>
            <a:ext cx="1366838" cy="552450"/>
          </a:xfrm>
          <a:prstGeom prst="ellipse">
            <a:avLst/>
          </a:prstGeom>
          <a:solidFill>
            <a:schemeClr val="accent1">
              <a:alpha val="9019"/>
            </a:schemeClr>
          </a:solidFill>
          <a:ln w="9525" cap="rnd">
            <a:solidFill>
              <a:schemeClr val="tx1"/>
            </a:solidFill>
            <a:prstDash val="sysDot"/>
            <a:round/>
            <a:headEnd/>
            <a:tailEnd/>
          </a:ln>
        </p:spPr>
        <p:txBody>
          <a:bodyPr wrap="none" anchor="ctr">
            <a:prstTxWarp prst="textNoShape">
              <a:avLst/>
            </a:prstTxWarp>
          </a:bodyPr>
          <a:lstStyle/>
          <a:p>
            <a:pPr algn="ctr"/>
            <a:r>
              <a:rPr lang="it-IT" sz="1600" b="1">
                <a:latin typeface="Comic Sans MS" pitchFamily="-107" charset="0"/>
              </a:rPr>
              <a:t>Conclusione</a:t>
            </a:r>
          </a:p>
          <a:p>
            <a:pPr algn="ctr"/>
            <a:r>
              <a:rPr lang="it-IT" sz="1600" b="1">
                <a:solidFill>
                  <a:srgbClr val="0000CC"/>
                </a:solidFill>
                <a:latin typeface="Comic Sans MS" pitchFamily="-107" charset="0"/>
              </a:rPr>
              <a:t>vera</a:t>
            </a:r>
          </a:p>
        </p:txBody>
      </p:sp>
      <p:sp>
        <p:nvSpPr>
          <p:cNvPr id="302093" name="Rectangle 12"/>
          <p:cNvSpPr>
            <a:spLocks noChangeArrowheads="1"/>
          </p:cNvSpPr>
          <p:nvPr/>
        </p:nvSpPr>
        <p:spPr bwMode="auto">
          <a:xfrm>
            <a:off x="2447925" y="2420938"/>
            <a:ext cx="2808288" cy="1371600"/>
          </a:xfrm>
          <a:prstGeom prst="rect">
            <a:avLst/>
          </a:prstGeom>
          <a:noFill/>
          <a:ln w="9525" cap="rnd">
            <a:noFill/>
            <a:prstDash val="sysDot"/>
            <a:miter lim="800000"/>
            <a:headEnd/>
            <a:tailEnd/>
          </a:ln>
        </p:spPr>
        <p:txBody>
          <a:bodyPr>
            <a:prstTxWarp prst="textNoShape">
              <a:avLst/>
            </a:prstTxWarp>
            <a:spAutoFit/>
          </a:bodyPr>
          <a:lstStyle/>
          <a:p>
            <a:pPr marL="355600" indent="-355600">
              <a:spcBef>
                <a:spcPct val="20000"/>
              </a:spcBef>
            </a:pPr>
            <a:r>
              <a:rPr lang="it-IT" sz="2000" b="1">
                <a:solidFill>
                  <a:srgbClr val="FF0000"/>
                </a:solidFill>
                <a:latin typeface="Comic Sans MS" pitchFamily="-107" charset="0"/>
              </a:rPr>
              <a:t>P. </a:t>
            </a:r>
            <a:r>
              <a:rPr lang="it-IT" sz="2000">
                <a:latin typeface="Comic Sans MS" pitchFamily="-107" charset="0"/>
              </a:rPr>
              <a:t>La Ferrari è rossa e sfreccia</a:t>
            </a:r>
            <a:r>
              <a:rPr lang="it-IT" sz="2000" b="1">
                <a:solidFill>
                  <a:srgbClr val="FF0000"/>
                </a:solidFill>
                <a:latin typeface="Comic Sans MS" pitchFamily="-107" charset="0"/>
              </a:rPr>
              <a:t> </a:t>
            </a:r>
          </a:p>
          <a:p>
            <a:pPr marL="355600" indent="-355600">
              <a:spcBef>
                <a:spcPct val="20000"/>
              </a:spcBef>
            </a:pPr>
            <a:r>
              <a:rPr lang="it-IT" sz="2000" b="1">
                <a:solidFill>
                  <a:srgbClr val="FF0000"/>
                </a:solidFill>
                <a:latin typeface="Comic Sans MS" pitchFamily="-107" charset="0"/>
              </a:rPr>
              <a:t>C.</a:t>
            </a:r>
            <a:r>
              <a:rPr lang="it-IT" sz="2000">
                <a:latin typeface="Comic Sans MS" pitchFamily="-107" charset="0"/>
              </a:rPr>
              <a:t> La Ferrari è rossa e veloce</a:t>
            </a:r>
          </a:p>
        </p:txBody>
      </p:sp>
      <p:sp>
        <p:nvSpPr>
          <p:cNvPr id="302094" name="Line 13"/>
          <p:cNvSpPr>
            <a:spLocks noChangeShapeType="1"/>
          </p:cNvSpPr>
          <p:nvPr/>
        </p:nvSpPr>
        <p:spPr bwMode="auto">
          <a:xfrm>
            <a:off x="5040313" y="3140075"/>
            <a:ext cx="431800" cy="28575"/>
          </a:xfrm>
          <a:prstGeom prst="line">
            <a:avLst/>
          </a:prstGeom>
          <a:noFill/>
          <a:ln w="9525" cap="rnd">
            <a:solidFill>
              <a:schemeClr val="tx1"/>
            </a:solidFill>
            <a:prstDash val="sysDot"/>
            <a:round/>
            <a:headEnd/>
            <a:tailEnd type="oval" w="med" len="med"/>
          </a:ln>
        </p:spPr>
        <p:txBody>
          <a:bodyPr>
            <a:prstTxWarp prst="textNoShape">
              <a:avLst/>
            </a:prstTxWarp>
          </a:bodyPr>
          <a:lstStyle/>
          <a:p>
            <a:endParaRPr lang="it-IT"/>
          </a:p>
        </p:txBody>
      </p:sp>
      <p:sp>
        <p:nvSpPr>
          <p:cNvPr id="302095" name="Freeform 14"/>
          <p:cNvSpPr>
            <a:spLocks/>
          </p:cNvSpPr>
          <p:nvPr/>
        </p:nvSpPr>
        <p:spPr bwMode="auto">
          <a:xfrm>
            <a:off x="4645025" y="3355975"/>
            <a:ext cx="3790950" cy="936625"/>
          </a:xfrm>
          <a:custGeom>
            <a:avLst/>
            <a:gdLst>
              <a:gd name="T0" fmla="*/ 0 w 2366"/>
              <a:gd name="T1" fmla="*/ 860785 h 741"/>
              <a:gd name="T2" fmla="*/ 2834400 w 2366"/>
              <a:gd name="T3" fmla="*/ 860785 h 741"/>
              <a:gd name="T4" fmla="*/ 3633928 w 2366"/>
              <a:gd name="T5" fmla="*/ 401952 h 741"/>
              <a:gd name="T6" fmla="*/ 3779734 w 2366"/>
              <a:gd name="T7" fmla="*/ 0 h 741"/>
              <a:gd name="T8" fmla="*/ 0 60000 65536"/>
              <a:gd name="T9" fmla="*/ 0 60000 65536"/>
              <a:gd name="T10" fmla="*/ 0 60000 65536"/>
              <a:gd name="T11" fmla="*/ 0 60000 65536"/>
              <a:gd name="T12" fmla="*/ 0 w 2366"/>
              <a:gd name="T13" fmla="*/ 0 h 741"/>
              <a:gd name="T14" fmla="*/ 2366 w 2366"/>
              <a:gd name="T15" fmla="*/ 741 h 741"/>
            </a:gdLst>
            <a:ahLst/>
            <a:cxnLst>
              <a:cxn ang="T8">
                <a:pos x="T0" y="T1"/>
              </a:cxn>
              <a:cxn ang="T9">
                <a:pos x="T2" y="T3"/>
              </a:cxn>
              <a:cxn ang="T10">
                <a:pos x="T4" y="T5"/>
              </a:cxn>
              <a:cxn ang="T11">
                <a:pos x="T6" y="T7"/>
              </a:cxn>
            </a:cxnLst>
            <a:rect l="T12" t="T13" r="T14" b="T15"/>
            <a:pathLst>
              <a:path w="2366" h="741">
                <a:moveTo>
                  <a:pt x="0" y="681"/>
                </a:moveTo>
                <a:cubicBezTo>
                  <a:pt x="695" y="711"/>
                  <a:pt x="1391" y="741"/>
                  <a:pt x="1769" y="681"/>
                </a:cubicBezTo>
                <a:cubicBezTo>
                  <a:pt x="2147" y="621"/>
                  <a:pt x="2170" y="431"/>
                  <a:pt x="2268" y="318"/>
                </a:cubicBezTo>
                <a:cubicBezTo>
                  <a:pt x="2366" y="205"/>
                  <a:pt x="2362" y="102"/>
                  <a:pt x="2359" y="0"/>
                </a:cubicBezTo>
              </a:path>
            </a:pathLst>
          </a:custGeom>
          <a:noFill/>
          <a:ln w="15875">
            <a:solidFill>
              <a:srgbClr val="FF0000"/>
            </a:solidFill>
            <a:prstDash val="dash"/>
            <a:round/>
            <a:headEnd/>
            <a:tailEnd type="oval" w="med" len="med"/>
          </a:ln>
        </p:spPr>
        <p:txBody>
          <a:bodyPr>
            <a:prstTxWarp prst="textNoShape">
              <a:avLst/>
            </a:prstTxWarp>
          </a:bodyPr>
          <a:lstStyle/>
          <a:p>
            <a:endParaRPr lang="it-IT"/>
          </a:p>
        </p:txBody>
      </p:sp>
      <p:graphicFrame>
        <p:nvGraphicFramePr>
          <p:cNvPr id="147471" name="Group 15"/>
          <p:cNvGraphicFramePr>
            <a:graphicFrameLocks noGrp="1"/>
          </p:cNvGraphicFramePr>
          <p:nvPr>
            <p:ph idx="1"/>
          </p:nvPr>
        </p:nvGraphicFramePr>
        <p:xfrm>
          <a:off x="395288" y="1052513"/>
          <a:ext cx="647700" cy="609599"/>
        </p:xfrm>
        <a:graphic>
          <a:graphicData uri="http://schemas.openxmlformats.org/drawingml/2006/table">
            <a:tbl>
              <a:tblPr/>
              <a:tblGrid>
                <a:gridCol w="323850"/>
                <a:gridCol w="323850"/>
              </a:tblGrid>
              <a:tr h="288925">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it-IT" sz="1400" b="0" i="0" u="none" strike="noStrike" cap="none" normalizeH="0" baseline="0">
                        <a:ln>
                          <a:noFill/>
                        </a:ln>
                        <a:solidFill>
                          <a:schemeClr val="tx1"/>
                        </a:solidFill>
                        <a:effectLst/>
                        <a:latin typeface="Arial" pitchFamily="-84" charset="0"/>
                        <a:ea typeface="ＭＳ Ｐゴシック" pitchFamily="-84" charset="-128"/>
                        <a:cs typeface="ＭＳ Ｐゴシック" pitchFamily="-84" charset="-128"/>
                      </a:endParaRP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it-IT" sz="1400" b="0" i="0" u="none" strike="noStrike" cap="none" normalizeH="0" baseline="0">
                        <a:ln>
                          <a:noFill/>
                        </a:ln>
                        <a:solidFill>
                          <a:srgbClr val="FF0000"/>
                        </a:solidFill>
                        <a:effectLst/>
                        <a:latin typeface="Arial" pitchFamily="-84" charset="0"/>
                        <a:ea typeface="ＭＳ Ｐゴシック" pitchFamily="-84" charset="-128"/>
                        <a:cs typeface="ＭＳ Ｐゴシック" pitchFamily="-84" charset="-128"/>
                      </a:endParaRP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287338">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it-IT" sz="1400" b="0" i="0" u="none" strike="noStrike" cap="none" normalizeH="0" baseline="0">
                        <a:ln>
                          <a:noFill/>
                        </a:ln>
                        <a:solidFill>
                          <a:schemeClr val="tx1"/>
                        </a:solidFill>
                        <a:effectLst/>
                        <a:latin typeface="Arial" pitchFamily="-84" charset="0"/>
                        <a:ea typeface="ＭＳ Ｐゴシック" pitchFamily="-84" charset="-128"/>
                        <a:cs typeface="ＭＳ Ｐゴシック" pitchFamily="-84" charset="-128"/>
                      </a:endParaRP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gradFill rotWithShape="1">
                      <a:gsLst>
                        <a:gs pos="0">
                          <a:srgbClr val="FF0000">
                            <a:alpha val="21001"/>
                          </a:srgbClr>
                        </a:gs>
                        <a:gs pos="100000">
                          <a:srgbClr val="0000CC">
                            <a:alpha val="19000"/>
                          </a:srgbClr>
                        </a:gs>
                      </a:gsLst>
                      <a:lin ang="18900000" scaled="1"/>
                    </a:gra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it-IT" sz="1400" b="0" i="0" u="none" strike="noStrike" cap="none" normalizeH="0" baseline="0">
                        <a:ln>
                          <a:noFill/>
                        </a:ln>
                        <a:solidFill>
                          <a:srgbClr val="FF0000"/>
                        </a:solidFill>
                        <a:effectLst/>
                        <a:latin typeface="Arial" pitchFamily="-84" charset="0"/>
                        <a:ea typeface="ＭＳ Ｐゴシック" pitchFamily="-84" charset="-128"/>
                        <a:cs typeface="ＭＳ Ｐゴシック" pitchFamily="-84" charset="-128"/>
                      </a:endParaRP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r>
            </a:tbl>
          </a:graphicData>
        </a:graphic>
      </p:graphicFrame>
      <p:sp>
        <p:nvSpPr>
          <p:cNvPr id="302107" name="Rectangle 26"/>
          <p:cNvSpPr>
            <a:spLocks noChangeArrowheads="1"/>
          </p:cNvSpPr>
          <p:nvPr/>
        </p:nvSpPr>
        <p:spPr bwMode="auto">
          <a:xfrm>
            <a:off x="179388" y="2779713"/>
            <a:ext cx="1798637" cy="1468437"/>
          </a:xfrm>
          <a:prstGeom prst="rect">
            <a:avLst/>
          </a:prstGeom>
          <a:noFill/>
          <a:ln w="9525">
            <a:noFill/>
            <a:miter lim="800000"/>
            <a:headEnd/>
            <a:tailEnd/>
          </a:ln>
        </p:spPr>
        <p:txBody>
          <a:bodyPr>
            <a:prstTxWarp prst="textNoShape">
              <a:avLst/>
            </a:prstTxWarp>
          </a:bodyPr>
          <a:lstStyle/>
          <a:p>
            <a:pPr marL="342900" indent="-342900" algn="ctr">
              <a:lnSpc>
                <a:spcPct val="75000"/>
              </a:lnSpc>
              <a:spcBef>
                <a:spcPct val="20000"/>
              </a:spcBef>
              <a:spcAft>
                <a:spcPct val="20000"/>
              </a:spcAft>
            </a:pPr>
            <a:r>
              <a:rPr lang="it-IT" sz="3200"/>
              <a:t>A </a:t>
            </a:r>
            <a:r>
              <a:rPr lang="it-IT" sz="3200" b="1">
                <a:latin typeface="Symbol" pitchFamily="-107" charset="2"/>
              </a:rPr>
              <a:t>Ù</a:t>
            </a:r>
            <a:r>
              <a:rPr lang="it-IT" sz="3200"/>
              <a:t> B</a:t>
            </a:r>
          </a:p>
          <a:p>
            <a:pPr marL="342900" indent="-342900" algn="ctr">
              <a:lnSpc>
                <a:spcPct val="75000"/>
              </a:lnSpc>
              <a:spcBef>
                <a:spcPct val="20000"/>
              </a:spcBef>
              <a:spcAft>
                <a:spcPct val="20000"/>
              </a:spcAft>
            </a:pPr>
            <a:endParaRPr lang="it-IT" baseline="-25000"/>
          </a:p>
          <a:p>
            <a:pPr marL="342900" indent="-342900" algn="ctr">
              <a:lnSpc>
                <a:spcPct val="75000"/>
              </a:lnSpc>
              <a:spcBef>
                <a:spcPct val="20000"/>
              </a:spcBef>
              <a:spcAft>
                <a:spcPct val="20000"/>
              </a:spcAft>
            </a:pPr>
            <a:r>
              <a:rPr lang="it-IT" sz="3200"/>
              <a:t>A </a:t>
            </a:r>
            <a:r>
              <a:rPr lang="it-IT" sz="3200" b="1">
                <a:latin typeface="Symbol" pitchFamily="-107" charset="2"/>
              </a:rPr>
              <a:t>Ù</a:t>
            </a:r>
            <a:r>
              <a:rPr lang="it-IT" sz="3200"/>
              <a:t> C</a:t>
            </a:r>
          </a:p>
        </p:txBody>
      </p:sp>
      <p:sp>
        <p:nvSpPr>
          <p:cNvPr id="302108" name="Line 27"/>
          <p:cNvSpPr>
            <a:spLocks noChangeShapeType="1"/>
          </p:cNvSpPr>
          <p:nvPr/>
        </p:nvSpPr>
        <p:spPr bwMode="auto">
          <a:xfrm flipV="1">
            <a:off x="430213" y="3327400"/>
            <a:ext cx="1368425" cy="0"/>
          </a:xfrm>
          <a:prstGeom prst="line">
            <a:avLst/>
          </a:prstGeom>
          <a:noFill/>
          <a:ln w="28575">
            <a:solidFill>
              <a:schemeClr val="tx1"/>
            </a:solidFill>
            <a:round/>
            <a:headEnd/>
            <a:tailEnd/>
          </a:ln>
        </p:spPr>
        <p:txBody>
          <a:bodyPr>
            <a:prstTxWarp prst="textNoShape">
              <a:avLst/>
            </a:prstTxWarp>
          </a:bodyPr>
          <a:lstStyle/>
          <a:p>
            <a:endParaRPr lang="it-IT"/>
          </a:p>
        </p:txBody>
      </p:sp>
      <p:sp>
        <p:nvSpPr>
          <p:cNvPr id="302109" name="Line 28"/>
          <p:cNvSpPr>
            <a:spLocks noChangeShapeType="1"/>
          </p:cNvSpPr>
          <p:nvPr/>
        </p:nvSpPr>
        <p:spPr bwMode="auto">
          <a:xfrm flipH="1">
            <a:off x="1116013" y="2636838"/>
            <a:ext cx="1296987" cy="144462"/>
          </a:xfrm>
          <a:prstGeom prst="line">
            <a:avLst/>
          </a:prstGeom>
          <a:noFill/>
          <a:ln w="9525" cap="rnd">
            <a:solidFill>
              <a:schemeClr val="tx1"/>
            </a:solidFill>
            <a:prstDash val="sysDot"/>
            <a:round/>
            <a:headEnd/>
            <a:tailEnd type="oval" w="med" len="med"/>
          </a:ln>
        </p:spPr>
        <p:txBody>
          <a:bodyPr>
            <a:prstTxWarp prst="textNoShape">
              <a:avLst/>
            </a:prstTxWarp>
          </a:bodyPr>
          <a:lstStyle/>
          <a:p>
            <a:endParaRPr lang="it-IT"/>
          </a:p>
        </p:txBody>
      </p:sp>
      <p:sp>
        <p:nvSpPr>
          <p:cNvPr id="302110" name="Line 29"/>
          <p:cNvSpPr>
            <a:spLocks noChangeShapeType="1"/>
          </p:cNvSpPr>
          <p:nvPr/>
        </p:nvSpPr>
        <p:spPr bwMode="auto">
          <a:xfrm flipH="1">
            <a:off x="1044575" y="3860800"/>
            <a:ext cx="1584325" cy="144463"/>
          </a:xfrm>
          <a:prstGeom prst="line">
            <a:avLst/>
          </a:prstGeom>
          <a:noFill/>
          <a:ln w="9525" cap="rnd">
            <a:solidFill>
              <a:srgbClr val="0000CC"/>
            </a:solidFill>
            <a:prstDash val="sysDot"/>
            <a:round/>
            <a:headEnd/>
            <a:tailEnd type="oval" w="med" len="med"/>
          </a:ln>
        </p:spPr>
        <p:txBody>
          <a:bodyPr>
            <a:prstTxWarp prst="textNoShape">
              <a:avLst/>
            </a:prstTxWarp>
          </a:bodyPr>
          <a:lstStyle/>
          <a:p>
            <a:endParaRPr lang="it-IT"/>
          </a:p>
        </p:txBody>
      </p:sp>
    </p:spTree>
  </p:cSld>
  <p:clrMapOvr>
    <a:masterClrMapping/>
  </p:clrMapOvr>
  <p:timing>
    <p:tnLst>
      <p:par>
        <p:cTn id="1" dur="indefinite" restart="never" nodeType="tmRoot"/>
      </p:par>
    </p:tnLst>
  </p:timing>
</p:sld>
</file>

<file path=ppt/slides/slide16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35" name="Segnaposto numero diapositiva 5"/>
          <p:cNvSpPr>
            <a:spLocks noGrp="1"/>
          </p:cNvSpPr>
          <p:nvPr>
            <p:ph type="sldNum" sz="quarter" idx="12"/>
          </p:nvPr>
        </p:nvSpPr>
        <p:spPr/>
        <p:txBody>
          <a:bodyPr/>
          <a:lstStyle/>
          <a:p>
            <a:pPr>
              <a:defRPr/>
            </a:pPr>
            <a:fld id="{DA1BFBA4-0FC7-004A-BECD-92F5823D22AA}" type="slidenum">
              <a:rPr lang="it-IT"/>
              <a:pPr>
                <a:defRPr/>
              </a:pPr>
              <a:t>162</a:t>
            </a:fld>
            <a:endParaRPr lang="it-IT"/>
          </a:p>
        </p:txBody>
      </p:sp>
      <p:sp>
        <p:nvSpPr>
          <p:cNvPr id="304131" name="Rectangle 2"/>
          <p:cNvSpPr>
            <a:spLocks noChangeArrowheads="1"/>
          </p:cNvSpPr>
          <p:nvPr/>
        </p:nvSpPr>
        <p:spPr bwMode="auto">
          <a:xfrm>
            <a:off x="2411413" y="1989138"/>
            <a:ext cx="2771775" cy="2592387"/>
          </a:xfrm>
          <a:prstGeom prst="rect">
            <a:avLst/>
          </a:prstGeom>
          <a:solidFill>
            <a:schemeClr val="accent1">
              <a:alpha val="9019"/>
            </a:schemeClr>
          </a:solidFill>
          <a:ln w="9525" cap="rnd">
            <a:solidFill>
              <a:schemeClr val="tx1"/>
            </a:solidFill>
            <a:prstDash val="sysDot"/>
            <a:miter lim="800000"/>
            <a:headEnd/>
            <a:tailEnd/>
          </a:ln>
        </p:spPr>
        <p:txBody>
          <a:bodyPr wrap="none" anchor="ctr">
            <a:prstTxWarp prst="textNoShape">
              <a:avLst/>
            </a:prstTxWarp>
          </a:bodyPr>
          <a:lstStyle/>
          <a:p>
            <a:endParaRPr lang="it-IT"/>
          </a:p>
        </p:txBody>
      </p:sp>
      <p:sp>
        <p:nvSpPr>
          <p:cNvPr id="304132" name="Rectangle 3"/>
          <p:cNvSpPr>
            <a:spLocks noChangeArrowheads="1"/>
          </p:cNvSpPr>
          <p:nvPr/>
        </p:nvSpPr>
        <p:spPr bwMode="auto">
          <a:xfrm>
            <a:off x="5292725" y="1989138"/>
            <a:ext cx="3706813" cy="2520950"/>
          </a:xfrm>
          <a:prstGeom prst="rect">
            <a:avLst/>
          </a:prstGeom>
          <a:solidFill>
            <a:schemeClr val="accent1">
              <a:alpha val="9019"/>
            </a:schemeClr>
          </a:solidFill>
          <a:ln w="38100">
            <a:solidFill>
              <a:srgbClr val="000080"/>
            </a:solidFill>
            <a:prstDash val="dash"/>
            <a:miter lim="800000"/>
            <a:headEnd/>
            <a:tailEnd/>
          </a:ln>
        </p:spPr>
        <p:txBody>
          <a:bodyPr wrap="none" anchor="ctr">
            <a:prstTxWarp prst="textNoShape">
              <a:avLst/>
            </a:prstTxWarp>
          </a:bodyPr>
          <a:lstStyle/>
          <a:p>
            <a:endParaRPr lang="it-IT"/>
          </a:p>
        </p:txBody>
      </p:sp>
      <p:sp>
        <p:nvSpPr>
          <p:cNvPr id="304133" name="Oval 4"/>
          <p:cNvSpPr>
            <a:spLocks noChangeArrowheads="1"/>
          </p:cNvSpPr>
          <p:nvPr/>
        </p:nvSpPr>
        <p:spPr bwMode="auto">
          <a:xfrm>
            <a:off x="5581650" y="2852738"/>
            <a:ext cx="1511300" cy="360362"/>
          </a:xfrm>
          <a:prstGeom prst="ellipse">
            <a:avLst/>
          </a:prstGeom>
          <a:solidFill>
            <a:schemeClr val="accent1">
              <a:alpha val="9019"/>
            </a:schemeClr>
          </a:solidFill>
          <a:ln w="9525" cap="rnd">
            <a:solidFill>
              <a:schemeClr val="tx1"/>
            </a:solidFill>
            <a:prstDash val="sysDot"/>
            <a:round/>
            <a:headEnd/>
            <a:tailEnd/>
          </a:ln>
        </p:spPr>
        <p:txBody>
          <a:bodyPr wrap="none" anchor="ctr">
            <a:prstTxWarp prst="textNoShape">
              <a:avLst/>
            </a:prstTxWarp>
          </a:bodyPr>
          <a:lstStyle/>
          <a:p>
            <a:pPr algn="ctr"/>
            <a:r>
              <a:rPr lang="it-IT" sz="1600" b="1">
                <a:latin typeface="Comic Sans MS" pitchFamily="-107" charset="0"/>
              </a:rPr>
              <a:t>Premessa </a:t>
            </a:r>
            <a:r>
              <a:rPr lang="it-IT" sz="1600" b="1">
                <a:solidFill>
                  <a:srgbClr val="FF0000"/>
                </a:solidFill>
                <a:latin typeface="Comic Sans MS" pitchFamily="-107" charset="0"/>
              </a:rPr>
              <a:t>falsa</a:t>
            </a:r>
          </a:p>
        </p:txBody>
      </p:sp>
      <p:sp>
        <p:nvSpPr>
          <p:cNvPr id="304134" name="Text Box 5"/>
          <p:cNvSpPr txBox="1">
            <a:spLocks noChangeArrowheads="1"/>
          </p:cNvSpPr>
          <p:nvPr/>
        </p:nvSpPr>
        <p:spPr bwMode="auto">
          <a:xfrm>
            <a:off x="6156325" y="2133600"/>
            <a:ext cx="1295400" cy="581025"/>
          </a:xfrm>
          <a:prstGeom prst="rect">
            <a:avLst/>
          </a:prstGeom>
          <a:noFill/>
          <a:ln w="9525" cap="rnd">
            <a:noFill/>
            <a:prstDash val="sysDot"/>
            <a:miter lim="800000"/>
            <a:headEnd/>
            <a:tailEnd/>
          </a:ln>
        </p:spPr>
        <p:txBody>
          <a:bodyPr>
            <a:prstTxWarp prst="textNoShape">
              <a:avLst/>
            </a:prstTxWarp>
            <a:spAutoFit/>
          </a:bodyPr>
          <a:lstStyle/>
          <a:p>
            <a:pPr algn="ctr"/>
            <a:r>
              <a:rPr lang="it-IT" sz="1600" b="1">
                <a:solidFill>
                  <a:srgbClr val="0000CC"/>
                </a:solidFill>
                <a:latin typeface="Comic Sans MS" pitchFamily="-107" charset="0"/>
              </a:rPr>
              <a:t>Schema</a:t>
            </a:r>
            <a:r>
              <a:rPr lang="it-IT" sz="1600" b="1">
                <a:latin typeface="Comic Sans MS" pitchFamily="-107" charset="0"/>
              </a:rPr>
              <a:t> </a:t>
            </a:r>
            <a:r>
              <a:rPr lang="it-IT" sz="1600" b="1">
                <a:solidFill>
                  <a:srgbClr val="0000CC"/>
                </a:solidFill>
                <a:latin typeface="Comic Sans MS" pitchFamily="-107" charset="0"/>
              </a:rPr>
              <a:t>valido</a:t>
            </a:r>
          </a:p>
        </p:txBody>
      </p:sp>
      <p:sp>
        <p:nvSpPr>
          <p:cNvPr id="148486" name="AutoShape 6"/>
          <p:cNvSpPr>
            <a:spLocks noChangeArrowheads="1"/>
          </p:cNvSpPr>
          <p:nvPr/>
        </p:nvSpPr>
        <p:spPr bwMode="auto">
          <a:xfrm rot="-1625313">
            <a:off x="7127875" y="2925763"/>
            <a:ext cx="433388" cy="649287"/>
          </a:xfrm>
          <a:prstGeom prst="rightArrow">
            <a:avLst>
              <a:gd name="adj1" fmla="val 53509"/>
              <a:gd name="adj2" fmla="val 61949"/>
            </a:avLst>
          </a:prstGeom>
          <a:gradFill rotWithShape="1">
            <a:gsLst>
              <a:gs pos="0">
                <a:srgbClr val="FF0000">
                  <a:gamma/>
                  <a:shade val="46275"/>
                  <a:invGamma/>
                </a:srgbClr>
              </a:gs>
              <a:gs pos="100000">
                <a:srgbClr val="FF0000"/>
              </a:gs>
            </a:gsLst>
            <a:lin ang="5400000" scaled="1"/>
          </a:gradFill>
          <a:ln w="9525" cap="rnd">
            <a:solidFill>
              <a:schemeClr val="tx1"/>
            </a:solidFill>
            <a:prstDash val="sysDot"/>
            <a:miter lim="800000"/>
            <a:headEnd/>
            <a:tailEnd/>
          </a:ln>
          <a:effectLst>
            <a:outerShdw blurRad="63500" dist="38099" dir="2700000" algn="ctr" rotWithShape="0">
              <a:schemeClr val="bg2">
                <a:alpha val="74998"/>
              </a:schemeClr>
            </a:outerShdw>
          </a:effectLst>
        </p:spPr>
        <p:txBody>
          <a:bodyPr wrap="none" anchor="ctr">
            <a:prstTxWarp prst="textNoShape">
              <a:avLst/>
            </a:prstTxWarp>
          </a:bodyPr>
          <a:lstStyle/>
          <a:p>
            <a:pPr>
              <a:defRPr/>
            </a:pPr>
            <a:endParaRPr lang="it-IT">
              <a:latin typeface="Arial" pitchFamily="-1" charset="0"/>
              <a:ea typeface="ＭＳ Ｐゴシック" pitchFamily="-1" charset="-128"/>
              <a:cs typeface="ＭＳ Ｐゴシック" pitchFamily="-1" charset="-128"/>
            </a:endParaRPr>
          </a:p>
        </p:txBody>
      </p:sp>
      <p:sp>
        <p:nvSpPr>
          <p:cNvPr id="304136" name="Oval 7"/>
          <p:cNvSpPr>
            <a:spLocks noChangeArrowheads="1"/>
          </p:cNvSpPr>
          <p:nvPr/>
        </p:nvSpPr>
        <p:spPr bwMode="auto">
          <a:xfrm>
            <a:off x="5797550" y="3644900"/>
            <a:ext cx="1511300" cy="360363"/>
          </a:xfrm>
          <a:prstGeom prst="ellipse">
            <a:avLst/>
          </a:prstGeom>
          <a:solidFill>
            <a:schemeClr val="accent1">
              <a:alpha val="9019"/>
            </a:schemeClr>
          </a:solidFill>
          <a:ln w="9525" cap="rnd">
            <a:solidFill>
              <a:schemeClr val="tx1"/>
            </a:solidFill>
            <a:prstDash val="sysDot"/>
            <a:round/>
            <a:headEnd/>
            <a:tailEnd/>
          </a:ln>
        </p:spPr>
        <p:txBody>
          <a:bodyPr wrap="none" anchor="ctr">
            <a:prstTxWarp prst="textNoShape">
              <a:avLst/>
            </a:prstTxWarp>
          </a:bodyPr>
          <a:lstStyle/>
          <a:p>
            <a:pPr algn="ctr"/>
            <a:r>
              <a:rPr lang="it-IT" sz="1600" b="1">
                <a:latin typeface="Comic Sans MS" pitchFamily="-107" charset="0"/>
              </a:rPr>
              <a:t>Premessa </a:t>
            </a:r>
            <a:r>
              <a:rPr lang="it-IT" sz="1600" b="1">
                <a:solidFill>
                  <a:srgbClr val="0000CC"/>
                </a:solidFill>
                <a:latin typeface="Comic Sans MS" pitchFamily="-107" charset="0"/>
              </a:rPr>
              <a:t>vera</a:t>
            </a:r>
          </a:p>
        </p:txBody>
      </p:sp>
      <p:sp>
        <p:nvSpPr>
          <p:cNvPr id="304137" name="Rectangle 8"/>
          <p:cNvSpPr>
            <a:spLocks noChangeArrowheads="1"/>
          </p:cNvSpPr>
          <p:nvPr/>
        </p:nvSpPr>
        <p:spPr bwMode="auto">
          <a:xfrm rot="4145362">
            <a:off x="5903913" y="2457450"/>
            <a:ext cx="2038350" cy="1057275"/>
          </a:xfrm>
          <a:prstGeom prst="rect">
            <a:avLst/>
          </a:prstGeom>
          <a:solidFill>
            <a:schemeClr val="accent1">
              <a:alpha val="9019"/>
            </a:schemeClr>
          </a:solidFill>
          <a:ln w="9525" cap="rnd">
            <a:solidFill>
              <a:schemeClr val="tx1"/>
            </a:solidFill>
            <a:prstDash val="sysDot"/>
            <a:miter lim="800000"/>
            <a:headEnd/>
            <a:tailEnd/>
          </a:ln>
        </p:spPr>
        <p:txBody>
          <a:bodyPr wrap="none" anchor="ctr">
            <a:prstTxWarp prst="textNoShape">
              <a:avLst/>
            </a:prstTxWarp>
          </a:bodyPr>
          <a:lstStyle/>
          <a:p>
            <a:endParaRPr lang="it-IT"/>
          </a:p>
        </p:txBody>
      </p:sp>
      <p:sp>
        <p:nvSpPr>
          <p:cNvPr id="304138" name="Oval 9"/>
          <p:cNvSpPr>
            <a:spLocks noChangeArrowheads="1"/>
          </p:cNvSpPr>
          <p:nvPr/>
        </p:nvSpPr>
        <p:spPr bwMode="auto">
          <a:xfrm>
            <a:off x="7488238" y="2565400"/>
            <a:ext cx="1366837" cy="552450"/>
          </a:xfrm>
          <a:prstGeom prst="ellipse">
            <a:avLst/>
          </a:prstGeom>
          <a:solidFill>
            <a:schemeClr val="accent1">
              <a:alpha val="9019"/>
            </a:schemeClr>
          </a:solidFill>
          <a:ln w="9525" cap="rnd">
            <a:solidFill>
              <a:schemeClr val="tx1"/>
            </a:solidFill>
            <a:prstDash val="sysDot"/>
            <a:round/>
            <a:headEnd/>
            <a:tailEnd/>
          </a:ln>
        </p:spPr>
        <p:txBody>
          <a:bodyPr wrap="none" anchor="ctr">
            <a:prstTxWarp prst="textNoShape">
              <a:avLst/>
            </a:prstTxWarp>
          </a:bodyPr>
          <a:lstStyle/>
          <a:p>
            <a:pPr algn="ctr"/>
            <a:r>
              <a:rPr lang="it-IT" sz="1600" b="1">
                <a:latin typeface="Comic Sans MS" pitchFamily="-107" charset="0"/>
              </a:rPr>
              <a:t>Conclusione</a:t>
            </a:r>
          </a:p>
          <a:p>
            <a:pPr algn="ctr"/>
            <a:r>
              <a:rPr lang="it-IT" sz="1600" b="1">
                <a:solidFill>
                  <a:srgbClr val="FF0000"/>
                </a:solidFill>
                <a:latin typeface="Comic Sans MS" pitchFamily="-107" charset="0"/>
              </a:rPr>
              <a:t>? (falsa)</a:t>
            </a:r>
            <a:endParaRPr lang="it-IT" sz="1600" b="1">
              <a:solidFill>
                <a:srgbClr val="0000CC"/>
              </a:solidFill>
              <a:latin typeface="Comic Sans MS" pitchFamily="-107" charset="0"/>
            </a:endParaRPr>
          </a:p>
        </p:txBody>
      </p:sp>
      <p:sp>
        <p:nvSpPr>
          <p:cNvPr id="304139" name="Rectangle 10"/>
          <p:cNvSpPr>
            <a:spLocks noChangeArrowheads="1"/>
          </p:cNvSpPr>
          <p:nvPr/>
        </p:nvSpPr>
        <p:spPr bwMode="auto">
          <a:xfrm>
            <a:off x="2339975" y="1989138"/>
            <a:ext cx="2914650" cy="2346325"/>
          </a:xfrm>
          <a:prstGeom prst="rect">
            <a:avLst/>
          </a:prstGeom>
          <a:noFill/>
          <a:ln w="9525" cap="rnd">
            <a:noFill/>
            <a:prstDash val="sysDot"/>
            <a:miter lim="800000"/>
            <a:headEnd/>
            <a:tailEnd/>
          </a:ln>
        </p:spPr>
        <p:txBody>
          <a:bodyPr>
            <a:prstTxWarp prst="textNoShape">
              <a:avLst/>
            </a:prstTxWarp>
            <a:spAutoFit/>
          </a:bodyPr>
          <a:lstStyle/>
          <a:p>
            <a:pPr marL="355600" indent="-355600">
              <a:spcBef>
                <a:spcPct val="20000"/>
              </a:spcBef>
            </a:pPr>
            <a:r>
              <a:rPr lang="it-IT" sz="2000" b="1">
                <a:solidFill>
                  <a:srgbClr val="FF0000"/>
                </a:solidFill>
                <a:latin typeface="Comic Sans MS" pitchFamily="-107" charset="0"/>
              </a:rPr>
              <a:t>P1</a:t>
            </a:r>
            <a:r>
              <a:rPr lang="it-IT" sz="2000">
                <a:solidFill>
                  <a:srgbClr val="FF0000"/>
                </a:solidFill>
                <a:latin typeface="Comic Sans MS" pitchFamily="-107" charset="0"/>
              </a:rPr>
              <a:t>.</a:t>
            </a:r>
            <a:r>
              <a:rPr lang="it-IT" sz="2000">
                <a:latin typeface="Comic Sans MS" pitchFamily="-107" charset="0"/>
              </a:rPr>
              <a:t> Mario Monti gioca nella Roma </a:t>
            </a:r>
          </a:p>
          <a:p>
            <a:pPr marL="355600" indent="-355600">
              <a:spcBef>
                <a:spcPct val="20000"/>
              </a:spcBef>
            </a:pPr>
            <a:r>
              <a:rPr lang="it-IT" sz="2000" b="1">
                <a:solidFill>
                  <a:srgbClr val="FF0000"/>
                </a:solidFill>
                <a:latin typeface="Comic Sans MS" pitchFamily="-107" charset="0"/>
              </a:rPr>
              <a:t>P2</a:t>
            </a:r>
            <a:r>
              <a:rPr lang="it-IT" sz="2000">
                <a:solidFill>
                  <a:srgbClr val="FF0000"/>
                </a:solidFill>
                <a:latin typeface="Comic Sans MS" pitchFamily="-107" charset="0"/>
              </a:rPr>
              <a:t>.</a:t>
            </a:r>
            <a:r>
              <a:rPr lang="it-IT" sz="2000">
                <a:latin typeface="Comic Sans MS" pitchFamily="-107" charset="0"/>
              </a:rPr>
              <a:t> O Mario Monti non gioca nella Roma o è un calciatore </a:t>
            </a:r>
          </a:p>
          <a:p>
            <a:pPr marL="355600" indent="-355600">
              <a:spcBef>
                <a:spcPct val="20000"/>
              </a:spcBef>
            </a:pPr>
            <a:r>
              <a:rPr lang="it-IT" sz="2000" b="1">
                <a:solidFill>
                  <a:srgbClr val="FF0000"/>
                </a:solidFill>
                <a:latin typeface="Comic Sans MS" pitchFamily="-107" charset="0"/>
              </a:rPr>
              <a:t>C.</a:t>
            </a:r>
            <a:r>
              <a:rPr lang="it-IT" sz="2000">
                <a:latin typeface="Comic Sans MS" pitchFamily="-107" charset="0"/>
              </a:rPr>
              <a:t> Quindi, Mario Monti è un calciatore </a:t>
            </a:r>
          </a:p>
        </p:txBody>
      </p:sp>
      <p:sp>
        <p:nvSpPr>
          <p:cNvPr id="304140" name="Line 11"/>
          <p:cNvSpPr>
            <a:spLocks noChangeShapeType="1"/>
          </p:cNvSpPr>
          <p:nvPr/>
        </p:nvSpPr>
        <p:spPr bwMode="auto">
          <a:xfrm>
            <a:off x="4859338" y="3429000"/>
            <a:ext cx="865187" cy="288925"/>
          </a:xfrm>
          <a:prstGeom prst="line">
            <a:avLst/>
          </a:prstGeom>
          <a:noFill/>
          <a:ln w="9525" cap="rnd">
            <a:solidFill>
              <a:schemeClr val="tx1"/>
            </a:solidFill>
            <a:prstDash val="sysDot"/>
            <a:round/>
            <a:headEnd/>
            <a:tailEnd type="oval" w="med" len="med"/>
          </a:ln>
        </p:spPr>
        <p:txBody>
          <a:bodyPr>
            <a:prstTxWarp prst="textNoShape">
              <a:avLst/>
            </a:prstTxWarp>
          </a:bodyPr>
          <a:lstStyle/>
          <a:p>
            <a:endParaRPr lang="it-IT"/>
          </a:p>
        </p:txBody>
      </p:sp>
      <p:sp>
        <p:nvSpPr>
          <p:cNvPr id="304141" name="Line 12"/>
          <p:cNvSpPr>
            <a:spLocks noChangeShapeType="1"/>
          </p:cNvSpPr>
          <p:nvPr/>
        </p:nvSpPr>
        <p:spPr bwMode="auto">
          <a:xfrm>
            <a:off x="4572000" y="2420938"/>
            <a:ext cx="1150938" cy="360362"/>
          </a:xfrm>
          <a:prstGeom prst="line">
            <a:avLst/>
          </a:prstGeom>
          <a:noFill/>
          <a:ln w="9525" cap="rnd">
            <a:solidFill>
              <a:srgbClr val="FF0000"/>
            </a:solidFill>
            <a:prstDash val="sysDot"/>
            <a:round/>
            <a:headEnd/>
            <a:tailEnd type="oval" w="med" len="med"/>
          </a:ln>
        </p:spPr>
        <p:txBody>
          <a:bodyPr>
            <a:prstTxWarp prst="textNoShape">
              <a:avLst/>
            </a:prstTxWarp>
          </a:bodyPr>
          <a:lstStyle/>
          <a:p>
            <a:endParaRPr lang="it-IT"/>
          </a:p>
        </p:txBody>
      </p:sp>
      <p:sp>
        <p:nvSpPr>
          <p:cNvPr id="304142" name="Freeform 13"/>
          <p:cNvSpPr>
            <a:spLocks/>
          </p:cNvSpPr>
          <p:nvPr/>
        </p:nvSpPr>
        <p:spPr bwMode="auto">
          <a:xfrm>
            <a:off x="4284663" y="3213100"/>
            <a:ext cx="4114800" cy="1223963"/>
          </a:xfrm>
          <a:custGeom>
            <a:avLst/>
            <a:gdLst>
              <a:gd name="T0" fmla="*/ 0 w 2366"/>
              <a:gd name="T1" fmla="*/ 1124857 h 741"/>
              <a:gd name="T2" fmla="*/ 3076535 w 2366"/>
              <a:gd name="T3" fmla="*/ 1124857 h 741"/>
              <a:gd name="T4" fmla="*/ 3944364 w 2366"/>
              <a:gd name="T5" fmla="*/ 525263 h 741"/>
              <a:gd name="T6" fmla="*/ 4102626 w 2366"/>
              <a:gd name="T7" fmla="*/ 0 h 741"/>
              <a:gd name="T8" fmla="*/ 0 60000 65536"/>
              <a:gd name="T9" fmla="*/ 0 60000 65536"/>
              <a:gd name="T10" fmla="*/ 0 60000 65536"/>
              <a:gd name="T11" fmla="*/ 0 60000 65536"/>
              <a:gd name="T12" fmla="*/ 0 w 2366"/>
              <a:gd name="T13" fmla="*/ 0 h 741"/>
              <a:gd name="T14" fmla="*/ 2366 w 2366"/>
              <a:gd name="T15" fmla="*/ 741 h 741"/>
            </a:gdLst>
            <a:ahLst/>
            <a:cxnLst>
              <a:cxn ang="T8">
                <a:pos x="T0" y="T1"/>
              </a:cxn>
              <a:cxn ang="T9">
                <a:pos x="T2" y="T3"/>
              </a:cxn>
              <a:cxn ang="T10">
                <a:pos x="T4" y="T5"/>
              </a:cxn>
              <a:cxn ang="T11">
                <a:pos x="T6" y="T7"/>
              </a:cxn>
            </a:cxnLst>
            <a:rect l="T12" t="T13" r="T14" b="T15"/>
            <a:pathLst>
              <a:path w="2366" h="741">
                <a:moveTo>
                  <a:pt x="0" y="681"/>
                </a:moveTo>
                <a:cubicBezTo>
                  <a:pt x="695" y="711"/>
                  <a:pt x="1391" y="741"/>
                  <a:pt x="1769" y="681"/>
                </a:cubicBezTo>
                <a:cubicBezTo>
                  <a:pt x="2147" y="621"/>
                  <a:pt x="2170" y="431"/>
                  <a:pt x="2268" y="318"/>
                </a:cubicBezTo>
                <a:cubicBezTo>
                  <a:pt x="2366" y="205"/>
                  <a:pt x="2362" y="102"/>
                  <a:pt x="2359" y="0"/>
                </a:cubicBezTo>
              </a:path>
            </a:pathLst>
          </a:custGeom>
          <a:noFill/>
          <a:ln w="15875">
            <a:solidFill>
              <a:srgbClr val="FF0000"/>
            </a:solidFill>
            <a:prstDash val="dash"/>
            <a:round/>
            <a:headEnd/>
            <a:tailEnd type="oval" w="med" len="med"/>
          </a:ln>
        </p:spPr>
        <p:txBody>
          <a:bodyPr>
            <a:prstTxWarp prst="textNoShape">
              <a:avLst/>
            </a:prstTxWarp>
          </a:bodyPr>
          <a:lstStyle/>
          <a:p>
            <a:endParaRPr lang="it-IT"/>
          </a:p>
        </p:txBody>
      </p:sp>
      <p:sp>
        <p:nvSpPr>
          <p:cNvPr id="304143" name="Rectangle 14"/>
          <p:cNvSpPr>
            <a:spLocks noGrp="1" noChangeArrowheads="1"/>
          </p:cNvSpPr>
          <p:nvPr>
            <p:ph type="title"/>
          </p:nvPr>
        </p:nvSpPr>
        <p:spPr>
          <a:xfrm>
            <a:off x="457200" y="274638"/>
            <a:ext cx="8229600" cy="1143000"/>
          </a:xfrm>
        </p:spPr>
        <p:txBody>
          <a:bodyPr anchor="t"/>
          <a:lstStyle/>
          <a:p>
            <a:r>
              <a:rPr lang="it-IT" sz="2800" b="1">
                <a:latin typeface="Tahoma" pitchFamily="-107" charset="0"/>
                <a:ea typeface="ＭＳ Ｐゴシック" pitchFamily="-107" charset="-128"/>
                <a:cs typeface="ＭＳ Ｐゴシック" pitchFamily="-107" charset="-128"/>
              </a:rPr>
              <a:t>Argomento </a:t>
            </a:r>
            <a:r>
              <a:rPr lang="it-IT" sz="2800" b="1">
                <a:solidFill>
                  <a:srgbClr val="FF0000"/>
                </a:solidFill>
                <a:latin typeface="Tahoma" pitchFamily="-107" charset="0"/>
                <a:ea typeface="ＭＳ Ｐゴシック" pitchFamily="-107" charset="-128"/>
                <a:cs typeface="ＭＳ Ｐゴシック" pitchFamily="-107" charset="-128"/>
              </a:rPr>
              <a:t>scorretto</a:t>
            </a:r>
            <a:r>
              <a:rPr lang="it-IT" sz="2800" b="1">
                <a:latin typeface="Tahoma" pitchFamily="-107" charset="0"/>
                <a:ea typeface="ＭＳ Ｐゴシック" pitchFamily="-107" charset="-128"/>
                <a:cs typeface="ＭＳ Ｐゴシック" pitchFamily="-107" charset="-128"/>
              </a:rPr>
              <a:t> e </a:t>
            </a:r>
            <a:r>
              <a:rPr lang="it-IT" sz="2800" b="1">
                <a:solidFill>
                  <a:srgbClr val="0000CC"/>
                </a:solidFill>
                <a:latin typeface="Tahoma" pitchFamily="-107" charset="0"/>
                <a:ea typeface="ＭＳ Ｐゴシック" pitchFamily="-107" charset="-128"/>
                <a:cs typeface="ＭＳ Ｐゴシック" pitchFamily="-107" charset="-128"/>
              </a:rPr>
              <a:t>formalmente valido</a:t>
            </a:r>
            <a:endParaRPr lang="it-IT" sz="2800" b="1">
              <a:latin typeface="Tahoma" pitchFamily="-107" charset="0"/>
              <a:ea typeface="ＭＳ Ｐゴシック" pitchFamily="-107" charset="-128"/>
              <a:cs typeface="ＭＳ Ｐゴシック" pitchFamily="-107" charset="-128"/>
            </a:endParaRPr>
          </a:p>
        </p:txBody>
      </p:sp>
      <p:graphicFrame>
        <p:nvGraphicFramePr>
          <p:cNvPr id="148495" name="Group 15"/>
          <p:cNvGraphicFramePr>
            <a:graphicFrameLocks noGrp="1"/>
          </p:cNvGraphicFramePr>
          <p:nvPr>
            <p:ph idx="1"/>
          </p:nvPr>
        </p:nvGraphicFramePr>
        <p:xfrm>
          <a:off x="395288" y="1052513"/>
          <a:ext cx="730250" cy="609599"/>
        </p:xfrm>
        <a:graphic>
          <a:graphicData uri="http://schemas.openxmlformats.org/drawingml/2006/table">
            <a:tbl>
              <a:tblPr/>
              <a:tblGrid>
                <a:gridCol w="365125"/>
                <a:gridCol w="365125"/>
              </a:tblGrid>
              <a:tr h="230188">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it-IT" sz="1400" b="0" i="0" u="none" strike="noStrike" cap="none" normalizeH="0" baseline="0">
                        <a:ln>
                          <a:noFill/>
                        </a:ln>
                        <a:solidFill>
                          <a:schemeClr val="tx1"/>
                        </a:solidFill>
                        <a:effectLst/>
                        <a:latin typeface="Arial" pitchFamily="-84" charset="0"/>
                        <a:ea typeface="ＭＳ Ｐゴシック" pitchFamily="-84" charset="-128"/>
                        <a:cs typeface="ＭＳ Ｐゴシック" pitchFamily="-84" charset="-128"/>
                      </a:endParaRP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it-IT" sz="1400" b="0" i="0" u="none" strike="noStrike" cap="none" normalizeH="0" baseline="0">
                        <a:ln>
                          <a:noFill/>
                        </a:ln>
                        <a:solidFill>
                          <a:srgbClr val="FF0000"/>
                        </a:solidFill>
                        <a:effectLst/>
                        <a:latin typeface="Arial" pitchFamily="-84" charset="0"/>
                        <a:ea typeface="ＭＳ Ｐゴシック" pitchFamily="-84" charset="-128"/>
                        <a:cs typeface="ＭＳ Ｐゴシック" pitchFamily="-84" charset="-128"/>
                      </a:endParaRP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gradFill rotWithShape="1">
                      <a:gsLst>
                        <a:gs pos="0">
                          <a:srgbClr val="0000CC">
                            <a:alpha val="19000"/>
                          </a:srgbClr>
                        </a:gs>
                        <a:gs pos="100000">
                          <a:srgbClr val="FF0000">
                            <a:alpha val="19000"/>
                          </a:srgbClr>
                        </a:gs>
                      </a:gsLst>
                      <a:lin ang="5400000" scaled="1"/>
                    </a:gradFill>
                  </a:tcPr>
                </a:tc>
              </a:tr>
              <a:tr h="230188">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it-IT" sz="1400" b="0" i="0" u="none" strike="noStrike" cap="none" normalizeH="0" baseline="0">
                        <a:ln>
                          <a:noFill/>
                        </a:ln>
                        <a:solidFill>
                          <a:schemeClr val="tx1"/>
                        </a:solidFill>
                        <a:effectLst/>
                        <a:latin typeface="Arial" pitchFamily="-84" charset="0"/>
                        <a:ea typeface="ＭＳ Ｐゴシック" pitchFamily="-84" charset="-128"/>
                        <a:cs typeface="ＭＳ Ｐゴシック" pitchFamily="-84" charset="-128"/>
                      </a:endParaRP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it-IT" sz="1400" b="0" i="0" u="none" strike="noStrike" cap="none" normalizeH="0" baseline="0">
                        <a:ln>
                          <a:noFill/>
                        </a:ln>
                        <a:solidFill>
                          <a:srgbClr val="FF0000"/>
                        </a:solidFill>
                        <a:effectLst/>
                        <a:latin typeface="Arial" pitchFamily="-84" charset="0"/>
                        <a:ea typeface="ＭＳ Ｐゴシック" pitchFamily="-84" charset="-128"/>
                        <a:cs typeface="ＭＳ Ｐゴシック" pitchFamily="-84" charset="-128"/>
                      </a:endParaRP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r>
            </a:tbl>
          </a:graphicData>
        </a:graphic>
      </p:graphicFrame>
      <p:sp>
        <p:nvSpPr>
          <p:cNvPr id="304155" name="Rectangle 26"/>
          <p:cNvSpPr>
            <a:spLocks noChangeArrowheads="1"/>
          </p:cNvSpPr>
          <p:nvPr/>
        </p:nvSpPr>
        <p:spPr bwMode="auto">
          <a:xfrm>
            <a:off x="179388" y="1989138"/>
            <a:ext cx="2016125" cy="2592387"/>
          </a:xfrm>
          <a:prstGeom prst="rect">
            <a:avLst/>
          </a:prstGeom>
          <a:solidFill>
            <a:schemeClr val="accent1">
              <a:alpha val="9019"/>
            </a:schemeClr>
          </a:solidFill>
          <a:ln w="9525" cap="rnd">
            <a:solidFill>
              <a:schemeClr val="tx1"/>
            </a:solidFill>
            <a:prstDash val="sysDot"/>
            <a:miter lim="800000"/>
            <a:headEnd/>
            <a:tailEnd/>
          </a:ln>
        </p:spPr>
        <p:txBody>
          <a:bodyPr wrap="none" anchor="ctr">
            <a:prstTxWarp prst="textNoShape">
              <a:avLst/>
            </a:prstTxWarp>
          </a:bodyPr>
          <a:lstStyle/>
          <a:p>
            <a:endParaRPr lang="it-IT"/>
          </a:p>
        </p:txBody>
      </p:sp>
      <p:sp>
        <p:nvSpPr>
          <p:cNvPr id="304156" name="Line 27"/>
          <p:cNvSpPr>
            <a:spLocks noChangeShapeType="1"/>
          </p:cNvSpPr>
          <p:nvPr/>
        </p:nvSpPr>
        <p:spPr bwMode="auto">
          <a:xfrm flipH="1">
            <a:off x="1187450" y="2565400"/>
            <a:ext cx="1296988" cy="144463"/>
          </a:xfrm>
          <a:prstGeom prst="line">
            <a:avLst/>
          </a:prstGeom>
          <a:noFill/>
          <a:ln w="9525" cap="rnd">
            <a:solidFill>
              <a:schemeClr val="tx1"/>
            </a:solidFill>
            <a:prstDash val="sysDot"/>
            <a:round/>
            <a:headEnd/>
            <a:tailEnd type="oval" w="med" len="med"/>
          </a:ln>
        </p:spPr>
        <p:txBody>
          <a:bodyPr>
            <a:prstTxWarp prst="textNoShape">
              <a:avLst/>
            </a:prstTxWarp>
          </a:bodyPr>
          <a:lstStyle/>
          <a:p>
            <a:endParaRPr lang="it-IT"/>
          </a:p>
        </p:txBody>
      </p:sp>
      <p:sp>
        <p:nvSpPr>
          <p:cNvPr id="304157" name="Rectangle 28"/>
          <p:cNvSpPr>
            <a:spLocks noChangeArrowheads="1"/>
          </p:cNvSpPr>
          <p:nvPr/>
        </p:nvSpPr>
        <p:spPr bwMode="auto">
          <a:xfrm>
            <a:off x="34925" y="2781300"/>
            <a:ext cx="2376488" cy="1008063"/>
          </a:xfrm>
          <a:prstGeom prst="rect">
            <a:avLst/>
          </a:prstGeom>
          <a:noFill/>
          <a:ln w="9525">
            <a:noFill/>
            <a:miter lim="800000"/>
            <a:headEnd/>
            <a:tailEnd/>
          </a:ln>
        </p:spPr>
        <p:txBody>
          <a:bodyPr>
            <a:prstTxWarp prst="textNoShape">
              <a:avLst/>
            </a:prstTxWarp>
          </a:bodyPr>
          <a:lstStyle/>
          <a:p>
            <a:pPr marL="342900" indent="-342900" algn="ctr">
              <a:lnSpc>
                <a:spcPct val="75000"/>
              </a:lnSpc>
              <a:spcBef>
                <a:spcPct val="20000"/>
              </a:spcBef>
              <a:spcAft>
                <a:spcPct val="20000"/>
              </a:spcAft>
            </a:pPr>
            <a:r>
              <a:rPr lang="it-IT" sz="3200"/>
              <a:t>A, </a:t>
            </a:r>
            <a:r>
              <a:rPr lang="it-IT" sz="3200">
                <a:latin typeface="Symbol" pitchFamily="-107" charset="2"/>
              </a:rPr>
              <a:t>Ø</a:t>
            </a:r>
            <a:r>
              <a:rPr lang="it-IT" sz="3200"/>
              <a:t>A</a:t>
            </a:r>
            <a:r>
              <a:rPr lang="it-IT" sz="3200">
                <a:latin typeface="Symbol" pitchFamily="-107" charset="2"/>
              </a:rPr>
              <a:t>Ú</a:t>
            </a:r>
            <a:r>
              <a:rPr lang="it-IT" sz="3200"/>
              <a:t>B</a:t>
            </a:r>
            <a:r>
              <a:rPr lang="it-IT" sz="3200">
                <a:latin typeface="Symbol" pitchFamily="-107" charset="2"/>
              </a:rPr>
              <a:t> </a:t>
            </a:r>
          </a:p>
          <a:p>
            <a:pPr marL="342900" indent="-342900" algn="ctr">
              <a:lnSpc>
                <a:spcPct val="75000"/>
              </a:lnSpc>
              <a:spcBef>
                <a:spcPct val="20000"/>
              </a:spcBef>
              <a:spcAft>
                <a:spcPct val="20000"/>
              </a:spcAft>
            </a:pPr>
            <a:r>
              <a:rPr lang="it-IT" sz="3200"/>
              <a:t>B</a:t>
            </a:r>
          </a:p>
        </p:txBody>
      </p:sp>
      <p:sp>
        <p:nvSpPr>
          <p:cNvPr id="304158" name="Line 29"/>
          <p:cNvSpPr>
            <a:spLocks noChangeShapeType="1"/>
          </p:cNvSpPr>
          <p:nvPr/>
        </p:nvSpPr>
        <p:spPr bwMode="auto">
          <a:xfrm flipV="1">
            <a:off x="609600" y="3213100"/>
            <a:ext cx="1368425" cy="0"/>
          </a:xfrm>
          <a:prstGeom prst="line">
            <a:avLst/>
          </a:prstGeom>
          <a:noFill/>
          <a:ln w="28575">
            <a:solidFill>
              <a:schemeClr val="tx1"/>
            </a:solidFill>
            <a:round/>
            <a:headEnd/>
            <a:tailEnd/>
          </a:ln>
        </p:spPr>
        <p:txBody>
          <a:bodyPr>
            <a:prstTxWarp prst="textNoShape">
              <a:avLst/>
            </a:prstTxWarp>
          </a:bodyPr>
          <a:lstStyle/>
          <a:p>
            <a:endParaRPr lang="it-IT"/>
          </a:p>
        </p:txBody>
      </p:sp>
      <p:sp>
        <p:nvSpPr>
          <p:cNvPr id="304159" name="Oval 30"/>
          <p:cNvSpPr>
            <a:spLocks noChangeArrowheads="1"/>
          </p:cNvSpPr>
          <p:nvPr/>
        </p:nvSpPr>
        <p:spPr bwMode="auto">
          <a:xfrm>
            <a:off x="252413" y="2278063"/>
            <a:ext cx="1943100" cy="1871662"/>
          </a:xfrm>
          <a:prstGeom prst="ellipse">
            <a:avLst/>
          </a:prstGeom>
          <a:solidFill>
            <a:schemeClr val="accent1">
              <a:alpha val="9019"/>
            </a:schemeClr>
          </a:solidFill>
          <a:ln w="9525" cap="rnd">
            <a:solidFill>
              <a:schemeClr val="tx1"/>
            </a:solidFill>
            <a:prstDash val="sysDot"/>
            <a:round/>
            <a:headEnd/>
            <a:tailEnd/>
          </a:ln>
        </p:spPr>
        <p:txBody>
          <a:bodyPr wrap="none" anchor="ctr">
            <a:prstTxWarp prst="textNoShape">
              <a:avLst/>
            </a:prstTxWarp>
          </a:bodyPr>
          <a:lstStyle/>
          <a:p>
            <a:endParaRPr lang="it-IT"/>
          </a:p>
        </p:txBody>
      </p:sp>
      <p:sp>
        <p:nvSpPr>
          <p:cNvPr id="304160" name="Line 31"/>
          <p:cNvSpPr>
            <a:spLocks noChangeShapeType="1"/>
          </p:cNvSpPr>
          <p:nvPr/>
        </p:nvSpPr>
        <p:spPr bwMode="auto">
          <a:xfrm flipH="1" flipV="1">
            <a:off x="1331913" y="3789363"/>
            <a:ext cx="1223962" cy="288925"/>
          </a:xfrm>
          <a:prstGeom prst="line">
            <a:avLst/>
          </a:prstGeom>
          <a:noFill/>
          <a:ln w="9525" cap="rnd">
            <a:solidFill>
              <a:schemeClr val="tx1"/>
            </a:solidFill>
            <a:prstDash val="sysDot"/>
            <a:round/>
            <a:headEnd/>
            <a:tailEnd type="oval" w="med" len="med"/>
          </a:ln>
        </p:spPr>
        <p:txBody>
          <a:bodyPr>
            <a:prstTxWarp prst="textNoShape">
              <a:avLst/>
            </a:prstTxWarp>
          </a:bodyPr>
          <a:lstStyle/>
          <a:p>
            <a:endParaRPr lang="it-IT"/>
          </a:p>
        </p:txBody>
      </p:sp>
      <p:sp>
        <p:nvSpPr>
          <p:cNvPr id="304161" name="Line 32"/>
          <p:cNvSpPr>
            <a:spLocks noChangeShapeType="1"/>
          </p:cNvSpPr>
          <p:nvPr/>
        </p:nvSpPr>
        <p:spPr bwMode="auto">
          <a:xfrm flipH="1" flipV="1">
            <a:off x="2195513" y="3068638"/>
            <a:ext cx="360362" cy="144462"/>
          </a:xfrm>
          <a:prstGeom prst="line">
            <a:avLst/>
          </a:prstGeom>
          <a:noFill/>
          <a:ln w="9525" cap="rnd">
            <a:solidFill>
              <a:schemeClr val="tx1"/>
            </a:solidFill>
            <a:prstDash val="sysDot"/>
            <a:round/>
            <a:headEnd/>
            <a:tailEnd type="oval" w="med" len="med"/>
          </a:ln>
        </p:spPr>
        <p:txBody>
          <a:bodyPr>
            <a:prstTxWarp prst="textNoShape">
              <a:avLst/>
            </a:prstTxWarp>
          </a:bodyPr>
          <a:lstStyle/>
          <a:p>
            <a:endParaRPr lang="it-IT"/>
          </a:p>
        </p:txBody>
      </p:sp>
    </p:spTree>
  </p:cSld>
  <p:clrMapOvr>
    <a:masterClrMapping/>
  </p:clrMapOvr>
  <p:timing>
    <p:tnLst>
      <p:par>
        <p:cTn id="1" dur="indefinite" restart="never" nodeType="tmRoot"/>
      </p:par>
    </p:tnLst>
  </p:timing>
</p:sld>
</file>

<file path=ppt/slides/slide16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32" name="Segnaposto numero diapositiva 5"/>
          <p:cNvSpPr>
            <a:spLocks noGrp="1"/>
          </p:cNvSpPr>
          <p:nvPr>
            <p:ph type="sldNum" sz="quarter" idx="12"/>
          </p:nvPr>
        </p:nvSpPr>
        <p:spPr/>
        <p:txBody>
          <a:bodyPr/>
          <a:lstStyle/>
          <a:p>
            <a:pPr>
              <a:defRPr/>
            </a:pPr>
            <a:fld id="{F2168963-2C49-8841-8DA6-8505765C5F04}" type="slidenum">
              <a:rPr lang="it-IT"/>
              <a:pPr>
                <a:defRPr/>
              </a:pPr>
              <a:t>163</a:t>
            </a:fld>
            <a:endParaRPr lang="it-IT"/>
          </a:p>
        </p:txBody>
      </p:sp>
      <p:sp>
        <p:nvSpPr>
          <p:cNvPr id="306179" name="Rectangle 2"/>
          <p:cNvSpPr>
            <a:spLocks noChangeArrowheads="1"/>
          </p:cNvSpPr>
          <p:nvPr/>
        </p:nvSpPr>
        <p:spPr bwMode="auto">
          <a:xfrm>
            <a:off x="179388" y="1989138"/>
            <a:ext cx="2016125" cy="2592387"/>
          </a:xfrm>
          <a:prstGeom prst="rect">
            <a:avLst/>
          </a:prstGeom>
          <a:solidFill>
            <a:schemeClr val="accent1">
              <a:alpha val="9019"/>
            </a:schemeClr>
          </a:solidFill>
          <a:ln w="9525" cap="rnd">
            <a:solidFill>
              <a:schemeClr val="tx1"/>
            </a:solidFill>
            <a:prstDash val="sysDot"/>
            <a:miter lim="800000"/>
            <a:headEnd/>
            <a:tailEnd/>
          </a:ln>
        </p:spPr>
        <p:txBody>
          <a:bodyPr wrap="none" anchor="ctr">
            <a:prstTxWarp prst="textNoShape">
              <a:avLst/>
            </a:prstTxWarp>
          </a:bodyPr>
          <a:lstStyle/>
          <a:p>
            <a:endParaRPr lang="it-IT"/>
          </a:p>
        </p:txBody>
      </p:sp>
      <p:sp>
        <p:nvSpPr>
          <p:cNvPr id="306180" name="Oval 3"/>
          <p:cNvSpPr>
            <a:spLocks noChangeArrowheads="1"/>
          </p:cNvSpPr>
          <p:nvPr/>
        </p:nvSpPr>
        <p:spPr bwMode="auto">
          <a:xfrm>
            <a:off x="236538" y="2349500"/>
            <a:ext cx="1943100" cy="1871663"/>
          </a:xfrm>
          <a:prstGeom prst="ellipse">
            <a:avLst/>
          </a:prstGeom>
          <a:solidFill>
            <a:schemeClr val="accent1">
              <a:alpha val="9019"/>
            </a:schemeClr>
          </a:solidFill>
          <a:ln w="9525" cap="rnd">
            <a:solidFill>
              <a:schemeClr val="tx1"/>
            </a:solidFill>
            <a:prstDash val="sysDot"/>
            <a:round/>
            <a:headEnd/>
            <a:tailEnd/>
          </a:ln>
        </p:spPr>
        <p:txBody>
          <a:bodyPr wrap="none" anchor="ctr">
            <a:prstTxWarp prst="textNoShape">
              <a:avLst/>
            </a:prstTxWarp>
          </a:bodyPr>
          <a:lstStyle/>
          <a:p>
            <a:endParaRPr lang="it-IT"/>
          </a:p>
        </p:txBody>
      </p:sp>
      <p:sp>
        <p:nvSpPr>
          <p:cNvPr id="306181" name="Rectangle 4"/>
          <p:cNvSpPr>
            <a:spLocks noChangeArrowheads="1"/>
          </p:cNvSpPr>
          <p:nvPr/>
        </p:nvSpPr>
        <p:spPr bwMode="auto">
          <a:xfrm>
            <a:off x="2411413" y="1989138"/>
            <a:ext cx="2771775" cy="2592387"/>
          </a:xfrm>
          <a:prstGeom prst="rect">
            <a:avLst/>
          </a:prstGeom>
          <a:solidFill>
            <a:schemeClr val="accent1">
              <a:alpha val="9019"/>
            </a:schemeClr>
          </a:solidFill>
          <a:ln w="9525" cap="rnd">
            <a:solidFill>
              <a:schemeClr val="tx1"/>
            </a:solidFill>
            <a:prstDash val="sysDot"/>
            <a:miter lim="800000"/>
            <a:headEnd/>
            <a:tailEnd/>
          </a:ln>
        </p:spPr>
        <p:txBody>
          <a:bodyPr wrap="none" anchor="ctr">
            <a:prstTxWarp prst="textNoShape">
              <a:avLst/>
            </a:prstTxWarp>
          </a:bodyPr>
          <a:lstStyle/>
          <a:p>
            <a:endParaRPr lang="it-IT"/>
          </a:p>
        </p:txBody>
      </p:sp>
      <p:sp>
        <p:nvSpPr>
          <p:cNvPr id="306182" name="Rectangle 5"/>
          <p:cNvSpPr>
            <a:spLocks noChangeArrowheads="1"/>
          </p:cNvSpPr>
          <p:nvPr/>
        </p:nvSpPr>
        <p:spPr bwMode="auto">
          <a:xfrm>
            <a:off x="5292725" y="1989138"/>
            <a:ext cx="3706813" cy="2520950"/>
          </a:xfrm>
          <a:prstGeom prst="rect">
            <a:avLst/>
          </a:prstGeom>
          <a:solidFill>
            <a:schemeClr val="accent1">
              <a:alpha val="9019"/>
            </a:schemeClr>
          </a:solidFill>
          <a:ln w="38100">
            <a:solidFill>
              <a:srgbClr val="000080"/>
            </a:solidFill>
            <a:prstDash val="dash"/>
            <a:miter lim="800000"/>
            <a:headEnd/>
            <a:tailEnd/>
          </a:ln>
        </p:spPr>
        <p:txBody>
          <a:bodyPr wrap="none" anchor="ctr">
            <a:prstTxWarp prst="textNoShape">
              <a:avLst/>
            </a:prstTxWarp>
          </a:bodyPr>
          <a:lstStyle/>
          <a:p>
            <a:endParaRPr lang="it-IT"/>
          </a:p>
        </p:txBody>
      </p:sp>
      <p:sp>
        <p:nvSpPr>
          <p:cNvPr id="306183" name="Oval 6"/>
          <p:cNvSpPr>
            <a:spLocks noChangeArrowheads="1"/>
          </p:cNvSpPr>
          <p:nvPr/>
        </p:nvSpPr>
        <p:spPr bwMode="auto">
          <a:xfrm>
            <a:off x="5437188" y="2852738"/>
            <a:ext cx="1511300" cy="360362"/>
          </a:xfrm>
          <a:prstGeom prst="ellipse">
            <a:avLst/>
          </a:prstGeom>
          <a:solidFill>
            <a:schemeClr val="accent1">
              <a:alpha val="9019"/>
            </a:schemeClr>
          </a:solidFill>
          <a:ln w="9525" cap="rnd">
            <a:solidFill>
              <a:schemeClr val="tx1"/>
            </a:solidFill>
            <a:prstDash val="sysDot"/>
            <a:round/>
            <a:headEnd/>
            <a:tailEnd/>
          </a:ln>
        </p:spPr>
        <p:txBody>
          <a:bodyPr wrap="none" anchor="ctr">
            <a:prstTxWarp prst="textNoShape">
              <a:avLst/>
            </a:prstTxWarp>
          </a:bodyPr>
          <a:lstStyle/>
          <a:p>
            <a:pPr algn="ctr"/>
            <a:r>
              <a:rPr lang="it-IT" sz="1600" b="1">
                <a:latin typeface="Comic Sans MS" pitchFamily="-107" charset="0"/>
              </a:rPr>
              <a:t>Premessa </a:t>
            </a:r>
            <a:r>
              <a:rPr lang="it-IT" sz="1600" b="1">
                <a:solidFill>
                  <a:srgbClr val="FF0000"/>
                </a:solidFill>
                <a:latin typeface="Comic Sans MS" pitchFamily="-107" charset="0"/>
              </a:rPr>
              <a:t>falsa</a:t>
            </a:r>
          </a:p>
        </p:txBody>
      </p:sp>
      <p:sp>
        <p:nvSpPr>
          <p:cNvPr id="306184" name="Text Box 7"/>
          <p:cNvSpPr txBox="1">
            <a:spLocks noChangeArrowheads="1"/>
          </p:cNvSpPr>
          <p:nvPr/>
        </p:nvSpPr>
        <p:spPr bwMode="auto">
          <a:xfrm>
            <a:off x="5867400" y="1989138"/>
            <a:ext cx="1295400" cy="581025"/>
          </a:xfrm>
          <a:prstGeom prst="rect">
            <a:avLst/>
          </a:prstGeom>
          <a:noFill/>
          <a:ln w="9525" cap="rnd">
            <a:noFill/>
            <a:prstDash val="sysDot"/>
            <a:miter lim="800000"/>
            <a:headEnd/>
            <a:tailEnd/>
          </a:ln>
        </p:spPr>
        <p:txBody>
          <a:bodyPr>
            <a:prstTxWarp prst="textNoShape">
              <a:avLst/>
            </a:prstTxWarp>
            <a:spAutoFit/>
          </a:bodyPr>
          <a:lstStyle/>
          <a:p>
            <a:pPr algn="ctr"/>
            <a:r>
              <a:rPr lang="it-IT" sz="1600" b="1">
                <a:solidFill>
                  <a:srgbClr val="FF0000"/>
                </a:solidFill>
                <a:latin typeface="Comic Sans MS" pitchFamily="-107" charset="0"/>
              </a:rPr>
              <a:t>Schema invalido</a:t>
            </a:r>
          </a:p>
        </p:txBody>
      </p:sp>
      <p:sp>
        <p:nvSpPr>
          <p:cNvPr id="149512" name="AutoShape 8"/>
          <p:cNvSpPr>
            <a:spLocks noChangeArrowheads="1"/>
          </p:cNvSpPr>
          <p:nvPr/>
        </p:nvSpPr>
        <p:spPr bwMode="auto">
          <a:xfrm rot="-1625313">
            <a:off x="6983413" y="2925763"/>
            <a:ext cx="433387" cy="649287"/>
          </a:xfrm>
          <a:prstGeom prst="rightArrow">
            <a:avLst>
              <a:gd name="adj1" fmla="val 53509"/>
              <a:gd name="adj2" fmla="val 61949"/>
            </a:avLst>
          </a:prstGeom>
          <a:gradFill rotWithShape="1">
            <a:gsLst>
              <a:gs pos="0">
                <a:srgbClr val="FF0000">
                  <a:gamma/>
                  <a:shade val="46275"/>
                  <a:invGamma/>
                </a:srgbClr>
              </a:gs>
              <a:gs pos="100000">
                <a:srgbClr val="FF0000"/>
              </a:gs>
            </a:gsLst>
            <a:lin ang="5400000" scaled="1"/>
          </a:gradFill>
          <a:ln w="9525" cap="rnd">
            <a:solidFill>
              <a:schemeClr val="tx1"/>
            </a:solidFill>
            <a:prstDash val="sysDot"/>
            <a:miter lim="800000"/>
            <a:headEnd/>
            <a:tailEnd/>
          </a:ln>
          <a:effectLst>
            <a:outerShdw blurRad="63500" dist="38099" dir="2700000" algn="ctr" rotWithShape="0">
              <a:schemeClr val="bg2">
                <a:alpha val="74998"/>
              </a:schemeClr>
            </a:outerShdw>
          </a:effectLst>
        </p:spPr>
        <p:txBody>
          <a:bodyPr wrap="none" anchor="ctr">
            <a:prstTxWarp prst="textNoShape">
              <a:avLst/>
            </a:prstTxWarp>
          </a:bodyPr>
          <a:lstStyle/>
          <a:p>
            <a:pPr>
              <a:defRPr/>
            </a:pPr>
            <a:endParaRPr lang="it-IT">
              <a:latin typeface="Arial" pitchFamily="-1" charset="0"/>
              <a:ea typeface="ＭＳ Ｐゴシック" pitchFamily="-1" charset="-128"/>
              <a:cs typeface="ＭＳ Ｐゴシック" pitchFamily="-1" charset="-128"/>
            </a:endParaRPr>
          </a:p>
        </p:txBody>
      </p:sp>
      <p:sp>
        <p:nvSpPr>
          <p:cNvPr id="306186" name="Rectangle 9"/>
          <p:cNvSpPr>
            <a:spLocks noChangeArrowheads="1"/>
          </p:cNvSpPr>
          <p:nvPr/>
        </p:nvSpPr>
        <p:spPr bwMode="auto">
          <a:xfrm rot="4145362">
            <a:off x="5759451" y="2457450"/>
            <a:ext cx="2038350" cy="1057275"/>
          </a:xfrm>
          <a:prstGeom prst="rect">
            <a:avLst/>
          </a:prstGeom>
          <a:solidFill>
            <a:schemeClr val="accent1">
              <a:alpha val="9019"/>
            </a:schemeClr>
          </a:solidFill>
          <a:ln w="9525" cap="rnd">
            <a:solidFill>
              <a:schemeClr val="tx1"/>
            </a:solidFill>
            <a:prstDash val="sysDot"/>
            <a:miter lim="800000"/>
            <a:headEnd/>
            <a:tailEnd/>
          </a:ln>
        </p:spPr>
        <p:txBody>
          <a:bodyPr wrap="none" anchor="ctr">
            <a:prstTxWarp prst="textNoShape">
              <a:avLst/>
            </a:prstTxWarp>
          </a:bodyPr>
          <a:lstStyle/>
          <a:p>
            <a:endParaRPr lang="it-IT"/>
          </a:p>
        </p:txBody>
      </p:sp>
      <p:sp>
        <p:nvSpPr>
          <p:cNvPr id="306187" name="Oval 10"/>
          <p:cNvSpPr>
            <a:spLocks noChangeArrowheads="1"/>
          </p:cNvSpPr>
          <p:nvPr/>
        </p:nvSpPr>
        <p:spPr bwMode="auto">
          <a:xfrm>
            <a:off x="7343775" y="2565400"/>
            <a:ext cx="1366838" cy="552450"/>
          </a:xfrm>
          <a:prstGeom prst="ellipse">
            <a:avLst/>
          </a:prstGeom>
          <a:solidFill>
            <a:schemeClr val="accent1">
              <a:alpha val="9019"/>
            </a:schemeClr>
          </a:solidFill>
          <a:ln w="9525" cap="rnd">
            <a:solidFill>
              <a:schemeClr val="tx1"/>
            </a:solidFill>
            <a:prstDash val="sysDot"/>
            <a:round/>
            <a:headEnd/>
            <a:tailEnd/>
          </a:ln>
        </p:spPr>
        <p:txBody>
          <a:bodyPr wrap="none" anchor="ctr">
            <a:prstTxWarp prst="textNoShape">
              <a:avLst/>
            </a:prstTxWarp>
          </a:bodyPr>
          <a:lstStyle/>
          <a:p>
            <a:pPr algn="ctr"/>
            <a:r>
              <a:rPr lang="it-IT" sz="1600" b="1">
                <a:latin typeface="Comic Sans MS" pitchFamily="-107" charset="0"/>
              </a:rPr>
              <a:t>Conclusione</a:t>
            </a:r>
          </a:p>
          <a:p>
            <a:pPr algn="ctr"/>
            <a:r>
              <a:rPr lang="it-IT" sz="1600" b="1">
                <a:solidFill>
                  <a:srgbClr val="FF0000"/>
                </a:solidFill>
                <a:latin typeface="Comic Sans MS" pitchFamily="-107" charset="0"/>
              </a:rPr>
              <a:t>? (falsa)</a:t>
            </a:r>
          </a:p>
        </p:txBody>
      </p:sp>
      <p:sp>
        <p:nvSpPr>
          <p:cNvPr id="306188" name="Line 11"/>
          <p:cNvSpPr>
            <a:spLocks noChangeShapeType="1"/>
          </p:cNvSpPr>
          <p:nvPr/>
        </p:nvSpPr>
        <p:spPr bwMode="auto">
          <a:xfrm>
            <a:off x="3851275" y="3213100"/>
            <a:ext cx="1655763" cy="0"/>
          </a:xfrm>
          <a:prstGeom prst="line">
            <a:avLst/>
          </a:prstGeom>
          <a:noFill/>
          <a:ln w="9525" cap="rnd">
            <a:solidFill>
              <a:srgbClr val="FF0000"/>
            </a:solidFill>
            <a:prstDash val="sysDot"/>
            <a:round/>
            <a:headEnd/>
            <a:tailEnd type="oval" w="med" len="med"/>
          </a:ln>
        </p:spPr>
        <p:txBody>
          <a:bodyPr>
            <a:prstTxWarp prst="textNoShape">
              <a:avLst/>
            </a:prstTxWarp>
          </a:bodyPr>
          <a:lstStyle/>
          <a:p>
            <a:endParaRPr lang="it-IT"/>
          </a:p>
        </p:txBody>
      </p:sp>
      <p:sp>
        <p:nvSpPr>
          <p:cNvPr id="306189" name="Freeform 12"/>
          <p:cNvSpPr>
            <a:spLocks/>
          </p:cNvSpPr>
          <p:nvPr/>
        </p:nvSpPr>
        <p:spPr bwMode="auto">
          <a:xfrm>
            <a:off x="3924300" y="3141663"/>
            <a:ext cx="4475163" cy="1079500"/>
          </a:xfrm>
          <a:custGeom>
            <a:avLst/>
            <a:gdLst>
              <a:gd name="T0" fmla="*/ 0 w 2366"/>
              <a:gd name="T1" fmla="*/ 992091 h 741"/>
              <a:gd name="T2" fmla="*/ 3345969 w 2366"/>
              <a:gd name="T3" fmla="*/ 992091 h 741"/>
              <a:gd name="T4" fmla="*/ 4289801 w 2366"/>
              <a:gd name="T5" fmla="*/ 463267 h 741"/>
              <a:gd name="T6" fmla="*/ 4461923 w 2366"/>
              <a:gd name="T7" fmla="*/ 0 h 741"/>
              <a:gd name="T8" fmla="*/ 0 60000 65536"/>
              <a:gd name="T9" fmla="*/ 0 60000 65536"/>
              <a:gd name="T10" fmla="*/ 0 60000 65536"/>
              <a:gd name="T11" fmla="*/ 0 60000 65536"/>
              <a:gd name="T12" fmla="*/ 0 w 2366"/>
              <a:gd name="T13" fmla="*/ 0 h 741"/>
              <a:gd name="T14" fmla="*/ 2366 w 2366"/>
              <a:gd name="T15" fmla="*/ 741 h 741"/>
            </a:gdLst>
            <a:ahLst/>
            <a:cxnLst>
              <a:cxn ang="T8">
                <a:pos x="T0" y="T1"/>
              </a:cxn>
              <a:cxn ang="T9">
                <a:pos x="T2" y="T3"/>
              </a:cxn>
              <a:cxn ang="T10">
                <a:pos x="T4" y="T5"/>
              </a:cxn>
              <a:cxn ang="T11">
                <a:pos x="T6" y="T7"/>
              </a:cxn>
            </a:cxnLst>
            <a:rect l="T12" t="T13" r="T14" b="T15"/>
            <a:pathLst>
              <a:path w="2366" h="741">
                <a:moveTo>
                  <a:pt x="0" y="681"/>
                </a:moveTo>
                <a:cubicBezTo>
                  <a:pt x="695" y="711"/>
                  <a:pt x="1391" y="741"/>
                  <a:pt x="1769" y="681"/>
                </a:cubicBezTo>
                <a:cubicBezTo>
                  <a:pt x="2147" y="621"/>
                  <a:pt x="2170" y="431"/>
                  <a:pt x="2268" y="318"/>
                </a:cubicBezTo>
                <a:cubicBezTo>
                  <a:pt x="2366" y="205"/>
                  <a:pt x="2362" y="102"/>
                  <a:pt x="2359" y="0"/>
                </a:cubicBezTo>
              </a:path>
            </a:pathLst>
          </a:custGeom>
          <a:noFill/>
          <a:ln w="15875">
            <a:solidFill>
              <a:srgbClr val="FF0000"/>
            </a:solidFill>
            <a:prstDash val="dash"/>
            <a:round/>
            <a:headEnd/>
            <a:tailEnd type="oval" w="med" len="med"/>
          </a:ln>
        </p:spPr>
        <p:txBody>
          <a:bodyPr>
            <a:prstTxWarp prst="textNoShape">
              <a:avLst/>
            </a:prstTxWarp>
          </a:bodyPr>
          <a:lstStyle/>
          <a:p>
            <a:endParaRPr lang="it-IT"/>
          </a:p>
        </p:txBody>
      </p:sp>
      <p:sp>
        <p:nvSpPr>
          <p:cNvPr id="149517" name="Rectangle 13"/>
          <p:cNvSpPr>
            <a:spLocks noGrp="1" noChangeArrowheads="1"/>
          </p:cNvSpPr>
          <p:nvPr>
            <p:ph type="title"/>
          </p:nvPr>
        </p:nvSpPr>
        <p:spPr>
          <a:xfrm>
            <a:off x="206375" y="274638"/>
            <a:ext cx="8686800" cy="490537"/>
          </a:xfrm>
        </p:spPr>
        <p:txBody>
          <a:bodyPr anchor="t">
            <a:normAutofit fontScale="90000"/>
          </a:bodyPr>
          <a:lstStyle/>
          <a:p>
            <a:pPr>
              <a:defRPr/>
            </a:pPr>
            <a:r>
              <a:rPr lang="it-IT" sz="2800" b="1">
                <a:latin typeface="Tahoma" pitchFamily="-84" charset="0"/>
              </a:rPr>
              <a:t>Argomento </a:t>
            </a:r>
            <a:r>
              <a:rPr lang="it-IT" sz="2800" b="1">
                <a:solidFill>
                  <a:srgbClr val="FF0000"/>
                </a:solidFill>
                <a:latin typeface="Tahoma" pitchFamily="-84" charset="0"/>
              </a:rPr>
              <a:t>scorretto</a:t>
            </a:r>
            <a:r>
              <a:rPr lang="it-IT" sz="2800" b="1">
                <a:latin typeface="Tahoma" pitchFamily="-84" charset="0"/>
              </a:rPr>
              <a:t> e </a:t>
            </a:r>
            <a:r>
              <a:rPr lang="it-IT" sz="2800" b="1">
                <a:solidFill>
                  <a:srgbClr val="FF0000"/>
                </a:solidFill>
                <a:latin typeface="Tahoma" pitchFamily="-84" charset="0"/>
              </a:rPr>
              <a:t>non</a:t>
            </a:r>
            <a:r>
              <a:rPr lang="it-IT" sz="2800" b="1">
                <a:latin typeface="Tahoma" pitchFamily="-84" charset="0"/>
              </a:rPr>
              <a:t> </a:t>
            </a:r>
            <a:r>
              <a:rPr lang="it-IT" sz="2800" b="1">
                <a:solidFill>
                  <a:srgbClr val="FF0000"/>
                </a:solidFill>
                <a:latin typeface="Tahoma" pitchFamily="-84" charset="0"/>
              </a:rPr>
              <a:t>formalmente valido</a:t>
            </a:r>
          </a:p>
        </p:txBody>
      </p:sp>
      <p:sp>
        <p:nvSpPr>
          <p:cNvPr id="306191" name="Line 14"/>
          <p:cNvSpPr>
            <a:spLocks noChangeShapeType="1"/>
          </p:cNvSpPr>
          <p:nvPr/>
        </p:nvSpPr>
        <p:spPr bwMode="auto">
          <a:xfrm flipH="1">
            <a:off x="1187450" y="2565400"/>
            <a:ext cx="1296988" cy="144463"/>
          </a:xfrm>
          <a:prstGeom prst="line">
            <a:avLst/>
          </a:prstGeom>
          <a:noFill/>
          <a:ln w="9525" cap="rnd">
            <a:solidFill>
              <a:schemeClr val="tx1"/>
            </a:solidFill>
            <a:prstDash val="sysDot"/>
            <a:round/>
            <a:headEnd/>
            <a:tailEnd type="oval" w="med" len="med"/>
          </a:ln>
        </p:spPr>
        <p:txBody>
          <a:bodyPr>
            <a:prstTxWarp prst="textNoShape">
              <a:avLst/>
            </a:prstTxWarp>
          </a:bodyPr>
          <a:lstStyle/>
          <a:p>
            <a:endParaRPr lang="it-IT"/>
          </a:p>
        </p:txBody>
      </p:sp>
      <p:sp>
        <p:nvSpPr>
          <p:cNvPr id="306192" name="Rectangle 15"/>
          <p:cNvSpPr>
            <a:spLocks noChangeArrowheads="1"/>
          </p:cNvSpPr>
          <p:nvPr/>
        </p:nvSpPr>
        <p:spPr bwMode="auto">
          <a:xfrm>
            <a:off x="34925" y="2781300"/>
            <a:ext cx="2376488" cy="1008063"/>
          </a:xfrm>
          <a:prstGeom prst="rect">
            <a:avLst/>
          </a:prstGeom>
          <a:noFill/>
          <a:ln w="9525">
            <a:noFill/>
            <a:miter lim="800000"/>
            <a:headEnd/>
            <a:tailEnd/>
          </a:ln>
        </p:spPr>
        <p:txBody>
          <a:bodyPr>
            <a:prstTxWarp prst="textNoShape">
              <a:avLst/>
            </a:prstTxWarp>
          </a:bodyPr>
          <a:lstStyle/>
          <a:p>
            <a:pPr marL="342900" indent="-342900" algn="ctr">
              <a:lnSpc>
                <a:spcPct val="75000"/>
              </a:lnSpc>
              <a:spcBef>
                <a:spcPct val="20000"/>
              </a:spcBef>
              <a:spcAft>
                <a:spcPct val="20000"/>
              </a:spcAft>
            </a:pPr>
            <a:r>
              <a:rPr lang="it-IT" sz="3200"/>
              <a:t>A</a:t>
            </a:r>
            <a:endParaRPr lang="it-IT" sz="3200">
              <a:latin typeface="Symbol" pitchFamily="-107" charset="2"/>
            </a:endParaRPr>
          </a:p>
          <a:p>
            <a:pPr marL="342900" indent="-342900" algn="ctr">
              <a:lnSpc>
                <a:spcPct val="75000"/>
              </a:lnSpc>
              <a:spcBef>
                <a:spcPct val="20000"/>
              </a:spcBef>
              <a:spcAft>
                <a:spcPct val="20000"/>
              </a:spcAft>
            </a:pPr>
            <a:r>
              <a:rPr lang="it-IT" sz="3200"/>
              <a:t>B</a:t>
            </a:r>
          </a:p>
        </p:txBody>
      </p:sp>
      <p:sp>
        <p:nvSpPr>
          <p:cNvPr id="306193" name="Line 16"/>
          <p:cNvSpPr>
            <a:spLocks noChangeShapeType="1"/>
          </p:cNvSpPr>
          <p:nvPr/>
        </p:nvSpPr>
        <p:spPr bwMode="auto">
          <a:xfrm flipV="1">
            <a:off x="609600" y="3213100"/>
            <a:ext cx="1368425" cy="0"/>
          </a:xfrm>
          <a:prstGeom prst="line">
            <a:avLst/>
          </a:prstGeom>
          <a:noFill/>
          <a:ln w="28575">
            <a:solidFill>
              <a:schemeClr val="tx1"/>
            </a:solidFill>
            <a:round/>
            <a:headEnd/>
            <a:tailEnd/>
          </a:ln>
        </p:spPr>
        <p:txBody>
          <a:bodyPr>
            <a:prstTxWarp prst="textNoShape">
              <a:avLst/>
            </a:prstTxWarp>
          </a:bodyPr>
          <a:lstStyle/>
          <a:p>
            <a:endParaRPr lang="it-IT"/>
          </a:p>
        </p:txBody>
      </p:sp>
      <p:sp>
        <p:nvSpPr>
          <p:cNvPr id="306194" name="Line 17"/>
          <p:cNvSpPr>
            <a:spLocks noChangeShapeType="1"/>
          </p:cNvSpPr>
          <p:nvPr/>
        </p:nvSpPr>
        <p:spPr bwMode="auto">
          <a:xfrm flipH="1">
            <a:off x="1331913" y="3716338"/>
            <a:ext cx="1152525" cy="73025"/>
          </a:xfrm>
          <a:prstGeom prst="line">
            <a:avLst/>
          </a:prstGeom>
          <a:noFill/>
          <a:ln w="9525" cap="rnd">
            <a:solidFill>
              <a:schemeClr val="tx1"/>
            </a:solidFill>
            <a:prstDash val="sysDot"/>
            <a:round/>
            <a:headEnd/>
            <a:tailEnd type="oval" w="med" len="med"/>
          </a:ln>
        </p:spPr>
        <p:txBody>
          <a:bodyPr>
            <a:prstTxWarp prst="textNoShape">
              <a:avLst/>
            </a:prstTxWarp>
          </a:bodyPr>
          <a:lstStyle/>
          <a:p>
            <a:endParaRPr lang="it-IT"/>
          </a:p>
        </p:txBody>
      </p:sp>
      <p:graphicFrame>
        <p:nvGraphicFramePr>
          <p:cNvPr id="149522" name="Group 18"/>
          <p:cNvGraphicFramePr>
            <a:graphicFrameLocks noGrp="1"/>
          </p:cNvGraphicFramePr>
          <p:nvPr>
            <p:ph idx="1"/>
          </p:nvPr>
        </p:nvGraphicFramePr>
        <p:xfrm>
          <a:off x="395288" y="1052513"/>
          <a:ext cx="720725" cy="647700"/>
        </p:xfrm>
        <a:graphic>
          <a:graphicData uri="http://schemas.openxmlformats.org/drawingml/2006/table">
            <a:tbl>
              <a:tblPr/>
              <a:tblGrid>
                <a:gridCol w="361950"/>
                <a:gridCol w="358775"/>
              </a:tblGrid>
              <a:tr h="323850">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it-IT" sz="1400" b="0" i="0" u="none" strike="noStrike" cap="none" normalizeH="0" baseline="0">
                        <a:ln>
                          <a:noFill/>
                        </a:ln>
                        <a:solidFill>
                          <a:schemeClr val="tx1"/>
                        </a:solidFill>
                        <a:effectLst/>
                        <a:latin typeface="Arial" pitchFamily="-84" charset="0"/>
                        <a:ea typeface="ＭＳ Ｐゴシック" pitchFamily="-84" charset="-128"/>
                        <a:cs typeface="ＭＳ Ｐゴシック" pitchFamily="-84" charset="-128"/>
                      </a:endParaRP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it-IT" sz="1400" b="0" i="0" u="none" strike="noStrike" cap="none" normalizeH="0" baseline="0">
                        <a:ln>
                          <a:noFill/>
                        </a:ln>
                        <a:solidFill>
                          <a:srgbClr val="FF0000"/>
                        </a:solidFill>
                        <a:effectLst/>
                        <a:latin typeface="Arial" pitchFamily="-84" charset="0"/>
                        <a:ea typeface="ＭＳ Ｐゴシック" pitchFamily="-84" charset="-128"/>
                        <a:cs typeface="ＭＳ Ｐゴシック" pitchFamily="-84" charset="-128"/>
                      </a:endParaRP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323850">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it-IT" sz="1400" b="0" i="0" u="none" strike="noStrike" cap="none" normalizeH="0" baseline="0">
                        <a:ln>
                          <a:noFill/>
                        </a:ln>
                        <a:solidFill>
                          <a:schemeClr val="tx1"/>
                        </a:solidFill>
                        <a:effectLst/>
                        <a:latin typeface="Arial" pitchFamily="-84" charset="0"/>
                        <a:ea typeface="ＭＳ Ｐゴシック" pitchFamily="-84" charset="-128"/>
                        <a:cs typeface="ＭＳ Ｐゴシック" pitchFamily="-84" charset="-128"/>
                      </a:endParaRP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it-IT" sz="1400" b="0" i="0" u="none" strike="noStrike" cap="none" normalizeH="0" baseline="0">
                        <a:ln>
                          <a:noFill/>
                        </a:ln>
                        <a:solidFill>
                          <a:srgbClr val="FF0000"/>
                        </a:solidFill>
                        <a:effectLst/>
                        <a:latin typeface="Arial" pitchFamily="-84" charset="0"/>
                        <a:ea typeface="ＭＳ Ｐゴシック" pitchFamily="-84" charset="-128"/>
                        <a:cs typeface="ＭＳ Ｐゴシック" pitchFamily="-84" charset="-128"/>
                      </a:endParaRP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rgbClr val="FF0000">
                        <a:alpha val="20000"/>
                      </a:srgbClr>
                    </a:solidFill>
                  </a:tcPr>
                </a:tc>
              </a:tr>
            </a:tbl>
          </a:graphicData>
        </a:graphic>
      </p:graphicFrame>
      <p:sp>
        <p:nvSpPr>
          <p:cNvPr id="306206" name="Rectangle 29"/>
          <p:cNvSpPr>
            <a:spLocks noChangeArrowheads="1"/>
          </p:cNvSpPr>
          <p:nvPr/>
        </p:nvSpPr>
        <p:spPr bwMode="auto">
          <a:xfrm>
            <a:off x="2484438" y="2413000"/>
            <a:ext cx="2519362" cy="2041525"/>
          </a:xfrm>
          <a:prstGeom prst="rect">
            <a:avLst/>
          </a:prstGeom>
          <a:noFill/>
          <a:ln w="9525" cap="rnd">
            <a:noFill/>
            <a:prstDash val="sysDot"/>
            <a:miter lim="800000"/>
            <a:headEnd/>
            <a:tailEnd/>
          </a:ln>
        </p:spPr>
        <p:txBody>
          <a:bodyPr>
            <a:prstTxWarp prst="textNoShape">
              <a:avLst/>
            </a:prstTxWarp>
            <a:spAutoFit/>
          </a:bodyPr>
          <a:lstStyle/>
          <a:p>
            <a:pPr marL="355600" indent="-355600">
              <a:spcBef>
                <a:spcPct val="20000"/>
              </a:spcBef>
            </a:pPr>
            <a:r>
              <a:rPr lang="it-IT" sz="2000" b="1">
                <a:solidFill>
                  <a:srgbClr val="FF0000"/>
                </a:solidFill>
                <a:latin typeface="Comic Sans MS" pitchFamily="-107" charset="0"/>
              </a:rPr>
              <a:t>P</a:t>
            </a:r>
            <a:r>
              <a:rPr lang="it-IT" sz="2000">
                <a:solidFill>
                  <a:srgbClr val="FF0000"/>
                </a:solidFill>
                <a:latin typeface="Comic Sans MS" pitchFamily="-107" charset="0"/>
              </a:rPr>
              <a:t>.</a:t>
            </a:r>
            <a:r>
              <a:rPr lang="it-IT" sz="2000">
                <a:latin typeface="Comic Sans MS" pitchFamily="-107" charset="0"/>
              </a:rPr>
              <a:t> Armani è un netturbino </a:t>
            </a:r>
          </a:p>
          <a:p>
            <a:pPr marL="355600" indent="-355600">
              <a:spcBef>
                <a:spcPct val="20000"/>
              </a:spcBef>
            </a:pPr>
            <a:endParaRPr lang="it-IT" sz="2000">
              <a:latin typeface="Comic Sans MS" pitchFamily="-107" charset="0"/>
            </a:endParaRPr>
          </a:p>
          <a:p>
            <a:pPr marL="355600" indent="-355600">
              <a:spcBef>
                <a:spcPct val="20000"/>
              </a:spcBef>
            </a:pPr>
            <a:r>
              <a:rPr lang="it-IT" sz="2000" b="1">
                <a:solidFill>
                  <a:srgbClr val="FF0000"/>
                </a:solidFill>
                <a:latin typeface="Comic Sans MS" pitchFamily="-107" charset="0"/>
              </a:rPr>
              <a:t>C.</a:t>
            </a:r>
            <a:r>
              <a:rPr lang="it-IT" sz="2000">
                <a:latin typeface="Comic Sans MS" pitchFamily="-107" charset="0"/>
              </a:rPr>
              <a:t> Armani è un operatore ecologico </a:t>
            </a:r>
          </a:p>
        </p:txBody>
      </p:sp>
    </p:spTree>
  </p:cSld>
  <p:clrMapOvr>
    <a:masterClrMapping/>
  </p:clrMapOvr>
  <p:timing>
    <p:tnLst>
      <p:par>
        <p:cTn id="1" dur="indefinite" restart="never" nodeType="tmRoot"/>
      </p:par>
    </p:tnLst>
  </p:timing>
</p:sld>
</file>

<file path=ppt/slides/slide16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34" name="Segnaposto numero diapositiva 6"/>
          <p:cNvSpPr>
            <a:spLocks noGrp="1"/>
          </p:cNvSpPr>
          <p:nvPr>
            <p:ph type="sldNum" sz="quarter" idx="12"/>
          </p:nvPr>
        </p:nvSpPr>
        <p:spPr/>
        <p:txBody>
          <a:bodyPr/>
          <a:lstStyle/>
          <a:p>
            <a:pPr>
              <a:defRPr/>
            </a:pPr>
            <a:fld id="{1B2081F6-2EBF-B045-8B41-E572C921000F}" type="slidenum">
              <a:rPr lang="it-IT"/>
              <a:pPr>
                <a:defRPr/>
              </a:pPr>
              <a:t>164</a:t>
            </a:fld>
            <a:endParaRPr lang="it-IT"/>
          </a:p>
        </p:txBody>
      </p:sp>
      <p:sp>
        <p:nvSpPr>
          <p:cNvPr id="150530" name="Rectangle 2"/>
          <p:cNvSpPr>
            <a:spLocks noGrp="1" noChangeArrowheads="1"/>
          </p:cNvSpPr>
          <p:nvPr>
            <p:ph type="title"/>
          </p:nvPr>
        </p:nvSpPr>
        <p:spPr>
          <a:xfrm>
            <a:off x="457200" y="152400"/>
            <a:ext cx="8229600" cy="457200"/>
          </a:xfrm>
        </p:spPr>
        <p:txBody>
          <a:bodyPr>
            <a:normAutofit fontScale="90000"/>
          </a:bodyPr>
          <a:lstStyle/>
          <a:p>
            <a:pPr>
              <a:defRPr/>
            </a:pPr>
            <a:r>
              <a:rPr lang="it-IT" sz="3200" b="1">
                <a:latin typeface="Tahoma" pitchFamily="-84" charset="0"/>
              </a:rPr>
              <a:t>Classificazione argomenti</a:t>
            </a:r>
          </a:p>
        </p:txBody>
      </p:sp>
      <p:graphicFrame>
        <p:nvGraphicFramePr>
          <p:cNvPr id="150531" name="Group 3"/>
          <p:cNvGraphicFramePr>
            <a:graphicFrameLocks noGrp="1"/>
          </p:cNvGraphicFramePr>
          <p:nvPr>
            <p:ph sz="half" idx="1"/>
          </p:nvPr>
        </p:nvGraphicFramePr>
        <p:xfrm>
          <a:off x="457200" y="762000"/>
          <a:ext cx="8280400" cy="4250818"/>
        </p:xfrm>
        <a:graphic>
          <a:graphicData uri="http://schemas.openxmlformats.org/drawingml/2006/table">
            <a:tbl>
              <a:tblPr/>
              <a:tblGrid>
                <a:gridCol w="2105025"/>
                <a:gridCol w="2876550"/>
                <a:gridCol w="3298825"/>
              </a:tblGrid>
              <a:tr h="904875">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it-IT" sz="2000" b="1" i="0" u="none" strike="noStrike" cap="none" normalizeH="0" baseline="0">
                          <a:ln>
                            <a:noFill/>
                          </a:ln>
                          <a:solidFill>
                            <a:schemeClr val="tx1"/>
                          </a:solidFill>
                          <a:effectLst/>
                          <a:latin typeface="Arial" pitchFamily="-84" charset="0"/>
                          <a:ea typeface="ＭＳ Ｐゴシック" pitchFamily="-84" charset="-128"/>
                          <a:cs typeface="ＭＳ Ｐゴシック" pitchFamily="-84" charset="-128"/>
                        </a:rPr>
                        <a:t>Argomenti</a:t>
                      </a:r>
                    </a:p>
                    <a:p>
                      <a:pPr marL="0" marR="0" lvl="0" indent="0" algn="ctr" defTabSz="914400" rtl="0" eaLnBrk="1" fontAlgn="base" latinLnBrk="0" hangingPunct="1">
                        <a:lnSpc>
                          <a:spcPct val="100000"/>
                        </a:lnSpc>
                        <a:spcBef>
                          <a:spcPct val="20000"/>
                        </a:spcBef>
                        <a:spcAft>
                          <a:spcPct val="0"/>
                        </a:spcAft>
                        <a:buClrTx/>
                        <a:buSzTx/>
                        <a:buFontTx/>
                        <a:buNone/>
                        <a:tabLst/>
                      </a:pPr>
                      <a:r>
                        <a:rPr kumimoji="0" lang="it-IT" sz="2000" b="1" i="0" u="none" strike="noStrike" cap="none" normalizeH="0" baseline="0">
                          <a:ln>
                            <a:noFill/>
                          </a:ln>
                          <a:solidFill>
                            <a:schemeClr val="tx1"/>
                          </a:solidFill>
                          <a:effectLst/>
                          <a:latin typeface="Arial" pitchFamily="-84" charset="0"/>
                          <a:ea typeface="ＭＳ Ｐゴシック" pitchFamily="-84" charset="-128"/>
                          <a:cs typeface="ＭＳ Ｐゴシック" pitchFamily="-84" charset="-128"/>
                        </a:rPr>
                        <a:t>Validi</a:t>
                      </a:r>
                    </a:p>
                    <a:p>
                      <a:pPr marL="0" marR="0" lvl="0" indent="0" algn="ctr" defTabSz="914400" rtl="0" eaLnBrk="1" fontAlgn="base" latinLnBrk="0" hangingPunct="1">
                        <a:lnSpc>
                          <a:spcPct val="100000"/>
                        </a:lnSpc>
                        <a:spcBef>
                          <a:spcPct val="20000"/>
                        </a:spcBef>
                        <a:spcAft>
                          <a:spcPct val="0"/>
                        </a:spcAft>
                        <a:buClrTx/>
                        <a:buSzTx/>
                        <a:buFontTx/>
                        <a:buNone/>
                        <a:tabLst/>
                      </a:pPr>
                      <a:r>
                        <a:rPr kumimoji="0" lang="it-IT" sz="1400" b="0" i="0" u="none" strike="noStrike" cap="none" normalizeH="0" baseline="0">
                          <a:ln>
                            <a:noFill/>
                          </a:ln>
                          <a:solidFill>
                            <a:schemeClr val="tx1"/>
                          </a:solidFill>
                          <a:effectLst/>
                          <a:latin typeface="Arial" pitchFamily="-84" charset="0"/>
                          <a:ea typeface="ＭＳ Ｐゴシック" pitchFamily="-84" charset="-128"/>
                          <a:cs typeface="ＭＳ Ｐゴシック" pitchFamily="-84" charset="-128"/>
                        </a:rPr>
                        <a:t>Se premesse vere </a:t>
                      </a:r>
                      <a:r>
                        <a:rPr kumimoji="0" lang="it-IT" sz="1400" b="0" i="0" u="none" strike="noStrike" cap="none" normalizeH="0" baseline="0">
                          <a:ln>
                            <a:noFill/>
                          </a:ln>
                          <a:solidFill>
                            <a:schemeClr val="tx1"/>
                          </a:solidFill>
                          <a:effectLst/>
                          <a:latin typeface="Arial" pitchFamily="-84" charset="0"/>
                          <a:ea typeface="ＭＳ Ｐゴシック" pitchFamily="-84" charset="-128"/>
                          <a:cs typeface="ＭＳ Ｐゴシック" pitchFamily="-84" charset="-128"/>
                          <a:sym typeface="Wingdings" pitchFamily="-84" charset="2"/>
                        </a:rPr>
                        <a:t> conclusione vera</a:t>
                      </a:r>
                      <a:endParaRPr kumimoji="0" lang="it-IT" sz="1400" b="0" i="0" u="none" strike="noStrike" cap="none" normalizeH="0" baseline="0">
                        <a:ln>
                          <a:noFill/>
                        </a:ln>
                        <a:solidFill>
                          <a:schemeClr val="tx1"/>
                        </a:solidFill>
                        <a:effectLst/>
                        <a:latin typeface="Arial" pitchFamily="-84" charset="0"/>
                        <a:ea typeface="ＭＳ Ｐゴシック" pitchFamily="-84" charset="-128"/>
                        <a:cs typeface="ＭＳ Ｐゴシック" pitchFamily="-84" charset="-128"/>
                      </a:endParaRPr>
                    </a:p>
                  </a:txBody>
                  <a:tcPr anchor="ct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it-IT" sz="1800" b="0" i="0" u="none" strike="noStrike" cap="none" normalizeH="0" baseline="0">
                          <a:ln>
                            <a:noFill/>
                          </a:ln>
                          <a:solidFill>
                            <a:srgbClr val="0000CC"/>
                          </a:solidFill>
                          <a:effectLst/>
                          <a:latin typeface="Arial" pitchFamily="-84" charset="0"/>
                          <a:ea typeface="ＭＳ Ｐゴシック" pitchFamily="-84" charset="-128"/>
                          <a:cs typeface="ＭＳ Ｐゴシック" pitchFamily="-84" charset="-128"/>
                        </a:rPr>
                        <a:t>Argomento </a:t>
                      </a:r>
                    </a:p>
                    <a:p>
                      <a:pPr marL="0" marR="0" lvl="0" indent="0" algn="ctr" defTabSz="914400" rtl="0" eaLnBrk="1" fontAlgn="base" latinLnBrk="0" hangingPunct="1">
                        <a:lnSpc>
                          <a:spcPct val="100000"/>
                        </a:lnSpc>
                        <a:spcBef>
                          <a:spcPct val="20000"/>
                        </a:spcBef>
                        <a:spcAft>
                          <a:spcPct val="0"/>
                        </a:spcAft>
                        <a:buClrTx/>
                        <a:buSzTx/>
                        <a:buFontTx/>
                        <a:buNone/>
                        <a:tabLst/>
                      </a:pPr>
                      <a:r>
                        <a:rPr kumimoji="0" lang="it-IT" sz="1800" b="0" i="0" u="none" strike="noStrike" cap="none" normalizeH="0" baseline="0">
                          <a:ln>
                            <a:noFill/>
                          </a:ln>
                          <a:solidFill>
                            <a:srgbClr val="0000CC"/>
                          </a:solidFill>
                          <a:effectLst/>
                          <a:latin typeface="Arial" pitchFamily="-84" charset="0"/>
                          <a:ea typeface="ＭＳ Ｐゴシック" pitchFamily="-84" charset="-128"/>
                          <a:cs typeface="ＭＳ Ｐゴシック" pitchFamily="-84" charset="-128"/>
                        </a:rPr>
                        <a:t>corretto</a:t>
                      </a:r>
                    </a:p>
                    <a:p>
                      <a:pPr marL="0" marR="0" lvl="0" indent="0" algn="ctr" defTabSz="914400" rtl="0" eaLnBrk="1" fontAlgn="base" latinLnBrk="0" hangingPunct="1">
                        <a:lnSpc>
                          <a:spcPct val="100000"/>
                        </a:lnSpc>
                        <a:spcBef>
                          <a:spcPct val="20000"/>
                        </a:spcBef>
                        <a:spcAft>
                          <a:spcPct val="0"/>
                        </a:spcAft>
                        <a:buClrTx/>
                        <a:buSzTx/>
                        <a:buFontTx/>
                        <a:buNone/>
                        <a:tabLst/>
                      </a:pPr>
                      <a:r>
                        <a:rPr kumimoji="0" lang="it-IT" sz="1600" b="0" i="0" u="none" strike="noStrike" cap="none" normalizeH="0" baseline="0">
                          <a:ln>
                            <a:noFill/>
                          </a:ln>
                          <a:solidFill>
                            <a:srgbClr val="0000CC"/>
                          </a:solidFill>
                          <a:effectLst/>
                          <a:latin typeface="Arial" pitchFamily="-84" charset="0"/>
                          <a:ea typeface="ＭＳ Ｐゴシック" pitchFamily="-84" charset="-128"/>
                          <a:cs typeface="ＭＳ Ｐゴシック" pitchFamily="-84" charset="-128"/>
                        </a:rPr>
                        <a:t>(tutte le premesse vere)</a:t>
                      </a:r>
                    </a:p>
                  </a:txBody>
                  <a:tcPr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1">
                        <a:alpha val="9000"/>
                      </a:schemeClr>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it-IT" sz="1800" b="0" i="0" u="none" strike="noStrike" cap="none" normalizeH="0" baseline="0">
                          <a:ln>
                            <a:noFill/>
                          </a:ln>
                          <a:solidFill>
                            <a:srgbClr val="FF0000"/>
                          </a:solidFill>
                          <a:effectLst/>
                          <a:latin typeface="Arial" pitchFamily="-84" charset="0"/>
                          <a:ea typeface="ＭＳ Ｐゴシック" pitchFamily="-84" charset="-128"/>
                          <a:cs typeface="ＭＳ Ｐゴシック" pitchFamily="-84" charset="-128"/>
                        </a:rPr>
                        <a:t>Argomento</a:t>
                      </a:r>
                    </a:p>
                    <a:p>
                      <a:pPr marL="0" marR="0" lvl="0" indent="0" algn="ctr" defTabSz="914400" rtl="0" eaLnBrk="1" fontAlgn="base" latinLnBrk="0" hangingPunct="1">
                        <a:lnSpc>
                          <a:spcPct val="100000"/>
                        </a:lnSpc>
                        <a:spcBef>
                          <a:spcPct val="20000"/>
                        </a:spcBef>
                        <a:spcAft>
                          <a:spcPct val="0"/>
                        </a:spcAft>
                        <a:buClrTx/>
                        <a:buSzTx/>
                        <a:buFontTx/>
                        <a:buNone/>
                        <a:tabLst/>
                      </a:pPr>
                      <a:r>
                        <a:rPr kumimoji="0" lang="it-IT" sz="1800" b="0" i="0" u="none" strike="noStrike" cap="none" normalizeH="0" baseline="0">
                          <a:ln>
                            <a:noFill/>
                          </a:ln>
                          <a:solidFill>
                            <a:srgbClr val="FF0000"/>
                          </a:solidFill>
                          <a:effectLst/>
                          <a:latin typeface="Arial" pitchFamily="-84" charset="0"/>
                          <a:ea typeface="ＭＳ Ｐゴシック" pitchFamily="-84" charset="-128"/>
                          <a:cs typeface="ＭＳ Ｐゴシック" pitchFamily="-84" charset="-128"/>
                        </a:rPr>
                        <a:t>non corretto</a:t>
                      </a:r>
                    </a:p>
                    <a:p>
                      <a:pPr marL="0" marR="0" lvl="0" indent="0" algn="ctr" defTabSz="914400" rtl="0" eaLnBrk="1" fontAlgn="base" latinLnBrk="0" hangingPunct="1">
                        <a:lnSpc>
                          <a:spcPct val="100000"/>
                        </a:lnSpc>
                        <a:spcBef>
                          <a:spcPct val="20000"/>
                        </a:spcBef>
                        <a:spcAft>
                          <a:spcPct val="0"/>
                        </a:spcAft>
                        <a:buClrTx/>
                        <a:buSzTx/>
                        <a:buFontTx/>
                        <a:buNone/>
                        <a:tabLst/>
                      </a:pPr>
                      <a:r>
                        <a:rPr kumimoji="0" lang="it-IT" sz="1600" b="0" i="0" u="none" strike="noStrike" cap="none" normalizeH="0" baseline="0">
                          <a:ln>
                            <a:noFill/>
                          </a:ln>
                          <a:solidFill>
                            <a:srgbClr val="FF0000"/>
                          </a:solidFill>
                          <a:effectLst/>
                          <a:latin typeface="Arial" pitchFamily="-84" charset="0"/>
                          <a:ea typeface="ＭＳ Ｐゴシック" pitchFamily="-84" charset="-128"/>
                          <a:cs typeface="ＭＳ Ｐゴシック" pitchFamily="-84" charset="-128"/>
                        </a:rPr>
                        <a:t>(almeno una premessa è falsa)</a:t>
                      </a:r>
                    </a:p>
                  </a:txBody>
                  <a:tcPr anchor="ct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1">
                        <a:alpha val="9000"/>
                      </a:schemeClr>
                    </a:solidFill>
                  </a:tcPr>
                </a:tc>
              </a:tr>
              <a:tr h="1579563">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it-IT" sz="1800" b="0" i="0" u="none" strike="noStrike" cap="none" normalizeH="0" baseline="0">
                          <a:ln>
                            <a:noFill/>
                          </a:ln>
                          <a:solidFill>
                            <a:srgbClr val="0000CC"/>
                          </a:solidFill>
                          <a:effectLst/>
                          <a:latin typeface="Arial" pitchFamily="-84" charset="0"/>
                          <a:ea typeface="ＭＳ Ｐゴシック" pitchFamily="-84" charset="-128"/>
                          <a:cs typeface="ＭＳ Ｐゴシック" pitchFamily="-84" charset="-128"/>
                        </a:rPr>
                        <a:t>Formalmente valido</a:t>
                      </a:r>
                    </a:p>
                    <a:p>
                      <a:pPr marL="0" marR="0" lvl="0" indent="0" algn="ctr" defTabSz="914400" rtl="0" eaLnBrk="1" fontAlgn="base" latinLnBrk="0" hangingPunct="1">
                        <a:lnSpc>
                          <a:spcPct val="100000"/>
                        </a:lnSpc>
                        <a:spcBef>
                          <a:spcPct val="20000"/>
                        </a:spcBef>
                        <a:spcAft>
                          <a:spcPct val="0"/>
                        </a:spcAft>
                        <a:buClrTx/>
                        <a:buSzTx/>
                        <a:buFontTx/>
                        <a:buNone/>
                        <a:tabLst/>
                      </a:pPr>
                      <a:r>
                        <a:rPr kumimoji="0" lang="it-IT" sz="1400" b="0" i="0" u="none" strike="noStrike" cap="none" normalizeH="0" baseline="0">
                          <a:ln>
                            <a:noFill/>
                          </a:ln>
                          <a:solidFill>
                            <a:srgbClr val="0000CC"/>
                          </a:solidFill>
                          <a:effectLst/>
                          <a:latin typeface="Arial" pitchFamily="-84" charset="0"/>
                          <a:ea typeface="ＭＳ Ｐゴシック" pitchFamily="-84" charset="-128"/>
                          <a:cs typeface="ＭＳ Ｐゴシック" pitchFamily="-84" charset="-128"/>
                        </a:rPr>
                        <a:t>(istanzia uno</a:t>
                      </a:r>
                    </a:p>
                    <a:p>
                      <a:pPr marL="0" marR="0" lvl="0" indent="0" algn="ctr" defTabSz="914400" rtl="0" eaLnBrk="1" fontAlgn="base" latinLnBrk="0" hangingPunct="1">
                        <a:lnSpc>
                          <a:spcPct val="100000"/>
                        </a:lnSpc>
                        <a:spcBef>
                          <a:spcPct val="20000"/>
                        </a:spcBef>
                        <a:spcAft>
                          <a:spcPct val="0"/>
                        </a:spcAft>
                        <a:buClrTx/>
                        <a:buSzTx/>
                        <a:buFontTx/>
                        <a:buNone/>
                        <a:tabLst/>
                      </a:pPr>
                      <a:r>
                        <a:rPr kumimoji="0" lang="it-IT" sz="1400" b="0" i="0" u="none" strike="noStrike" cap="none" normalizeH="0" baseline="0">
                          <a:ln>
                            <a:noFill/>
                          </a:ln>
                          <a:solidFill>
                            <a:srgbClr val="0000CC"/>
                          </a:solidFill>
                          <a:effectLst/>
                          <a:latin typeface="Arial" pitchFamily="-84" charset="0"/>
                          <a:ea typeface="ＭＳ Ｐゴシック" pitchFamily="-84" charset="-128"/>
                          <a:cs typeface="ＭＳ Ｐゴシック" pitchFamily="-84" charset="-128"/>
                        </a:rPr>
                        <a:t> schema valido)</a:t>
                      </a:r>
                    </a:p>
                  </a:txBody>
                  <a:tcPr anchor="ct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7CE36B">
                        <a:alpha val="9000"/>
                      </a:srgbClr>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it-IT" sz="1600" b="1" i="0" u="none" strike="noStrike" cap="none" normalizeH="0" baseline="0">
                          <a:ln>
                            <a:noFill/>
                          </a:ln>
                          <a:solidFill>
                            <a:srgbClr val="FF0000"/>
                          </a:solidFill>
                          <a:effectLst/>
                          <a:latin typeface="Arial" pitchFamily="-84" charset="0"/>
                          <a:ea typeface="ＭＳ Ｐゴシック" pitchFamily="-84" charset="-128"/>
                          <a:cs typeface="ＭＳ Ｐゴシック" pitchFamily="-84" charset="-128"/>
                        </a:rPr>
                        <a:t>P1</a:t>
                      </a:r>
                      <a:r>
                        <a:rPr kumimoji="0" lang="it-IT" sz="1600" b="0" i="0" u="none" strike="noStrike" cap="none" normalizeH="0" baseline="0">
                          <a:ln>
                            <a:noFill/>
                          </a:ln>
                          <a:solidFill>
                            <a:srgbClr val="FF0000"/>
                          </a:solidFill>
                          <a:effectLst/>
                          <a:latin typeface="Arial" pitchFamily="-84" charset="0"/>
                          <a:ea typeface="ＭＳ Ｐゴシック" pitchFamily="-84" charset="-128"/>
                          <a:cs typeface="ＭＳ Ｐゴシック" pitchFamily="-84" charset="-128"/>
                        </a:rPr>
                        <a:t>.</a:t>
                      </a:r>
                      <a:r>
                        <a:rPr kumimoji="0" lang="it-IT" sz="1600" b="0" i="0" u="none" strike="noStrike" cap="none" normalizeH="0" baseline="0">
                          <a:ln>
                            <a:noFill/>
                          </a:ln>
                          <a:solidFill>
                            <a:schemeClr val="tx1"/>
                          </a:solidFill>
                          <a:effectLst/>
                          <a:latin typeface="Arial" pitchFamily="-84" charset="0"/>
                          <a:ea typeface="ＭＳ Ｐゴシック" pitchFamily="-84" charset="-128"/>
                          <a:cs typeface="ＭＳ Ｐゴシック" pitchFamily="-84" charset="-128"/>
                        </a:rPr>
                        <a:t> Liz Taylor è un’attrice</a:t>
                      </a:r>
                    </a:p>
                    <a:p>
                      <a:pPr marL="0" marR="0" lvl="0" indent="0" algn="l" defTabSz="914400" rtl="0" eaLnBrk="1" fontAlgn="base" latinLnBrk="0" hangingPunct="1">
                        <a:lnSpc>
                          <a:spcPct val="100000"/>
                        </a:lnSpc>
                        <a:spcBef>
                          <a:spcPct val="20000"/>
                        </a:spcBef>
                        <a:spcAft>
                          <a:spcPct val="0"/>
                        </a:spcAft>
                        <a:buClrTx/>
                        <a:buSzTx/>
                        <a:buFontTx/>
                        <a:buNone/>
                        <a:tabLst/>
                      </a:pPr>
                      <a:r>
                        <a:rPr kumimoji="0" lang="it-IT" sz="1600" b="1" i="0" u="none" strike="noStrike" cap="none" normalizeH="0" baseline="0">
                          <a:ln>
                            <a:noFill/>
                          </a:ln>
                          <a:solidFill>
                            <a:srgbClr val="FF0000"/>
                          </a:solidFill>
                          <a:effectLst/>
                          <a:latin typeface="Arial" pitchFamily="-84" charset="0"/>
                          <a:ea typeface="ＭＳ Ｐゴシック" pitchFamily="-84" charset="-128"/>
                          <a:cs typeface="ＭＳ Ｐゴシック" pitchFamily="-84" charset="-128"/>
                        </a:rPr>
                        <a:t>P2.</a:t>
                      </a:r>
                      <a:r>
                        <a:rPr kumimoji="0" lang="it-IT" sz="1600" b="0" i="0" u="none" strike="noStrike" cap="none" normalizeH="0" baseline="0">
                          <a:ln>
                            <a:noFill/>
                          </a:ln>
                          <a:solidFill>
                            <a:schemeClr val="tx1"/>
                          </a:solidFill>
                          <a:effectLst/>
                          <a:latin typeface="Arial" pitchFamily="-84" charset="0"/>
                          <a:ea typeface="ＭＳ Ｐゴシック" pitchFamily="-84" charset="-128"/>
                          <a:cs typeface="ＭＳ Ｐゴシック" pitchFamily="-84" charset="-128"/>
                        </a:rPr>
                        <a:t>Liz Taylor ha gli occhi blu</a:t>
                      </a:r>
                      <a:endParaRPr kumimoji="0" lang="it-IT" sz="1600" b="0" i="0" u="none" strike="noStrike" cap="none" normalizeH="0" baseline="0">
                        <a:ln>
                          <a:noFill/>
                        </a:ln>
                        <a:solidFill>
                          <a:srgbClr val="33CC33"/>
                        </a:solidFill>
                        <a:effectLst/>
                        <a:latin typeface="Arial" pitchFamily="-84" charset="0"/>
                        <a:ea typeface="ＭＳ Ｐゴシック" pitchFamily="-84" charset="-128"/>
                        <a:cs typeface="ＭＳ Ｐゴシック" pitchFamily="-84" charset="-128"/>
                      </a:endParaRPr>
                    </a:p>
                    <a:p>
                      <a:pPr marL="0" marR="0" lvl="0" indent="0" algn="l" defTabSz="914400" rtl="0" eaLnBrk="1" fontAlgn="base" latinLnBrk="0" hangingPunct="1">
                        <a:lnSpc>
                          <a:spcPct val="100000"/>
                        </a:lnSpc>
                        <a:spcBef>
                          <a:spcPct val="20000"/>
                        </a:spcBef>
                        <a:spcAft>
                          <a:spcPct val="0"/>
                        </a:spcAft>
                        <a:buClrTx/>
                        <a:buSzTx/>
                        <a:buFontTx/>
                        <a:buNone/>
                        <a:tabLst/>
                      </a:pPr>
                      <a:r>
                        <a:rPr kumimoji="0" lang="it-IT" sz="1600" b="0" i="0" u="none" strike="noStrike" cap="none" normalizeH="0" baseline="0">
                          <a:ln>
                            <a:noFill/>
                          </a:ln>
                          <a:solidFill>
                            <a:srgbClr val="33CC33"/>
                          </a:solidFill>
                          <a:effectLst/>
                          <a:latin typeface="Arial" pitchFamily="-84" charset="0"/>
                          <a:ea typeface="ＭＳ Ｐゴシック" pitchFamily="-84" charset="-128"/>
                          <a:cs typeface="ＭＳ Ｐゴシック" pitchFamily="-84" charset="-128"/>
                        </a:rPr>
                        <a:t> </a:t>
                      </a:r>
                      <a:r>
                        <a:rPr kumimoji="0" lang="it-IT" sz="1600" b="1" i="0" u="none" strike="noStrike" cap="none" normalizeH="0" baseline="0">
                          <a:ln>
                            <a:noFill/>
                          </a:ln>
                          <a:solidFill>
                            <a:srgbClr val="FF0000"/>
                          </a:solidFill>
                          <a:effectLst/>
                          <a:latin typeface="Arial" pitchFamily="-84" charset="0"/>
                          <a:ea typeface="ＭＳ Ｐゴシック" pitchFamily="-84" charset="-128"/>
                          <a:cs typeface="ＭＳ Ｐゴシック" pitchFamily="-84" charset="-128"/>
                        </a:rPr>
                        <a:t>C.</a:t>
                      </a:r>
                      <a:r>
                        <a:rPr kumimoji="0" lang="it-IT" sz="1600" b="0" i="0" u="none" strike="noStrike" cap="none" normalizeH="0" baseline="0">
                          <a:ln>
                            <a:noFill/>
                          </a:ln>
                          <a:solidFill>
                            <a:srgbClr val="33CC33"/>
                          </a:solidFill>
                          <a:effectLst/>
                          <a:latin typeface="Arial" pitchFamily="-84" charset="0"/>
                          <a:ea typeface="ＭＳ Ｐゴシック" pitchFamily="-84" charset="-128"/>
                          <a:cs typeface="ＭＳ Ｐゴシック" pitchFamily="-84" charset="-128"/>
                        </a:rPr>
                        <a:t> </a:t>
                      </a:r>
                      <a:r>
                        <a:rPr kumimoji="0" lang="it-IT" sz="1600" b="0" i="0" u="none" strike="noStrike" cap="none" normalizeH="0" baseline="0">
                          <a:ln>
                            <a:noFill/>
                          </a:ln>
                          <a:solidFill>
                            <a:schemeClr val="tx1"/>
                          </a:solidFill>
                          <a:effectLst/>
                          <a:latin typeface="Arial" pitchFamily="-84" charset="0"/>
                          <a:ea typeface="ＭＳ Ｐゴシック" pitchFamily="-84" charset="-128"/>
                          <a:cs typeface="ＭＳ Ｐゴシック" pitchFamily="-84" charset="-128"/>
                        </a:rPr>
                        <a:t>Quindi, Liz Taylor è un’attrice e ha gli occhi blu</a:t>
                      </a:r>
                      <a:endParaRPr kumimoji="0" lang="it-IT" sz="600" b="0" i="0" u="none" strike="noStrike" cap="none" normalizeH="0" baseline="0">
                        <a:ln>
                          <a:noFill/>
                        </a:ln>
                        <a:solidFill>
                          <a:srgbClr val="FF0000"/>
                        </a:solidFill>
                        <a:effectLst/>
                        <a:latin typeface="Arial" pitchFamily="-84" charset="0"/>
                        <a:ea typeface="ＭＳ Ｐゴシック" pitchFamily="-84" charset="-128"/>
                        <a:cs typeface="ＭＳ Ｐゴシック" pitchFamily="-84" charset="-128"/>
                      </a:endParaRPr>
                    </a:p>
                  </a:txBody>
                  <a:tcPr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it-IT" sz="1600" b="1" i="0" u="none" strike="noStrike" cap="none" normalizeH="0" baseline="0">
                          <a:ln>
                            <a:noFill/>
                          </a:ln>
                          <a:solidFill>
                            <a:srgbClr val="FF0000"/>
                          </a:solidFill>
                          <a:effectLst/>
                          <a:latin typeface="Arial" pitchFamily="-84" charset="0"/>
                          <a:ea typeface="ＭＳ Ｐゴシック" pitchFamily="-84" charset="-128"/>
                          <a:cs typeface="ＭＳ Ｐゴシック" pitchFamily="-84" charset="-128"/>
                        </a:rPr>
                        <a:t>P1</a:t>
                      </a:r>
                      <a:r>
                        <a:rPr kumimoji="0" lang="it-IT" sz="1600" b="0" i="0" u="none" strike="noStrike" cap="none" normalizeH="0" baseline="0">
                          <a:ln>
                            <a:noFill/>
                          </a:ln>
                          <a:solidFill>
                            <a:srgbClr val="FF0000"/>
                          </a:solidFill>
                          <a:effectLst/>
                          <a:latin typeface="Arial" pitchFamily="-84" charset="0"/>
                          <a:ea typeface="ＭＳ Ｐゴシック" pitchFamily="-84" charset="-128"/>
                          <a:cs typeface="ＭＳ Ｐゴシック" pitchFamily="-84" charset="-128"/>
                        </a:rPr>
                        <a:t>.</a:t>
                      </a:r>
                      <a:r>
                        <a:rPr kumimoji="0" lang="it-IT" sz="1600" b="0" i="0" u="none" strike="noStrike" cap="none" normalizeH="0" baseline="0">
                          <a:ln>
                            <a:noFill/>
                          </a:ln>
                          <a:solidFill>
                            <a:schemeClr val="tx1"/>
                          </a:solidFill>
                          <a:effectLst/>
                          <a:latin typeface="Arial" pitchFamily="-84" charset="0"/>
                          <a:ea typeface="ＭＳ Ｐゴシック" pitchFamily="-84" charset="-128"/>
                          <a:cs typeface="ＭＳ Ｐゴシック" pitchFamily="-84" charset="-128"/>
                        </a:rPr>
                        <a:t> Mario Monti gioca nella Roma </a:t>
                      </a:r>
                    </a:p>
                    <a:p>
                      <a:pPr marL="0" marR="0" lvl="0" indent="0" algn="l" defTabSz="914400" rtl="0" eaLnBrk="1" fontAlgn="base" latinLnBrk="0" hangingPunct="1">
                        <a:lnSpc>
                          <a:spcPct val="100000"/>
                        </a:lnSpc>
                        <a:spcBef>
                          <a:spcPct val="20000"/>
                        </a:spcBef>
                        <a:spcAft>
                          <a:spcPct val="0"/>
                        </a:spcAft>
                        <a:buClrTx/>
                        <a:buSzTx/>
                        <a:buFontTx/>
                        <a:buNone/>
                        <a:tabLst/>
                      </a:pPr>
                      <a:r>
                        <a:rPr kumimoji="0" lang="it-IT" sz="1600" b="1" i="0" u="none" strike="noStrike" cap="none" normalizeH="0" baseline="0">
                          <a:ln>
                            <a:noFill/>
                          </a:ln>
                          <a:solidFill>
                            <a:srgbClr val="FF0000"/>
                          </a:solidFill>
                          <a:effectLst/>
                          <a:latin typeface="Arial" pitchFamily="-84" charset="0"/>
                          <a:ea typeface="ＭＳ Ｐゴシック" pitchFamily="-84" charset="-128"/>
                          <a:cs typeface="ＭＳ Ｐゴシック" pitchFamily="-84" charset="-128"/>
                        </a:rPr>
                        <a:t>P2</a:t>
                      </a:r>
                      <a:r>
                        <a:rPr kumimoji="0" lang="it-IT" sz="1600" b="0" i="0" u="none" strike="noStrike" cap="none" normalizeH="0" baseline="0">
                          <a:ln>
                            <a:noFill/>
                          </a:ln>
                          <a:solidFill>
                            <a:srgbClr val="FF0000"/>
                          </a:solidFill>
                          <a:effectLst/>
                          <a:latin typeface="Arial" pitchFamily="-84" charset="0"/>
                          <a:ea typeface="ＭＳ Ｐゴシック" pitchFamily="-84" charset="-128"/>
                          <a:cs typeface="ＭＳ Ｐゴシック" pitchFamily="-84" charset="-128"/>
                        </a:rPr>
                        <a:t>.</a:t>
                      </a:r>
                      <a:r>
                        <a:rPr kumimoji="0" lang="it-IT" sz="1600" b="0" i="0" u="none" strike="noStrike" cap="none" normalizeH="0" baseline="0">
                          <a:ln>
                            <a:noFill/>
                          </a:ln>
                          <a:solidFill>
                            <a:schemeClr val="tx1"/>
                          </a:solidFill>
                          <a:effectLst/>
                          <a:latin typeface="Arial" pitchFamily="-84" charset="0"/>
                          <a:ea typeface="ＭＳ Ｐゴシック" pitchFamily="-84" charset="-128"/>
                          <a:cs typeface="ＭＳ Ｐゴシック" pitchFamily="-84" charset="-128"/>
                        </a:rPr>
                        <a:t> O Mario Monti non gioca nella Roma o è un calciatore </a:t>
                      </a:r>
                    </a:p>
                    <a:p>
                      <a:pPr marL="0" marR="0" lvl="0" indent="0" algn="l" defTabSz="914400" rtl="0" eaLnBrk="1" fontAlgn="base" latinLnBrk="0" hangingPunct="1">
                        <a:lnSpc>
                          <a:spcPct val="100000"/>
                        </a:lnSpc>
                        <a:spcBef>
                          <a:spcPct val="20000"/>
                        </a:spcBef>
                        <a:spcAft>
                          <a:spcPct val="0"/>
                        </a:spcAft>
                        <a:buClrTx/>
                        <a:buSzTx/>
                        <a:buFontTx/>
                        <a:buNone/>
                        <a:tabLst/>
                      </a:pPr>
                      <a:r>
                        <a:rPr kumimoji="0" lang="it-IT" sz="1600" b="1" i="0" u="none" strike="noStrike" cap="none" normalizeH="0" baseline="0">
                          <a:ln>
                            <a:noFill/>
                          </a:ln>
                          <a:solidFill>
                            <a:srgbClr val="FF0000"/>
                          </a:solidFill>
                          <a:effectLst/>
                          <a:latin typeface="Arial" pitchFamily="-84" charset="0"/>
                          <a:ea typeface="ＭＳ Ｐゴシック" pitchFamily="-84" charset="-128"/>
                          <a:cs typeface="ＭＳ Ｐゴシック" pitchFamily="-84" charset="-128"/>
                        </a:rPr>
                        <a:t>C.</a:t>
                      </a:r>
                      <a:r>
                        <a:rPr kumimoji="0" lang="it-IT" sz="1600" b="0" i="0" u="none" strike="noStrike" cap="none" normalizeH="0" baseline="0">
                          <a:ln>
                            <a:noFill/>
                          </a:ln>
                          <a:solidFill>
                            <a:schemeClr val="tx1"/>
                          </a:solidFill>
                          <a:effectLst/>
                          <a:latin typeface="Arial" pitchFamily="-84" charset="0"/>
                          <a:ea typeface="ＭＳ Ｐゴシック" pitchFamily="-84" charset="-128"/>
                          <a:cs typeface="ＭＳ Ｐゴシック" pitchFamily="-84" charset="-128"/>
                        </a:rPr>
                        <a:t> Quindi, Mario Monti è un calciatore</a:t>
                      </a:r>
                      <a:r>
                        <a:rPr kumimoji="0" lang="it-IT" sz="2400" b="0" i="0" u="none" strike="noStrike" cap="none" normalizeH="0" baseline="0">
                          <a:ln>
                            <a:noFill/>
                          </a:ln>
                          <a:solidFill>
                            <a:schemeClr val="tx1"/>
                          </a:solidFill>
                          <a:effectLst/>
                          <a:latin typeface="Arial" pitchFamily="-84" charset="0"/>
                          <a:ea typeface="ＭＳ Ｐゴシック" pitchFamily="-84" charset="-128"/>
                          <a:cs typeface="ＭＳ Ｐゴシック" pitchFamily="-84" charset="-128"/>
                        </a:rPr>
                        <a:t> </a:t>
                      </a:r>
                    </a:p>
                  </a:txBody>
                  <a:tcPr anchor="ct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1439863">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it-IT" sz="1800" b="0" i="0" u="none" strike="noStrike" cap="none" normalizeH="0" baseline="0">
                          <a:ln>
                            <a:noFill/>
                          </a:ln>
                          <a:solidFill>
                            <a:srgbClr val="FF0000"/>
                          </a:solidFill>
                          <a:effectLst/>
                          <a:latin typeface="Arial" pitchFamily="-84" charset="0"/>
                          <a:ea typeface="ＭＳ Ｐゴシック" pitchFamily="-84" charset="-128"/>
                          <a:cs typeface="ＭＳ Ｐゴシック" pitchFamily="-84" charset="-128"/>
                        </a:rPr>
                        <a:t>Non formalmente</a:t>
                      </a:r>
                      <a:r>
                        <a:rPr kumimoji="0" lang="it-IT" sz="1800" b="0" i="0" u="none" strike="noStrike" cap="none" normalizeH="0" baseline="0">
                          <a:ln>
                            <a:noFill/>
                          </a:ln>
                          <a:solidFill>
                            <a:srgbClr val="0000CC"/>
                          </a:solidFill>
                          <a:effectLst/>
                          <a:latin typeface="Arial" pitchFamily="-84" charset="0"/>
                          <a:ea typeface="ＭＳ Ｐゴシック" pitchFamily="-84" charset="-128"/>
                          <a:cs typeface="ＭＳ Ｐゴシック" pitchFamily="-84" charset="-128"/>
                        </a:rPr>
                        <a:t> </a:t>
                      </a:r>
                      <a:r>
                        <a:rPr kumimoji="0" lang="it-IT" sz="1800" b="0" i="0" u="none" strike="noStrike" cap="none" normalizeH="0" baseline="0">
                          <a:ln>
                            <a:noFill/>
                          </a:ln>
                          <a:solidFill>
                            <a:srgbClr val="FF0000"/>
                          </a:solidFill>
                          <a:effectLst/>
                          <a:latin typeface="Arial" pitchFamily="-84" charset="0"/>
                          <a:ea typeface="ＭＳ Ｐゴシック" pitchFamily="-84" charset="-128"/>
                          <a:cs typeface="ＭＳ Ｐゴシック" pitchFamily="-84" charset="-128"/>
                        </a:rPr>
                        <a:t>valido</a:t>
                      </a:r>
                    </a:p>
                    <a:p>
                      <a:pPr marL="0" marR="0" lvl="0" indent="0" algn="ctr" defTabSz="914400" rtl="0" eaLnBrk="1" fontAlgn="base" latinLnBrk="0" hangingPunct="1">
                        <a:lnSpc>
                          <a:spcPct val="100000"/>
                        </a:lnSpc>
                        <a:spcBef>
                          <a:spcPct val="20000"/>
                        </a:spcBef>
                        <a:spcAft>
                          <a:spcPct val="0"/>
                        </a:spcAft>
                        <a:buClrTx/>
                        <a:buSzTx/>
                        <a:buFontTx/>
                        <a:buNone/>
                        <a:tabLst/>
                      </a:pPr>
                      <a:r>
                        <a:rPr kumimoji="0" lang="it-IT" sz="1400" b="0" i="0" u="none" strike="noStrike" cap="none" normalizeH="0" baseline="0">
                          <a:ln>
                            <a:noFill/>
                          </a:ln>
                          <a:solidFill>
                            <a:srgbClr val="FF0000"/>
                          </a:solidFill>
                          <a:effectLst/>
                          <a:latin typeface="Arial" pitchFamily="-84" charset="0"/>
                          <a:ea typeface="ＭＳ Ｐゴシック" pitchFamily="-84" charset="-128"/>
                          <a:cs typeface="ＭＳ Ｐゴシック" pitchFamily="-84" charset="-128"/>
                        </a:rPr>
                        <a:t>(non istanzia schemi validi)</a:t>
                      </a:r>
                    </a:p>
                  </a:txBody>
                  <a:tcPr anchor="ct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rgbClr val="7CE36B">
                        <a:alpha val="9000"/>
                      </a:srgbClr>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it-IT" sz="1600" b="1" i="0" u="none" strike="noStrike" cap="none" normalizeH="0" baseline="0">
                          <a:ln>
                            <a:noFill/>
                          </a:ln>
                          <a:solidFill>
                            <a:srgbClr val="FF0000"/>
                          </a:solidFill>
                          <a:effectLst/>
                          <a:latin typeface="Arial" pitchFamily="-84" charset="0"/>
                          <a:ea typeface="ＭＳ Ｐゴシック" pitchFamily="-84" charset="-128"/>
                          <a:cs typeface="ＭＳ Ｐゴシック" pitchFamily="-84" charset="-128"/>
                        </a:rPr>
                        <a:t>P. </a:t>
                      </a:r>
                      <a:r>
                        <a:rPr kumimoji="0" lang="it-IT" sz="1600" b="0" i="0" u="none" strike="noStrike" cap="none" normalizeH="0" baseline="0">
                          <a:ln>
                            <a:noFill/>
                          </a:ln>
                          <a:solidFill>
                            <a:schemeClr val="tx1"/>
                          </a:solidFill>
                          <a:effectLst/>
                          <a:latin typeface="Arial" pitchFamily="-84" charset="0"/>
                          <a:ea typeface="ＭＳ Ｐゴシック" pitchFamily="-84" charset="-128"/>
                          <a:cs typeface="ＭＳ Ｐゴシック" pitchFamily="-84" charset="-128"/>
                        </a:rPr>
                        <a:t>La Ferrari è rossa e sfreccia</a:t>
                      </a:r>
                      <a:r>
                        <a:rPr kumimoji="0" lang="it-IT" sz="1600" b="1" i="0" u="none" strike="noStrike" cap="none" normalizeH="0" baseline="0">
                          <a:ln>
                            <a:noFill/>
                          </a:ln>
                          <a:solidFill>
                            <a:srgbClr val="FF0000"/>
                          </a:solidFill>
                          <a:effectLst/>
                          <a:latin typeface="Arial" pitchFamily="-84" charset="0"/>
                          <a:ea typeface="ＭＳ Ｐゴシック" pitchFamily="-84" charset="-128"/>
                          <a:cs typeface="ＭＳ Ｐゴシック" pitchFamily="-84" charset="-128"/>
                        </a:rPr>
                        <a:t> </a:t>
                      </a:r>
                    </a:p>
                    <a:p>
                      <a:pPr marL="0" marR="0" lvl="0" indent="0" algn="l" defTabSz="914400" rtl="0" eaLnBrk="1" fontAlgn="base" latinLnBrk="0" hangingPunct="1">
                        <a:lnSpc>
                          <a:spcPct val="100000"/>
                        </a:lnSpc>
                        <a:spcBef>
                          <a:spcPct val="20000"/>
                        </a:spcBef>
                        <a:spcAft>
                          <a:spcPct val="0"/>
                        </a:spcAft>
                        <a:buClrTx/>
                        <a:buSzTx/>
                        <a:buFontTx/>
                        <a:buNone/>
                        <a:tabLst/>
                      </a:pPr>
                      <a:r>
                        <a:rPr kumimoji="0" lang="it-IT" sz="1600" b="1" i="0" u="none" strike="noStrike" cap="none" normalizeH="0" baseline="0">
                          <a:ln>
                            <a:noFill/>
                          </a:ln>
                          <a:solidFill>
                            <a:srgbClr val="FF0000"/>
                          </a:solidFill>
                          <a:effectLst/>
                          <a:latin typeface="Arial" pitchFamily="-84" charset="0"/>
                          <a:ea typeface="ＭＳ Ｐゴシック" pitchFamily="-84" charset="-128"/>
                          <a:cs typeface="ＭＳ Ｐゴシック" pitchFamily="-84" charset="-128"/>
                        </a:rPr>
                        <a:t>C.</a:t>
                      </a:r>
                      <a:r>
                        <a:rPr kumimoji="0" lang="it-IT" sz="1600" b="0" i="0" u="none" strike="noStrike" cap="none" normalizeH="0" baseline="0">
                          <a:ln>
                            <a:noFill/>
                          </a:ln>
                          <a:solidFill>
                            <a:schemeClr val="tx1"/>
                          </a:solidFill>
                          <a:effectLst/>
                          <a:latin typeface="Arial" pitchFamily="-84" charset="0"/>
                          <a:ea typeface="ＭＳ Ｐゴシック" pitchFamily="-84" charset="-128"/>
                          <a:cs typeface="ＭＳ Ｐゴシック" pitchFamily="-84" charset="-128"/>
                        </a:rPr>
                        <a:t> La Ferrari è rossa e veloce</a:t>
                      </a:r>
                    </a:p>
                  </a:txBody>
                  <a:tcPr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it-IT" sz="1600" b="1" i="0" u="none" strike="noStrike" cap="none" normalizeH="0" baseline="0">
                          <a:ln>
                            <a:noFill/>
                          </a:ln>
                          <a:solidFill>
                            <a:srgbClr val="FF0000"/>
                          </a:solidFill>
                          <a:effectLst/>
                          <a:latin typeface="Arial" pitchFamily="-84" charset="0"/>
                          <a:ea typeface="ＭＳ Ｐゴシック" pitchFamily="-84" charset="-128"/>
                          <a:cs typeface="ＭＳ Ｐゴシック" pitchFamily="-84" charset="-128"/>
                        </a:rPr>
                        <a:t>P</a:t>
                      </a:r>
                      <a:r>
                        <a:rPr kumimoji="0" lang="it-IT" sz="1600" b="0" i="0" u="none" strike="noStrike" cap="none" normalizeH="0" baseline="0">
                          <a:ln>
                            <a:noFill/>
                          </a:ln>
                          <a:solidFill>
                            <a:srgbClr val="FF0000"/>
                          </a:solidFill>
                          <a:effectLst/>
                          <a:latin typeface="Arial" pitchFamily="-84" charset="0"/>
                          <a:ea typeface="ＭＳ Ｐゴシック" pitchFamily="-84" charset="-128"/>
                          <a:cs typeface="ＭＳ Ｐゴシック" pitchFamily="-84" charset="-128"/>
                        </a:rPr>
                        <a:t>.</a:t>
                      </a:r>
                      <a:r>
                        <a:rPr kumimoji="0" lang="it-IT" sz="1600" b="0" i="0" u="none" strike="noStrike" cap="none" normalizeH="0" baseline="0">
                          <a:ln>
                            <a:noFill/>
                          </a:ln>
                          <a:solidFill>
                            <a:schemeClr val="tx1"/>
                          </a:solidFill>
                          <a:effectLst/>
                          <a:latin typeface="Arial" pitchFamily="-84" charset="0"/>
                          <a:ea typeface="ＭＳ Ｐゴシック" pitchFamily="-84" charset="-128"/>
                          <a:cs typeface="ＭＳ Ｐゴシック" pitchFamily="-84" charset="-128"/>
                        </a:rPr>
                        <a:t> Armani è un netturbino </a:t>
                      </a:r>
                    </a:p>
                    <a:p>
                      <a:pPr marL="0" marR="0" lvl="0" indent="0" algn="l" defTabSz="914400" rtl="0" eaLnBrk="1" fontAlgn="base" latinLnBrk="0" hangingPunct="1">
                        <a:lnSpc>
                          <a:spcPct val="100000"/>
                        </a:lnSpc>
                        <a:spcBef>
                          <a:spcPct val="20000"/>
                        </a:spcBef>
                        <a:spcAft>
                          <a:spcPct val="0"/>
                        </a:spcAft>
                        <a:buClrTx/>
                        <a:buSzTx/>
                        <a:buFontTx/>
                        <a:buNone/>
                        <a:tabLst/>
                      </a:pPr>
                      <a:r>
                        <a:rPr kumimoji="0" lang="it-IT" sz="1600" b="1" i="0" u="none" strike="noStrike" cap="none" normalizeH="0" baseline="0">
                          <a:ln>
                            <a:noFill/>
                          </a:ln>
                          <a:solidFill>
                            <a:srgbClr val="FF0000"/>
                          </a:solidFill>
                          <a:effectLst/>
                          <a:latin typeface="Arial" pitchFamily="-84" charset="0"/>
                          <a:ea typeface="ＭＳ Ｐゴシック" pitchFamily="-84" charset="-128"/>
                          <a:cs typeface="ＭＳ Ｐゴシック" pitchFamily="-84" charset="-128"/>
                        </a:rPr>
                        <a:t>C.</a:t>
                      </a:r>
                      <a:r>
                        <a:rPr kumimoji="0" lang="it-IT" sz="1600" b="0" i="0" u="none" strike="noStrike" cap="none" normalizeH="0" baseline="0">
                          <a:ln>
                            <a:noFill/>
                          </a:ln>
                          <a:solidFill>
                            <a:schemeClr val="tx1"/>
                          </a:solidFill>
                          <a:effectLst/>
                          <a:latin typeface="Arial" pitchFamily="-84" charset="0"/>
                          <a:ea typeface="ＭＳ Ｐゴシック" pitchFamily="-84" charset="-128"/>
                          <a:cs typeface="ＭＳ Ｐゴシック" pitchFamily="-84" charset="-128"/>
                        </a:rPr>
                        <a:t> Armani è un operatore ecologico</a:t>
                      </a:r>
                    </a:p>
                  </a:txBody>
                  <a:tcPr anchor="ct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r>
            </a:tbl>
          </a:graphicData>
        </a:graphic>
      </p:graphicFrame>
      <p:graphicFrame>
        <p:nvGraphicFramePr>
          <p:cNvPr id="150560" name="Group 32"/>
          <p:cNvGraphicFramePr>
            <a:graphicFrameLocks noGrp="1"/>
          </p:cNvGraphicFramePr>
          <p:nvPr>
            <p:ph sz="half" idx="2"/>
          </p:nvPr>
        </p:nvGraphicFramePr>
        <p:xfrm>
          <a:off x="533400" y="5105400"/>
          <a:ext cx="8204200" cy="987551"/>
        </p:xfrm>
        <a:graphic>
          <a:graphicData uri="http://schemas.openxmlformats.org/drawingml/2006/table">
            <a:tbl>
              <a:tblPr/>
              <a:tblGrid>
                <a:gridCol w="2012950"/>
                <a:gridCol w="2879725"/>
                <a:gridCol w="3311525"/>
              </a:tblGrid>
              <a:tr h="147638">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it-IT" sz="1400" b="1" i="0" u="none" strike="noStrike" cap="none" normalizeH="0" baseline="0">
                          <a:ln>
                            <a:noFill/>
                          </a:ln>
                          <a:solidFill>
                            <a:schemeClr val="tx1"/>
                          </a:solidFill>
                          <a:effectLst/>
                          <a:latin typeface="Arial" pitchFamily="-84" charset="0"/>
                          <a:ea typeface="ＭＳ Ｐゴシック" pitchFamily="-84" charset="-128"/>
                          <a:cs typeface="ＭＳ Ｐゴシック" pitchFamily="-84" charset="-128"/>
                        </a:rPr>
                        <a:t>Argomenti Non Validi</a:t>
                      </a:r>
                    </a:p>
                    <a:p>
                      <a:pPr marL="0" marR="0" lvl="0" indent="0" algn="ctr" defTabSz="914400" rtl="0" eaLnBrk="1" fontAlgn="base" latinLnBrk="0" hangingPunct="1">
                        <a:lnSpc>
                          <a:spcPct val="100000"/>
                        </a:lnSpc>
                        <a:spcBef>
                          <a:spcPct val="20000"/>
                        </a:spcBef>
                        <a:spcAft>
                          <a:spcPct val="0"/>
                        </a:spcAft>
                        <a:buClrTx/>
                        <a:buSzTx/>
                        <a:buFontTx/>
                        <a:buNone/>
                        <a:tabLst/>
                      </a:pPr>
                      <a:r>
                        <a:rPr kumimoji="0" lang="it-IT" sz="1400" b="0" i="0" u="none" strike="noStrike" cap="none" normalizeH="0" baseline="0">
                          <a:ln>
                            <a:noFill/>
                          </a:ln>
                          <a:solidFill>
                            <a:schemeClr val="tx1"/>
                          </a:solidFill>
                          <a:effectLst/>
                          <a:latin typeface="Arial" pitchFamily="-84" charset="0"/>
                          <a:ea typeface="ＭＳ Ｐゴシック" pitchFamily="-84" charset="-128"/>
                          <a:cs typeface="ＭＳ Ｐゴシック" pitchFamily="-84" charset="-128"/>
                        </a:rPr>
                        <a:t>Anche se premesse vere </a:t>
                      </a:r>
                      <a:r>
                        <a:rPr kumimoji="0" lang="it-IT" sz="1400" b="0" i="0" u="none" strike="noStrike" cap="none" normalizeH="0" baseline="0">
                          <a:ln>
                            <a:noFill/>
                          </a:ln>
                          <a:solidFill>
                            <a:schemeClr val="tx1"/>
                          </a:solidFill>
                          <a:effectLst/>
                          <a:latin typeface="Arial" pitchFamily="-84" charset="0"/>
                          <a:ea typeface="ＭＳ Ｐゴシック" pitchFamily="-84" charset="-128"/>
                          <a:cs typeface="ＭＳ Ｐゴシック" pitchFamily="-84" charset="-128"/>
                          <a:sym typeface="Wingdings" pitchFamily="-84" charset="2"/>
                        </a:rPr>
                        <a:t> conclusione può essere falsa</a:t>
                      </a:r>
                      <a:endParaRPr kumimoji="0" lang="it-IT" sz="1400" b="0" i="0" u="none" strike="noStrike" cap="none" normalizeH="0" baseline="0">
                        <a:ln>
                          <a:noFill/>
                        </a:ln>
                        <a:solidFill>
                          <a:schemeClr val="tx1"/>
                        </a:solidFill>
                        <a:effectLst/>
                        <a:latin typeface="Arial" pitchFamily="-84" charset="0"/>
                        <a:ea typeface="ＭＳ Ｐゴシック" pitchFamily="-84" charset="-128"/>
                        <a:cs typeface="ＭＳ Ｐゴシック" pitchFamily="-84" charset="-128"/>
                      </a:endParaRPr>
                    </a:p>
                  </a:txBody>
                  <a:tcPr anchor="ct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it-IT" sz="1600" b="1" i="0" u="none" strike="noStrike" cap="none" normalizeH="0" baseline="0">
                          <a:ln>
                            <a:noFill/>
                          </a:ln>
                          <a:solidFill>
                            <a:schemeClr val="tx1"/>
                          </a:solidFill>
                          <a:effectLst/>
                          <a:latin typeface="Arial" pitchFamily="-84" charset="0"/>
                          <a:ea typeface="ＭＳ Ｐゴシック" pitchFamily="-84" charset="-128"/>
                          <a:cs typeface="ＭＳ Ｐゴシック" pitchFamily="-84" charset="-128"/>
                        </a:rPr>
                        <a:t>P.</a:t>
                      </a:r>
                      <a:r>
                        <a:rPr kumimoji="0" lang="it-IT" sz="1600" b="0" i="0" u="none" strike="noStrike" cap="none" normalizeH="0" baseline="0">
                          <a:ln>
                            <a:noFill/>
                          </a:ln>
                          <a:solidFill>
                            <a:schemeClr val="tx1"/>
                          </a:solidFill>
                          <a:effectLst/>
                          <a:latin typeface="Arial" pitchFamily="-84" charset="0"/>
                          <a:ea typeface="ＭＳ Ｐゴシック" pitchFamily="-84" charset="-128"/>
                          <a:cs typeface="ＭＳ Ｐゴシック" pitchFamily="-84" charset="-128"/>
                        </a:rPr>
                        <a:t> Il sole sorge ad est</a:t>
                      </a:r>
                    </a:p>
                    <a:p>
                      <a:pPr marL="0" marR="0" lvl="0" indent="0" algn="l" defTabSz="914400" rtl="0" eaLnBrk="1" fontAlgn="base" latinLnBrk="0" hangingPunct="1">
                        <a:lnSpc>
                          <a:spcPct val="100000"/>
                        </a:lnSpc>
                        <a:spcBef>
                          <a:spcPct val="20000"/>
                        </a:spcBef>
                        <a:spcAft>
                          <a:spcPct val="0"/>
                        </a:spcAft>
                        <a:buClrTx/>
                        <a:buSzTx/>
                        <a:buFontTx/>
                        <a:buNone/>
                        <a:tabLst/>
                      </a:pPr>
                      <a:r>
                        <a:rPr kumimoji="0" lang="it-IT" sz="1600" b="1" i="0" u="none" strike="noStrike" cap="none" normalizeH="0" baseline="0">
                          <a:ln>
                            <a:noFill/>
                          </a:ln>
                          <a:solidFill>
                            <a:schemeClr val="tx1"/>
                          </a:solidFill>
                          <a:effectLst/>
                          <a:latin typeface="Arial" pitchFamily="-84" charset="0"/>
                          <a:ea typeface="ＭＳ Ｐゴシック" pitchFamily="-84" charset="-128"/>
                          <a:cs typeface="ＭＳ Ｐゴシック" pitchFamily="-84" charset="-128"/>
                        </a:rPr>
                        <a:t>C</a:t>
                      </a:r>
                      <a:r>
                        <a:rPr kumimoji="0" lang="it-IT" sz="1600" b="0" i="0" u="none" strike="noStrike" cap="none" normalizeH="0" baseline="0">
                          <a:ln>
                            <a:noFill/>
                          </a:ln>
                          <a:solidFill>
                            <a:schemeClr val="tx1"/>
                          </a:solidFill>
                          <a:effectLst/>
                          <a:latin typeface="Arial" pitchFamily="-84" charset="0"/>
                          <a:ea typeface="ＭＳ Ｐゴシック" pitchFamily="-84" charset="-128"/>
                          <a:cs typeface="ＭＳ Ｐゴシック" pitchFamily="-84" charset="-128"/>
                        </a:rPr>
                        <a:t>. (Non) c’è vita su Marte</a:t>
                      </a:r>
                      <a:endParaRPr kumimoji="0" lang="it-IT" sz="1200" b="0" i="0" u="none" strike="noStrike" cap="none" normalizeH="0" baseline="0">
                        <a:ln>
                          <a:noFill/>
                        </a:ln>
                        <a:solidFill>
                          <a:srgbClr val="0000CC"/>
                        </a:solidFill>
                        <a:effectLst/>
                        <a:latin typeface="Arial" pitchFamily="-84" charset="0"/>
                        <a:ea typeface="ＭＳ Ｐゴシック" pitchFamily="-84" charset="-128"/>
                        <a:cs typeface="ＭＳ Ｐゴシック" pitchFamily="-84" charset="-128"/>
                      </a:endParaRPr>
                    </a:p>
                  </a:txBody>
                  <a:tcPr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chemeClr val="accent1">
                        <a:alpha val="9000"/>
                      </a:schemeClr>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it-IT" sz="1600" b="1" i="0" u="none" strike="noStrike" cap="none" normalizeH="0" baseline="0">
                          <a:ln>
                            <a:noFill/>
                          </a:ln>
                          <a:solidFill>
                            <a:srgbClr val="FF0000"/>
                          </a:solidFill>
                          <a:effectLst/>
                          <a:latin typeface="Arial" pitchFamily="-84" charset="0"/>
                          <a:ea typeface="ＭＳ Ｐゴシック" pitchFamily="-84" charset="-128"/>
                          <a:cs typeface="ＭＳ Ｐゴシック" pitchFamily="-84" charset="-128"/>
                        </a:rPr>
                        <a:t>P.</a:t>
                      </a:r>
                      <a:r>
                        <a:rPr kumimoji="0" lang="it-IT" sz="1600" b="0" i="0" u="none" strike="noStrike" cap="none" normalizeH="0" baseline="0">
                          <a:ln>
                            <a:noFill/>
                          </a:ln>
                          <a:solidFill>
                            <a:schemeClr val="tx1"/>
                          </a:solidFill>
                          <a:effectLst/>
                          <a:latin typeface="Arial" pitchFamily="-84" charset="0"/>
                          <a:ea typeface="ＭＳ Ｐゴシック" pitchFamily="-84" charset="-128"/>
                          <a:cs typeface="ＭＳ Ｐゴシック" pitchFamily="-84" charset="-128"/>
                        </a:rPr>
                        <a:t> Il sole sorge ad ovest</a:t>
                      </a:r>
                    </a:p>
                    <a:p>
                      <a:pPr marL="0" marR="0" lvl="0" indent="0" algn="l" defTabSz="914400" rtl="0" eaLnBrk="1" fontAlgn="base" latinLnBrk="0" hangingPunct="1">
                        <a:lnSpc>
                          <a:spcPct val="100000"/>
                        </a:lnSpc>
                        <a:spcBef>
                          <a:spcPct val="20000"/>
                        </a:spcBef>
                        <a:spcAft>
                          <a:spcPct val="0"/>
                        </a:spcAft>
                        <a:buClrTx/>
                        <a:buSzTx/>
                        <a:buFontTx/>
                        <a:buNone/>
                        <a:tabLst/>
                      </a:pPr>
                      <a:r>
                        <a:rPr kumimoji="0" lang="it-IT" sz="1600" b="1" i="0" u="none" strike="noStrike" cap="none" normalizeH="0" baseline="0">
                          <a:ln>
                            <a:noFill/>
                          </a:ln>
                          <a:solidFill>
                            <a:schemeClr val="tx1"/>
                          </a:solidFill>
                          <a:effectLst/>
                          <a:latin typeface="Arial" pitchFamily="-84" charset="0"/>
                          <a:ea typeface="ＭＳ Ｐゴシック" pitchFamily="-84" charset="-128"/>
                          <a:cs typeface="ＭＳ Ｐゴシック" pitchFamily="-84" charset="-128"/>
                        </a:rPr>
                        <a:t>C</a:t>
                      </a:r>
                      <a:r>
                        <a:rPr kumimoji="0" lang="it-IT" sz="1600" b="0" i="0" u="none" strike="noStrike" cap="none" normalizeH="0" baseline="0">
                          <a:ln>
                            <a:noFill/>
                          </a:ln>
                          <a:solidFill>
                            <a:schemeClr val="tx1"/>
                          </a:solidFill>
                          <a:effectLst/>
                          <a:latin typeface="Arial" pitchFamily="-84" charset="0"/>
                          <a:ea typeface="ＭＳ Ｐゴシック" pitchFamily="-84" charset="-128"/>
                          <a:cs typeface="ＭＳ Ｐゴシック" pitchFamily="-84" charset="-128"/>
                        </a:rPr>
                        <a:t>. Monica Bellucci è Presidente della Finlandia</a:t>
                      </a:r>
                    </a:p>
                  </a:txBody>
                  <a:tcPr anchor="ct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chemeClr val="accent1">
                        <a:alpha val="9000"/>
                      </a:schemeClr>
                    </a:solidFill>
                  </a:tcPr>
                </a:tc>
              </a:tr>
            </a:tbl>
          </a:graphicData>
        </a:graphic>
      </p:graphicFrame>
      <p:sp>
        <p:nvSpPr>
          <p:cNvPr id="308256" name="Rectangle 31"/>
          <p:cNvSpPr>
            <a:spLocks noChangeArrowheads="1"/>
          </p:cNvSpPr>
          <p:nvPr/>
        </p:nvSpPr>
        <p:spPr bwMode="auto">
          <a:xfrm>
            <a:off x="-1116013" y="2708275"/>
            <a:ext cx="3130551" cy="304800"/>
          </a:xfrm>
          <a:prstGeom prst="rect">
            <a:avLst/>
          </a:prstGeom>
          <a:noFill/>
          <a:ln w="9525" cap="rnd">
            <a:noFill/>
            <a:prstDash val="sysDot"/>
            <a:miter lim="800000"/>
            <a:headEnd/>
            <a:tailEnd/>
          </a:ln>
        </p:spPr>
        <p:txBody>
          <a:bodyPr>
            <a:prstTxWarp prst="textNoShape">
              <a:avLst/>
            </a:prstTxWarp>
            <a:spAutoFit/>
          </a:bodyPr>
          <a:lstStyle/>
          <a:p>
            <a:pPr marL="355600" indent="-355600">
              <a:spcBef>
                <a:spcPct val="20000"/>
              </a:spcBef>
            </a:pPr>
            <a:endParaRPr lang="it-IT" sz="1400">
              <a:latin typeface="Comic Sans MS" pitchFamily="-107" charset="0"/>
            </a:endParaRPr>
          </a:p>
        </p:txBody>
      </p:sp>
    </p:spTree>
  </p:cSld>
  <p:clrMapOvr>
    <a:masterClrMapping/>
  </p:clrMapOvr>
  <p:timing>
    <p:tnLst>
      <p:par>
        <p:cTn id="1" dur="indefinite" restart="never" nodeType="tmRoot"/>
      </p:par>
    </p:tnLst>
  </p:timing>
</p:sld>
</file>

<file path=ppt/slides/slide16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1" name="Segnaposto numero diapositiva 5"/>
          <p:cNvSpPr>
            <a:spLocks noGrp="1"/>
          </p:cNvSpPr>
          <p:nvPr>
            <p:ph type="sldNum" sz="quarter" idx="12"/>
          </p:nvPr>
        </p:nvSpPr>
        <p:spPr/>
        <p:txBody>
          <a:bodyPr/>
          <a:lstStyle/>
          <a:p>
            <a:pPr>
              <a:defRPr/>
            </a:pPr>
            <a:fld id="{6B9D978C-DBA3-2C4A-A671-0FFFB7806348}" type="slidenum">
              <a:rPr lang="it-IT"/>
              <a:pPr>
                <a:defRPr/>
              </a:pPr>
              <a:t>165</a:t>
            </a:fld>
            <a:endParaRPr lang="it-IT"/>
          </a:p>
        </p:txBody>
      </p:sp>
      <p:sp>
        <p:nvSpPr>
          <p:cNvPr id="151554" name="Rectangle 2"/>
          <p:cNvSpPr>
            <a:spLocks noGrp="1" noChangeArrowheads="1"/>
          </p:cNvSpPr>
          <p:nvPr>
            <p:ph type="title"/>
          </p:nvPr>
        </p:nvSpPr>
        <p:spPr>
          <a:xfrm>
            <a:off x="250825" y="274638"/>
            <a:ext cx="8686800" cy="417512"/>
          </a:xfrm>
        </p:spPr>
        <p:txBody>
          <a:bodyPr>
            <a:normAutofit fontScale="90000"/>
          </a:bodyPr>
          <a:lstStyle/>
          <a:p>
            <a:pPr>
              <a:defRPr/>
            </a:pPr>
            <a:r>
              <a:rPr lang="it-IT" sz="3200" b="1">
                <a:latin typeface="Tahoma" pitchFamily="-84" charset="0"/>
              </a:rPr>
              <a:t>Rappresentando in modo insiemistico …</a:t>
            </a:r>
          </a:p>
        </p:txBody>
      </p:sp>
      <p:grpSp>
        <p:nvGrpSpPr>
          <p:cNvPr id="2" name="Group 3"/>
          <p:cNvGrpSpPr>
            <a:grpSpLocks/>
          </p:cNvGrpSpPr>
          <p:nvPr/>
        </p:nvGrpSpPr>
        <p:grpSpPr bwMode="auto">
          <a:xfrm>
            <a:off x="34925" y="1125538"/>
            <a:ext cx="8929688" cy="5183187"/>
            <a:chOff x="22" y="709"/>
            <a:chExt cx="5625" cy="3265"/>
          </a:xfrm>
        </p:grpSpPr>
        <p:sp>
          <p:nvSpPr>
            <p:cNvPr id="310277" name="Rectangle 4"/>
            <p:cNvSpPr>
              <a:spLocks noChangeArrowheads="1"/>
            </p:cNvSpPr>
            <p:nvPr/>
          </p:nvSpPr>
          <p:spPr bwMode="auto">
            <a:xfrm>
              <a:off x="113" y="709"/>
              <a:ext cx="5534" cy="3265"/>
            </a:xfrm>
            <a:prstGeom prst="rect">
              <a:avLst/>
            </a:prstGeom>
            <a:solidFill>
              <a:srgbClr val="C0C0C0">
                <a:alpha val="9019"/>
              </a:srgbClr>
            </a:solidFill>
            <a:ln w="9525" cap="rnd">
              <a:solidFill>
                <a:schemeClr val="tx1"/>
              </a:solidFill>
              <a:prstDash val="sysDot"/>
              <a:miter lim="800000"/>
              <a:headEnd/>
              <a:tailEnd/>
            </a:ln>
          </p:spPr>
          <p:txBody>
            <a:bodyPr wrap="none" anchor="ctr">
              <a:prstTxWarp prst="textNoShape">
                <a:avLst/>
              </a:prstTxWarp>
            </a:bodyPr>
            <a:lstStyle/>
            <a:p>
              <a:endParaRPr lang="it-IT"/>
            </a:p>
          </p:txBody>
        </p:sp>
        <p:sp>
          <p:nvSpPr>
            <p:cNvPr id="310278" name="Oval 5"/>
            <p:cNvSpPr>
              <a:spLocks noChangeArrowheads="1"/>
            </p:cNvSpPr>
            <p:nvPr/>
          </p:nvSpPr>
          <p:spPr bwMode="auto">
            <a:xfrm>
              <a:off x="112" y="800"/>
              <a:ext cx="5444" cy="2902"/>
            </a:xfrm>
            <a:prstGeom prst="ellipse">
              <a:avLst/>
            </a:prstGeom>
            <a:solidFill>
              <a:schemeClr val="accent1">
                <a:alpha val="10980"/>
              </a:schemeClr>
            </a:solidFill>
            <a:ln w="19050">
              <a:solidFill>
                <a:srgbClr val="0000CC"/>
              </a:solidFill>
              <a:prstDash val="sysDot"/>
              <a:round/>
              <a:headEnd/>
              <a:tailEnd/>
            </a:ln>
          </p:spPr>
          <p:txBody>
            <a:bodyPr wrap="none" anchor="ctr">
              <a:prstTxWarp prst="textNoShape">
                <a:avLst/>
              </a:prstTxWarp>
            </a:bodyPr>
            <a:lstStyle/>
            <a:p>
              <a:endParaRPr lang="it-IT"/>
            </a:p>
          </p:txBody>
        </p:sp>
        <p:sp>
          <p:nvSpPr>
            <p:cNvPr id="310279" name="Text Box 6"/>
            <p:cNvSpPr txBox="1">
              <a:spLocks noChangeArrowheads="1"/>
            </p:cNvSpPr>
            <p:nvPr/>
          </p:nvSpPr>
          <p:spPr bwMode="auto">
            <a:xfrm>
              <a:off x="1655" y="935"/>
              <a:ext cx="1573" cy="288"/>
            </a:xfrm>
            <a:prstGeom prst="rect">
              <a:avLst/>
            </a:prstGeom>
            <a:noFill/>
            <a:ln w="9525" cap="rnd">
              <a:noFill/>
              <a:prstDash val="sysDot"/>
              <a:miter lim="800000"/>
              <a:headEnd/>
              <a:tailEnd/>
            </a:ln>
          </p:spPr>
          <p:txBody>
            <a:bodyPr wrap="none">
              <a:prstTxWarp prst="textNoShape">
                <a:avLst/>
              </a:prstTxWarp>
              <a:spAutoFit/>
            </a:bodyPr>
            <a:lstStyle/>
            <a:p>
              <a:r>
                <a:rPr lang="it-IT">
                  <a:solidFill>
                    <a:srgbClr val="0000CC"/>
                  </a:solidFill>
                  <a:latin typeface="Comic Sans MS" pitchFamily="-107" charset="0"/>
                </a:rPr>
                <a:t>Argomenti validi</a:t>
              </a:r>
            </a:p>
          </p:txBody>
        </p:sp>
        <p:sp>
          <p:nvSpPr>
            <p:cNvPr id="310280" name="Text Box 7"/>
            <p:cNvSpPr txBox="1">
              <a:spLocks noChangeArrowheads="1"/>
            </p:cNvSpPr>
            <p:nvPr/>
          </p:nvSpPr>
          <p:spPr bwMode="auto">
            <a:xfrm>
              <a:off x="4604" y="3521"/>
              <a:ext cx="928" cy="366"/>
            </a:xfrm>
            <a:prstGeom prst="rect">
              <a:avLst/>
            </a:prstGeom>
            <a:noFill/>
            <a:ln w="9525" cap="rnd">
              <a:noFill/>
              <a:prstDash val="sysDot"/>
              <a:miter lim="800000"/>
              <a:headEnd/>
              <a:tailEnd/>
            </a:ln>
          </p:spPr>
          <p:txBody>
            <a:bodyPr>
              <a:prstTxWarp prst="textNoShape">
                <a:avLst/>
              </a:prstTxWarp>
              <a:spAutoFit/>
            </a:bodyPr>
            <a:lstStyle/>
            <a:p>
              <a:pPr algn="ctr">
                <a:lnSpc>
                  <a:spcPct val="80000"/>
                </a:lnSpc>
              </a:pPr>
              <a:r>
                <a:rPr lang="it-IT" sz="2000">
                  <a:latin typeface="Comic Sans MS" pitchFamily="-107" charset="0"/>
                </a:rPr>
                <a:t>Argomenti non validi</a:t>
              </a:r>
            </a:p>
          </p:txBody>
        </p:sp>
        <p:sp>
          <p:nvSpPr>
            <p:cNvPr id="310281" name="Oval 8"/>
            <p:cNvSpPr>
              <a:spLocks noChangeArrowheads="1"/>
            </p:cNvSpPr>
            <p:nvPr/>
          </p:nvSpPr>
          <p:spPr bwMode="auto">
            <a:xfrm>
              <a:off x="112" y="1253"/>
              <a:ext cx="3811" cy="1860"/>
            </a:xfrm>
            <a:prstGeom prst="ellipse">
              <a:avLst/>
            </a:prstGeom>
            <a:solidFill>
              <a:srgbClr val="FFCC00">
                <a:alpha val="9019"/>
              </a:srgbClr>
            </a:solidFill>
            <a:ln w="9525" cap="rnd">
              <a:solidFill>
                <a:schemeClr val="tx1"/>
              </a:solidFill>
              <a:prstDash val="sysDot"/>
              <a:round/>
              <a:headEnd/>
              <a:tailEnd/>
            </a:ln>
          </p:spPr>
          <p:txBody>
            <a:bodyPr wrap="none" anchor="ctr">
              <a:prstTxWarp prst="textNoShape">
                <a:avLst/>
              </a:prstTxWarp>
            </a:bodyPr>
            <a:lstStyle/>
            <a:p>
              <a:endParaRPr lang="it-IT"/>
            </a:p>
          </p:txBody>
        </p:sp>
        <p:sp>
          <p:nvSpPr>
            <p:cNvPr id="310282" name="Oval 9"/>
            <p:cNvSpPr>
              <a:spLocks noChangeArrowheads="1"/>
            </p:cNvSpPr>
            <p:nvPr/>
          </p:nvSpPr>
          <p:spPr bwMode="auto">
            <a:xfrm>
              <a:off x="1791" y="1209"/>
              <a:ext cx="3719" cy="1859"/>
            </a:xfrm>
            <a:prstGeom prst="ellipse">
              <a:avLst/>
            </a:prstGeom>
            <a:solidFill>
              <a:srgbClr val="99CC00">
                <a:alpha val="9019"/>
              </a:srgbClr>
            </a:solidFill>
            <a:ln w="9525" cap="rnd">
              <a:solidFill>
                <a:schemeClr val="tx1"/>
              </a:solidFill>
              <a:prstDash val="sysDot"/>
              <a:round/>
              <a:headEnd/>
              <a:tailEnd/>
            </a:ln>
          </p:spPr>
          <p:txBody>
            <a:bodyPr wrap="none" anchor="ctr">
              <a:prstTxWarp prst="textNoShape">
                <a:avLst/>
              </a:prstTxWarp>
            </a:bodyPr>
            <a:lstStyle/>
            <a:p>
              <a:endParaRPr lang="it-IT"/>
            </a:p>
          </p:txBody>
        </p:sp>
        <p:sp>
          <p:nvSpPr>
            <p:cNvPr id="310283" name="Text Box 10"/>
            <p:cNvSpPr txBox="1">
              <a:spLocks noChangeArrowheads="1"/>
            </p:cNvSpPr>
            <p:nvPr/>
          </p:nvSpPr>
          <p:spPr bwMode="auto">
            <a:xfrm>
              <a:off x="1881" y="1888"/>
              <a:ext cx="2049" cy="472"/>
            </a:xfrm>
            <a:prstGeom prst="rect">
              <a:avLst/>
            </a:prstGeom>
            <a:noFill/>
            <a:ln w="9525" cap="rnd">
              <a:noFill/>
              <a:prstDash val="sysDot"/>
              <a:miter lim="800000"/>
              <a:headEnd/>
              <a:tailEnd/>
            </a:ln>
          </p:spPr>
          <p:txBody>
            <a:bodyPr>
              <a:prstTxWarp prst="textNoShape">
                <a:avLst/>
              </a:prstTxWarp>
              <a:spAutoFit/>
            </a:bodyPr>
            <a:lstStyle/>
            <a:p>
              <a:pPr algn="ctr">
                <a:lnSpc>
                  <a:spcPct val="80000"/>
                </a:lnSpc>
              </a:pPr>
              <a:r>
                <a:rPr lang="it-IT">
                  <a:latin typeface="Comic Sans MS" pitchFamily="-107" charset="0"/>
                </a:rPr>
                <a:t>Argomenti corretti </a:t>
              </a:r>
            </a:p>
            <a:p>
              <a:pPr algn="ctr">
                <a:lnSpc>
                  <a:spcPct val="80000"/>
                </a:lnSpc>
              </a:pPr>
              <a:r>
                <a:rPr lang="it-IT">
                  <a:latin typeface="Comic Sans MS" pitchFamily="-107" charset="0"/>
                </a:rPr>
                <a:t>e</a:t>
              </a:r>
            </a:p>
            <a:p>
              <a:pPr algn="ctr">
                <a:lnSpc>
                  <a:spcPct val="80000"/>
                </a:lnSpc>
              </a:pPr>
              <a:r>
                <a:rPr lang="it-IT">
                  <a:latin typeface="Comic Sans MS" pitchFamily="-107" charset="0"/>
                </a:rPr>
                <a:t>formalmente validi</a:t>
              </a:r>
            </a:p>
          </p:txBody>
        </p:sp>
        <p:sp>
          <p:nvSpPr>
            <p:cNvPr id="310284" name="Text Box 11"/>
            <p:cNvSpPr txBox="1">
              <a:spLocks noChangeArrowheads="1"/>
            </p:cNvSpPr>
            <p:nvPr/>
          </p:nvSpPr>
          <p:spPr bwMode="auto">
            <a:xfrm>
              <a:off x="22" y="1888"/>
              <a:ext cx="1886" cy="472"/>
            </a:xfrm>
            <a:prstGeom prst="rect">
              <a:avLst/>
            </a:prstGeom>
            <a:noFill/>
            <a:ln w="9525" cap="rnd">
              <a:noFill/>
              <a:prstDash val="sysDot"/>
              <a:miter lim="800000"/>
              <a:headEnd/>
              <a:tailEnd/>
            </a:ln>
          </p:spPr>
          <p:txBody>
            <a:bodyPr>
              <a:prstTxWarp prst="textNoShape">
                <a:avLst/>
              </a:prstTxWarp>
              <a:spAutoFit/>
            </a:bodyPr>
            <a:lstStyle/>
            <a:p>
              <a:pPr algn="ctr">
                <a:lnSpc>
                  <a:spcPct val="80000"/>
                </a:lnSpc>
              </a:pPr>
              <a:r>
                <a:rPr lang="it-IT">
                  <a:latin typeface="Comic Sans MS" pitchFamily="-107" charset="0"/>
                </a:rPr>
                <a:t>Argomenti corretti </a:t>
              </a:r>
            </a:p>
            <a:p>
              <a:pPr algn="ctr">
                <a:lnSpc>
                  <a:spcPct val="80000"/>
                </a:lnSpc>
              </a:pPr>
              <a:r>
                <a:rPr lang="it-IT">
                  <a:latin typeface="Comic Sans MS" pitchFamily="-107" charset="0"/>
                </a:rPr>
                <a:t>ma </a:t>
              </a:r>
            </a:p>
            <a:p>
              <a:pPr algn="ctr">
                <a:lnSpc>
                  <a:spcPct val="80000"/>
                </a:lnSpc>
              </a:pPr>
              <a:r>
                <a:rPr lang="it-IT">
                  <a:solidFill>
                    <a:srgbClr val="FF0000"/>
                  </a:solidFill>
                  <a:latin typeface="Comic Sans MS" pitchFamily="-107" charset="0"/>
                </a:rPr>
                <a:t>non formalmente validi</a:t>
              </a:r>
            </a:p>
          </p:txBody>
        </p:sp>
        <p:sp>
          <p:nvSpPr>
            <p:cNvPr id="310285" name="Text Box 12"/>
            <p:cNvSpPr txBox="1">
              <a:spLocks noChangeArrowheads="1"/>
            </p:cNvSpPr>
            <p:nvPr/>
          </p:nvSpPr>
          <p:spPr bwMode="auto">
            <a:xfrm>
              <a:off x="3923" y="1888"/>
              <a:ext cx="1523" cy="472"/>
            </a:xfrm>
            <a:prstGeom prst="rect">
              <a:avLst/>
            </a:prstGeom>
            <a:noFill/>
            <a:ln w="9525" cap="rnd">
              <a:noFill/>
              <a:prstDash val="sysDot"/>
              <a:miter lim="800000"/>
              <a:headEnd/>
              <a:tailEnd/>
            </a:ln>
          </p:spPr>
          <p:txBody>
            <a:bodyPr>
              <a:prstTxWarp prst="textNoShape">
                <a:avLst/>
              </a:prstTxWarp>
              <a:spAutoFit/>
            </a:bodyPr>
            <a:lstStyle/>
            <a:p>
              <a:pPr algn="ctr">
                <a:lnSpc>
                  <a:spcPct val="80000"/>
                </a:lnSpc>
              </a:pPr>
              <a:r>
                <a:rPr lang="it-IT">
                  <a:latin typeface="Comic Sans MS" pitchFamily="-107" charset="0"/>
                </a:rPr>
                <a:t>Argomenti </a:t>
              </a:r>
              <a:r>
                <a:rPr lang="it-IT">
                  <a:solidFill>
                    <a:srgbClr val="FF0000"/>
                  </a:solidFill>
                  <a:latin typeface="Comic Sans MS" pitchFamily="-107" charset="0"/>
                </a:rPr>
                <a:t>scorretti</a:t>
              </a:r>
              <a:r>
                <a:rPr lang="it-IT">
                  <a:latin typeface="Comic Sans MS" pitchFamily="-107" charset="0"/>
                </a:rPr>
                <a:t> e </a:t>
              </a:r>
            </a:p>
            <a:p>
              <a:pPr algn="ctr">
                <a:lnSpc>
                  <a:spcPct val="80000"/>
                </a:lnSpc>
              </a:pPr>
              <a:r>
                <a:rPr lang="it-IT">
                  <a:latin typeface="Comic Sans MS" pitchFamily="-107" charset="0"/>
                </a:rPr>
                <a:t>formalmente validi</a:t>
              </a:r>
            </a:p>
          </p:txBody>
        </p:sp>
        <p:sp>
          <p:nvSpPr>
            <p:cNvPr id="310286" name="Text Box 13"/>
            <p:cNvSpPr txBox="1">
              <a:spLocks noChangeArrowheads="1"/>
            </p:cNvSpPr>
            <p:nvPr/>
          </p:nvSpPr>
          <p:spPr bwMode="auto">
            <a:xfrm>
              <a:off x="1791" y="3113"/>
              <a:ext cx="1679" cy="472"/>
            </a:xfrm>
            <a:prstGeom prst="rect">
              <a:avLst/>
            </a:prstGeom>
            <a:noFill/>
            <a:ln w="9525" cap="rnd">
              <a:noFill/>
              <a:prstDash val="sysDot"/>
              <a:miter lim="800000"/>
              <a:headEnd/>
              <a:tailEnd/>
            </a:ln>
          </p:spPr>
          <p:txBody>
            <a:bodyPr>
              <a:prstTxWarp prst="textNoShape">
                <a:avLst/>
              </a:prstTxWarp>
              <a:spAutoFit/>
            </a:bodyPr>
            <a:lstStyle/>
            <a:p>
              <a:pPr algn="ctr">
                <a:lnSpc>
                  <a:spcPct val="80000"/>
                </a:lnSpc>
              </a:pPr>
              <a:r>
                <a:rPr lang="it-IT">
                  <a:latin typeface="Comic Sans MS" pitchFamily="-107" charset="0"/>
                </a:rPr>
                <a:t>Argomenti </a:t>
              </a:r>
              <a:r>
                <a:rPr lang="it-IT">
                  <a:solidFill>
                    <a:srgbClr val="FF0000"/>
                  </a:solidFill>
                  <a:latin typeface="Comic Sans MS" pitchFamily="-107" charset="0"/>
                </a:rPr>
                <a:t>scorretti </a:t>
              </a:r>
            </a:p>
            <a:p>
              <a:pPr algn="ctr">
                <a:lnSpc>
                  <a:spcPct val="80000"/>
                </a:lnSpc>
              </a:pPr>
              <a:r>
                <a:rPr lang="it-IT">
                  <a:latin typeface="Comic Sans MS" pitchFamily="-107" charset="0"/>
                </a:rPr>
                <a:t>e</a:t>
              </a:r>
              <a:endParaRPr lang="it-IT" sz="1000">
                <a:latin typeface="Comic Sans MS" pitchFamily="-107" charset="0"/>
              </a:endParaRPr>
            </a:p>
            <a:p>
              <a:pPr algn="ctr">
                <a:lnSpc>
                  <a:spcPct val="80000"/>
                </a:lnSpc>
              </a:pPr>
              <a:r>
                <a:rPr lang="it-IT">
                  <a:latin typeface="Comic Sans MS" pitchFamily="-107" charset="0"/>
                </a:rPr>
                <a:t> </a:t>
              </a:r>
              <a:r>
                <a:rPr lang="it-IT">
                  <a:solidFill>
                    <a:srgbClr val="FF0000"/>
                  </a:solidFill>
                  <a:latin typeface="Comic Sans MS" pitchFamily="-107" charset="0"/>
                </a:rPr>
                <a:t>non formalmente validi</a:t>
              </a:r>
            </a:p>
          </p:txBody>
        </p:sp>
        <p:sp>
          <p:nvSpPr>
            <p:cNvPr id="310287" name="Text Box 14"/>
            <p:cNvSpPr txBox="1">
              <a:spLocks noChangeArrowheads="1"/>
            </p:cNvSpPr>
            <p:nvPr/>
          </p:nvSpPr>
          <p:spPr bwMode="auto">
            <a:xfrm>
              <a:off x="2789" y="1480"/>
              <a:ext cx="272" cy="365"/>
            </a:xfrm>
            <a:prstGeom prst="rect">
              <a:avLst/>
            </a:prstGeom>
            <a:noFill/>
            <a:ln w="9525" cap="rnd">
              <a:noFill/>
              <a:prstDash val="sysDot"/>
              <a:miter lim="800000"/>
              <a:headEnd/>
              <a:tailEnd/>
            </a:ln>
          </p:spPr>
          <p:txBody>
            <a:bodyPr wrap="none">
              <a:prstTxWarp prst="textNoShape">
                <a:avLst/>
              </a:prstTxWarp>
              <a:spAutoFit/>
            </a:bodyPr>
            <a:lstStyle/>
            <a:p>
              <a:r>
                <a:rPr lang="it-IT" sz="3200" b="1">
                  <a:latin typeface="Comic Sans MS" pitchFamily="-107" charset="0"/>
                </a:rPr>
                <a:t>1</a:t>
              </a:r>
            </a:p>
          </p:txBody>
        </p:sp>
        <p:sp>
          <p:nvSpPr>
            <p:cNvPr id="310288" name="Text Box 15"/>
            <p:cNvSpPr txBox="1">
              <a:spLocks noChangeArrowheads="1"/>
            </p:cNvSpPr>
            <p:nvPr/>
          </p:nvSpPr>
          <p:spPr bwMode="auto">
            <a:xfrm>
              <a:off x="838" y="2527"/>
              <a:ext cx="272" cy="304"/>
            </a:xfrm>
            <a:prstGeom prst="rect">
              <a:avLst/>
            </a:prstGeom>
            <a:noFill/>
            <a:ln w="9525" cap="rnd">
              <a:noFill/>
              <a:prstDash val="sysDot"/>
              <a:miter lim="800000"/>
              <a:headEnd/>
              <a:tailEnd/>
            </a:ln>
          </p:spPr>
          <p:txBody>
            <a:bodyPr wrap="none">
              <a:prstTxWarp prst="textNoShape">
                <a:avLst/>
              </a:prstTxWarp>
              <a:spAutoFit/>
            </a:bodyPr>
            <a:lstStyle/>
            <a:p>
              <a:pPr>
                <a:lnSpc>
                  <a:spcPct val="80000"/>
                </a:lnSpc>
              </a:pPr>
              <a:r>
                <a:rPr lang="it-IT" sz="3200" b="1">
                  <a:latin typeface="Comic Sans MS" pitchFamily="-107" charset="0"/>
                </a:rPr>
                <a:t>2</a:t>
              </a:r>
            </a:p>
          </p:txBody>
        </p:sp>
        <p:sp>
          <p:nvSpPr>
            <p:cNvPr id="310289" name="Text Box 16"/>
            <p:cNvSpPr txBox="1">
              <a:spLocks noChangeArrowheads="1"/>
            </p:cNvSpPr>
            <p:nvPr/>
          </p:nvSpPr>
          <p:spPr bwMode="auto">
            <a:xfrm>
              <a:off x="4014" y="2527"/>
              <a:ext cx="272" cy="304"/>
            </a:xfrm>
            <a:prstGeom prst="rect">
              <a:avLst/>
            </a:prstGeom>
            <a:noFill/>
            <a:ln w="9525" cap="rnd">
              <a:noFill/>
              <a:prstDash val="sysDot"/>
              <a:miter lim="800000"/>
              <a:headEnd/>
              <a:tailEnd/>
            </a:ln>
          </p:spPr>
          <p:txBody>
            <a:bodyPr wrap="none">
              <a:prstTxWarp prst="textNoShape">
                <a:avLst/>
              </a:prstTxWarp>
              <a:spAutoFit/>
            </a:bodyPr>
            <a:lstStyle/>
            <a:p>
              <a:pPr>
                <a:lnSpc>
                  <a:spcPct val="80000"/>
                </a:lnSpc>
              </a:pPr>
              <a:r>
                <a:rPr lang="it-IT" sz="3200" b="1">
                  <a:latin typeface="Comic Sans MS" pitchFamily="-107" charset="0"/>
                </a:rPr>
                <a:t>3</a:t>
              </a:r>
            </a:p>
          </p:txBody>
        </p:sp>
        <p:sp>
          <p:nvSpPr>
            <p:cNvPr id="310290" name="Text Box 17"/>
            <p:cNvSpPr txBox="1">
              <a:spLocks noChangeArrowheads="1"/>
            </p:cNvSpPr>
            <p:nvPr/>
          </p:nvSpPr>
          <p:spPr bwMode="auto">
            <a:xfrm>
              <a:off x="1565" y="3207"/>
              <a:ext cx="272" cy="304"/>
            </a:xfrm>
            <a:prstGeom prst="rect">
              <a:avLst/>
            </a:prstGeom>
            <a:noFill/>
            <a:ln w="9525" cap="rnd">
              <a:noFill/>
              <a:prstDash val="sysDot"/>
              <a:miter lim="800000"/>
              <a:headEnd/>
              <a:tailEnd/>
            </a:ln>
          </p:spPr>
          <p:txBody>
            <a:bodyPr wrap="none">
              <a:prstTxWarp prst="textNoShape">
                <a:avLst/>
              </a:prstTxWarp>
              <a:spAutoFit/>
            </a:bodyPr>
            <a:lstStyle/>
            <a:p>
              <a:pPr>
                <a:lnSpc>
                  <a:spcPct val="80000"/>
                </a:lnSpc>
              </a:pPr>
              <a:r>
                <a:rPr lang="it-IT" sz="3200" b="1">
                  <a:latin typeface="Comic Sans MS" pitchFamily="-107" charset="0"/>
                </a:rPr>
                <a:t>4</a:t>
              </a:r>
            </a:p>
          </p:txBody>
        </p:sp>
        <p:sp>
          <p:nvSpPr>
            <p:cNvPr id="310291" name="Text Box 18"/>
            <p:cNvSpPr txBox="1">
              <a:spLocks noChangeArrowheads="1"/>
            </p:cNvSpPr>
            <p:nvPr/>
          </p:nvSpPr>
          <p:spPr bwMode="auto">
            <a:xfrm>
              <a:off x="4377" y="3521"/>
              <a:ext cx="272" cy="304"/>
            </a:xfrm>
            <a:prstGeom prst="rect">
              <a:avLst/>
            </a:prstGeom>
            <a:noFill/>
            <a:ln w="9525" cap="rnd">
              <a:noFill/>
              <a:prstDash val="sysDot"/>
              <a:miter lim="800000"/>
              <a:headEnd/>
              <a:tailEnd/>
            </a:ln>
          </p:spPr>
          <p:txBody>
            <a:bodyPr>
              <a:prstTxWarp prst="textNoShape">
                <a:avLst/>
              </a:prstTxWarp>
              <a:spAutoFit/>
            </a:bodyPr>
            <a:lstStyle/>
            <a:p>
              <a:pPr>
                <a:lnSpc>
                  <a:spcPct val="80000"/>
                </a:lnSpc>
              </a:pPr>
              <a:r>
                <a:rPr lang="it-IT" sz="3200" b="1">
                  <a:latin typeface="Comic Sans MS" pitchFamily="-107" charset="0"/>
                </a:rPr>
                <a:t>5</a:t>
              </a:r>
            </a:p>
          </p:txBody>
        </p:sp>
      </p:grpSp>
    </p:spTree>
  </p:cSld>
  <p:clrMapOvr>
    <a:masterClrMapping/>
  </p:clrMapOvr>
  <p:timing>
    <p:tnLst>
      <p:par>
        <p:cTn id="1" dur="indefinite" restart="never" nodeType="tmRoot"/>
      </p:par>
    </p:tnLst>
  </p:timing>
</p:sld>
</file>

<file path=ppt/slides/slide16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72706" name="Segnaposto numero diapositiva 3"/>
          <p:cNvSpPr>
            <a:spLocks noGrp="1"/>
          </p:cNvSpPr>
          <p:nvPr>
            <p:ph type="sldNum" sz="quarter" idx="12"/>
          </p:nvPr>
        </p:nvSpPr>
        <p:spPr/>
        <p:txBody>
          <a:bodyPr/>
          <a:lstStyle/>
          <a:p>
            <a:pPr>
              <a:defRPr/>
            </a:pPr>
            <a:fld id="{68DE6302-425A-8545-BA3D-B2C6A5A9BC91}" type="slidenum">
              <a:rPr lang="it-IT"/>
              <a:pPr>
                <a:defRPr/>
              </a:pPr>
              <a:t>166</a:t>
            </a:fld>
            <a:endParaRPr lang="it-IT"/>
          </a:p>
        </p:txBody>
      </p:sp>
      <p:sp>
        <p:nvSpPr>
          <p:cNvPr id="315395" name="Oval 2"/>
          <p:cNvSpPr>
            <a:spLocks noChangeArrowheads="1"/>
          </p:cNvSpPr>
          <p:nvPr/>
        </p:nvSpPr>
        <p:spPr bwMode="auto">
          <a:xfrm>
            <a:off x="898525" y="2492375"/>
            <a:ext cx="1728788" cy="1800225"/>
          </a:xfrm>
          <a:prstGeom prst="ellipse">
            <a:avLst/>
          </a:prstGeom>
          <a:solidFill>
            <a:schemeClr val="bg1">
              <a:alpha val="61176"/>
            </a:schemeClr>
          </a:solidFill>
          <a:ln w="9525" cap="rnd">
            <a:solidFill>
              <a:schemeClr val="tx1"/>
            </a:solidFill>
            <a:prstDash val="sysDot"/>
            <a:round/>
            <a:headEnd/>
            <a:tailEnd/>
          </a:ln>
        </p:spPr>
        <p:txBody>
          <a:bodyPr wrap="none" anchor="ctr">
            <a:prstTxWarp prst="textNoShape">
              <a:avLst/>
            </a:prstTxWarp>
          </a:bodyPr>
          <a:lstStyle/>
          <a:p>
            <a:pPr eaLnBrk="0" hangingPunct="0"/>
            <a:endParaRPr lang="it-IT">
              <a:latin typeface="Calibri" pitchFamily="-108" charset="0"/>
            </a:endParaRPr>
          </a:p>
        </p:txBody>
      </p:sp>
      <p:sp>
        <p:nvSpPr>
          <p:cNvPr id="315396" name="Rectangle 3"/>
          <p:cNvSpPr>
            <a:spLocks noChangeArrowheads="1"/>
          </p:cNvSpPr>
          <p:nvPr/>
        </p:nvSpPr>
        <p:spPr bwMode="auto">
          <a:xfrm>
            <a:off x="323850" y="1076325"/>
            <a:ext cx="8351838" cy="4800600"/>
          </a:xfrm>
          <a:prstGeom prst="rect">
            <a:avLst/>
          </a:prstGeom>
          <a:solidFill>
            <a:srgbClr val="FFFFCC">
              <a:alpha val="29019"/>
            </a:srgbClr>
          </a:solidFill>
          <a:ln w="9525">
            <a:solidFill>
              <a:schemeClr val="tx1"/>
            </a:solidFill>
            <a:prstDash val="sysDot"/>
            <a:miter lim="800000"/>
            <a:headEnd/>
            <a:tailEnd/>
          </a:ln>
        </p:spPr>
        <p:txBody>
          <a:bodyPr wrap="none" anchor="ctr">
            <a:prstTxWarp prst="textNoShape">
              <a:avLst/>
            </a:prstTxWarp>
          </a:bodyPr>
          <a:lstStyle/>
          <a:p>
            <a:pPr algn="ctr" eaLnBrk="0" hangingPunct="0"/>
            <a:endParaRPr lang="it-IT">
              <a:latin typeface="Calibri" pitchFamily="-108" charset="0"/>
            </a:endParaRPr>
          </a:p>
        </p:txBody>
      </p:sp>
      <p:sp>
        <p:nvSpPr>
          <p:cNvPr id="164868" name="Rectangle 4"/>
          <p:cNvSpPr>
            <a:spLocks noChangeArrowheads="1"/>
          </p:cNvSpPr>
          <p:nvPr/>
        </p:nvSpPr>
        <p:spPr bwMode="auto">
          <a:xfrm>
            <a:off x="1979613" y="1916113"/>
            <a:ext cx="6537325" cy="2124075"/>
          </a:xfrm>
          <a:prstGeom prst="rect">
            <a:avLst/>
          </a:prstGeom>
          <a:noFill/>
          <a:ln w="9525">
            <a:noFill/>
            <a:prstDash val="sysDot"/>
            <a:miter lim="800000"/>
            <a:headEnd/>
            <a:tailEnd/>
          </a:ln>
          <a:effectLst/>
        </p:spPr>
        <p:txBody>
          <a:bodyPr>
            <a:prstTxWarp prst="textNoShape">
              <a:avLst/>
            </a:prstTxWarp>
            <a:spAutoFit/>
          </a:bodyPr>
          <a:lstStyle/>
          <a:p>
            <a:pPr algn="ctr" eaLnBrk="0" fontAlgn="auto" hangingPunct="0">
              <a:spcBef>
                <a:spcPts val="0"/>
              </a:spcBef>
              <a:spcAft>
                <a:spcPts val="0"/>
              </a:spcAft>
              <a:defRPr/>
            </a:pPr>
            <a:r>
              <a:rPr lang="it-IT" sz="4400" b="1" dirty="0">
                <a:effectLst>
                  <a:outerShdw blurRad="38100" dist="38100" dir="2700000" algn="tl">
                    <a:srgbClr val="DDDDDD"/>
                  </a:outerShdw>
                </a:effectLst>
                <a:latin typeface="Arial" charset="0"/>
                <a:ea typeface="ＭＳ Ｐゴシック" charset="-128"/>
                <a:cs typeface="ＭＳ Ｐゴシック" charset="-128"/>
              </a:rPr>
              <a:t>LA VALUTAZIONE DELLE </a:t>
            </a:r>
          </a:p>
          <a:p>
            <a:pPr algn="ctr" eaLnBrk="0" fontAlgn="auto" hangingPunct="0">
              <a:spcBef>
                <a:spcPts val="0"/>
              </a:spcBef>
              <a:spcAft>
                <a:spcPts val="0"/>
              </a:spcAft>
              <a:defRPr/>
            </a:pPr>
            <a:r>
              <a:rPr lang="it-IT" sz="4400" b="1" dirty="0">
                <a:effectLst>
                  <a:outerShdw blurRad="38100" dist="38100" dir="2700000" algn="tl">
                    <a:srgbClr val="DDDDDD"/>
                  </a:outerShdw>
                </a:effectLst>
                <a:latin typeface="Arial" charset="0"/>
                <a:ea typeface="ＭＳ Ｐゴシック" charset="-128"/>
                <a:cs typeface="ＭＳ Ｐゴシック" charset="-128"/>
              </a:rPr>
              <a:t>COMPETENZE</a:t>
            </a:r>
          </a:p>
        </p:txBody>
      </p:sp>
      <p:sp>
        <p:nvSpPr>
          <p:cNvPr id="164869" name="Rectangle 5"/>
          <p:cNvSpPr>
            <a:spLocks noChangeArrowheads="1"/>
          </p:cNvSpPr>
          <p:nvPr/>
        </p:nvSpPr>
        <p:spPr bwMode="auto">
          <a:xfrm>
            <a:off x="1476375" y="2892425"/>
            <a:ext cx="617538" cy="823913"/>
          </a:xfrm>
          <a:prstGeom prst="rect">
            <a:avLst/>
          </a:prstGeom>
          <a:noFill/>
          <a:ln w="9525" cap="rnd">
            <a:noFill/>
            <a:prstDash val="sysDot"/>
            <a:miter lim="800000"/>
            <a:headEnd/>
            <a:tailEnd/>
          </a:ln>
          <a:effectLst/>
        </p:spPr>
        <p:txBody>
          <a:bodyPr wrap="none">
            <a:spAutoFit/>
          </a:bodyPr>
          <a:lstStyle/>
          <a:p>
            <a:pPr eaLnBrk="0" fontAlgn="auto" hangingPunct="0">
              <a:spcBef>
                <a:spcPts val="0"/>
              </a:spcBef>
              <a:spcAft>
                <a:spcPts val="0"/>
              </a:spcAft>
              <a:defRPr/>
            </a:pPr>
            <a:r>
              <a:rPr lang="it-IT" sz="4800" b="1" dirty="0" err="1" smtClean="0">
                <a:solidFill>
                  <a:srgbClr val="FF3300"/>
                </a:solidFill>
                <a:effectLst>
                  <a:outerShdw blurRad="38100" dist="38100" dir="2700000" algn="tl">
                    <a:srgbClr val="DDDDDD"/>
                  </a:outerShdw>
                </a:effectLst>
                <a:latin typeface="Verdana" charset="0"/>
                <a:ea typeface="+mn-ea"/>
                <a:cs typeface="+mn-cs"/>
              </a:rPr>
              <a:t>5</a:t>
            </a:r>
            <a:endParaRPr lang="it-IT" sz="4800" b="1" dirty="0">
              <a:solidFill>
                <a:srgbClr val="FF3300"/>
              </a:solidFill>
              <a:effectLst>
                <a:outerShdw blurRad="38100" dist="38100" dir="2700000" algn="tl">
                  <a:srgbClr val="DDDDDD"/>
                </a:outerShdw>
              </a:effectLst>
              <a:latin typeface="Verdana" charset="0"/>
              <a:ea typeface="+mn-ea"/>
              <a:cs typeface="+mn-cs"/>
            </a:endParaRPr>
          </a:p>
        </p:txBody>
      </p:sp>
    </p:spTree>
  </p:cSld>
  <p:clrMapOvr>
    <a:masterClrMapping/>
  </p:clrMapOvr>
  <p:transition>
    <p:dissolve/>
  </p:transition>
  <p:timing>
    <p:tnLst>
      <p:par>
        <p:cTn id="1" dur="indefinite" restart="never" nodeType="tmRoot"/>
      </p:par>
    </p:tnLst>
  </p:timing>
</p:sld>
</file>

<file path=ppt/slides/slide16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317442" name="CasellaDiTesto 1"/>
          <p:cNvSpPr txBox="1">
            <a:spLocks noChangeArrowheads="1"/>
          </p:cNvSpPr>
          <p:nvPr/>
        </p:nvSpPr>
        <p:spPr bwMode="auto">
          <a:xfrm>
            <a:off x="2557463" y="117475"/>
            <a:ext cx="4873625" cy="708025"/>
          </a:xfrm>
          <a:prstGeom prst="rect">
            <a:avLst/>
          </a:prstGeom>
          <a:noFill/>
          <a:ln w="9525">
            <a:noFill/>
            <a:miter lim="800000"/>
            <a:headEnd/>
            <a:tailEnd/>
          </a:ln>
        </p:spPr>
        <p:txBody>
          <a:bodyPr>
            <a:prstTxWarp prst="textNoShape">
              <a:avLst/>
            </a:prstTxWarp>
            <a:spAutoFit/>
          </a:bodyPr>
          <a:lstStyle/>
          <a:p>
            <a:r>
              <a:rPr lang="it-IT" sz="4000" b="1"/>
              <a:t>EMPOWERMENT</a:t>
            </a:r>
          </a:p>
        </p:txBody>
      </p:sp>
      <p:sp>
        <p:nvSpPr>
          <p:cNvPr id="317443" name="CasellaDiTesto 2"/>
          <p:cNvSpPr txBox="1">
            <a:spLocks noChangeArrowheads="1"/>
          </p:cNvSpPr>
          <p:nvPr/>
        </p:nvSpPr>
        <p:spPr bwMode="auto">
          <a:xfrm>
            <a:off x="109538" y="950913"/>
            <a:ext cx="8890000" cy="5016500"/>
          </a:xfrm>
          <a:prstGeom prst="rect">
            <a:avLst/>
          </a:prstGeom>
          <a:noFill/>
          <a:ln w="9525">
            <a:noFill/>
            <a:miter lim="800000"/>
            <a:headEnd/>
            <a:tailEnd/>
          </a:ln>
        </p:spPr>
        <p:txBody>
          <a:bodyPr>
            <a:prstTxWarp prst="textNoShape">
              <a:avLst/>
            </a:prstTxWarp>
            <a:spAutoFit/>
          </a:bodyPr>
          <a:lstStyle/>
          <a:p>
            <a:pPr algn="just"/>
            <a:r>
              <a:rPr lang="it-IT" sz="2000"/>
              <a:t>Si tratta di un concetto che fa riferimento all'accrescimento culturale e all’incremento della disponibilità di conoscenze e competenze di una persona, e proprio per questo è spesso associato allo sviluppo della fiducia nelle proprie capacità e dell’autostima, in quanto significa “sentire di avere potere” o “sentire di essere in grado di fare”.  </a:t>
            </a:r>
          </a:p>
          <a:p>
            <a:pPr algn="just"/>
            <a:r>
              <a:rPr lang="it-IT" sz="2000"/>
              <a:t>Applicato alla valutazione questo termine implica il ricorso ad alcuni indicatori ritenuti essenziali per misurare il miglioramento (o il peggioramento) della performance di uno studente rispetto a una o più competenze considerate cruciali nel processo di apprendimento. Ciascun insegnante può così esprimere - per ciascuno degli indicatori associati alla competenza analizzata - il miglioramento o il peggioramento rispetto alla valutazione precedente, su una scala che comprende per ciascun indicatore, ad esempio,  un valore 0 (nessuna variazione), 3 valori negativi (peggioramento) e 3 valori positivi (miglioramento). L'attivazione di questo metodo presuppone l'assegnazione di un valore di default uguale a 0 agli indicatori predefiniti, sulla base del quale si indicheranno successivamente le variazioni riscontrate. </a:t>
            </a:r>
          </a:p>
        </p:txBody>
      </p:sp>
    </p:spTree>
  </p:cSld>
  <p:clrMapOvr>
    <a:masterClrMapping/>
  </p:clrMapOvr>
  <p:timing>
    <p:tnLst>
      <p:par>
        <p:cTn id="1" dur="indefinite" restart="never" nodeType="tmRoot"/>
      </p:par>
    </p:tnLst>
  </p:timing>
</p:sld>
</file>

<file path=ppt/slides/slide16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318466" name="CasellaDiTesto 1"/>
          <p:cNvSpPr txBox="1">
            <a:spLocks noChangeArrowheads="1"/>
          </p:cNvSpPr>
          <p:nvPr/>
        </p:nvSpPr>
        <p:spPr bwMode="auto">
          <a:xfrm>
            <a:off x="2557463" y="117475"/>
            <a:ext cx="4873625" cy="708025"/>
          </a:xfrm>
          <a:prstGeom prst="rect">
            <a:avLst/>
          </a:prstGeom>
          <a:noFill/>
          <a:ln w="9525">
            <a:noFill/>
            <a:miter lim="800000"/>
            <a:headEnd/>
            <a:tailEnd/>
          </a:ln>
        </p:spPr>
        <p:txBody>
          <a:bodyPr>
            <a:prstTxWarp prst="textNoShape">
              <a:avLst/>
            </a:prstTxWarp>
            <a:spAutoFit/>
          </a:bodyPr>
          <a:lstStyle/>
          <a:p>
            <a:r>
              <a:rPr lang="it-IT" sz="4000" b="1"/>
              <a:t>EMPOWERMENT</a:t>
            </a:r>
          </a:p>
        </p:txBody>
      </p:sp>
      <p:sp>
        <p:nvSpPr>
          <p:cNvPr id="318467" name="CasellaDiTesto 2"/>
          <p:cNvSpPr txBox="1">
            <a:spLocks noChangeArrowheads="1"/>
          </p:cNvSpPr>
          <p:nvPr/>
        </p:nvSpPr>
        <p:spPr bwMode="auto">
          <a:xfrm>
            <a:off x="109538" y="950913"/>
            <a:ext cx="8890000" cy="4892675"/>
          </a:xfrm>
          <a:prstGeom prst="rect">
            <a:avLst/>
          </a:prstGeom>
          <a:noFill/>
          <a:ln w="9525">
            <a:noFill/>
            <a:miter lim="800000"/>
            <a:headEnd/>
            <a:tailEnd/>
          </a:ln>
        </p:spPr>
        <p:txBody>
          <a:bodyPr>
            <a:prstTxWarp prst="textNoShape">
              <a:avLst/>
            </a:prstTxWarp>
            <a:spAutoFit/>
          </a:bodyPr>
          <a:lstStyle/>
          <a:p>
            <a:pPr algn="just"/>
            <a:r>
              <a:rPr lang="it-IT" sz="2400"/>
              <a:t>Il primo principio è costantemente applicato nella sostanziale compenetrazione tra le caratteristiche di alcuni insiemi di asset di II livello e attività equiparabili a esercitazioni "situate": di fatto, la maggior parte degli asset di II livello programmabili dai docenti si configura come un set di input orientati al miglioramento dello studente, che rimandano a risorse materiali e digitali (asset di I livello) e sono corredati di meccanismi di valutazione e autovalutazione del margine di miglioramento in chiave formativa: gli asset di II livello di tipo "Lesson Plan”, ad esempio, sono attività basate su esercizi e verifiche autonomamente dotate di rubriche di valutazione formativa in grado di evidenziare gli indicatori da tenere sotto controllo in relazione agli obiettivi da raggiungere.</a:t>
            </a:r>
          </a:p>
        </p:txBody>
      </p:sp>
    </p:spTree>
  </p:cSld>
  <p:clrMapOvr>
    <a:masterClrMapping/>
  </p:clrMapOvr>
  <p:timing>
    <p:tnLst>
      <p:par>
        <p:cTn id="1" dur="indefinite" restart="never" nodeType="tmRoot"/>
      </p:par>
    </p:tnLst>
  </p:timing>
</p:sld>
</file>

<file path=ppt/slides/slide16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319490" name="CasellaDiTesto 1"/>
          <p:cNvSpPr txBox="1">
            <a:spLocks noChangeArrowheads="1"/>
          </p:cNvSpPr>
          <p:nvPr/>
        </p:nvSpPr>
        <p:spPr bwMode="auto">
          <a:xfrm>
            <a:off x="2557463" y="117475"/>
            <a:ext cx="4873625" cy="708025"/>
          </a:xfrm>
          <a:prstGeom prst="rect">
            <a:avLst/>
          </a:prstGeom>
          <a:noFill/>
          <a:ln w="9525">
            <a:noFill/>
            <a:miter lim="800000"/>
            <a:headEnd/>
            <a:tailEnd/>
          </a:ln>
        </p:spPr>
        <p:txBody>
          <a:bodyPr>
            <a:prstTxWarp prst="textNoShape">
              <a:avLst/>
            </a:prstTxWarp>
            <a:spAutoFit/>
          </a:bodyPr>
          <a:lstStyle/>
          <a:p>
            <a:r>
              <a:rPr lang="it-IT" sz="4000" b="1"/>
              <a:t>EMPOWERMENT</a:t>
            </a:r>
          </a:p>
        </p:txBody>
      </p:sp>
      <p:sp>
        <p:nvSpPr>
          <p:cNvPr id="319491" name="CasellaDiTesto 2"/>
          <p:cNvSpPr txBox="1">
            <a:spLocks noChangeArrowheads="1"/>
          </p:cNvSpPr>
          <p:nvPr/>
        </p:nvSpPr>
        <p:spPr bwMode="auto">
          <a:xfrm>
            <a:off x="109538" y="950913"/>
            <a:ext cx="8890000" cy="5632450"/>
          </a:xfrm>
          <a:prstGeom prst="rect">
            <a:avLst/>
          </a:prstGeom>
          <a:noFill/>
          <a:ln w="9525">
            <a:noFill/>
            <a:miter lim="800000"/>
            <a:headEnd/>
            <a:tailEnd/>
          </a:ln>
        </p:spPr>
        <p:txBody>
          <a:bodyPr>
            <a:prstTxWarp prst="textNoShape">
              <a:avLst/>
            </a:prstTxWarp>
            <a:spAutoFit/>
          </a:bodyPr>
          <a:lstStyle/>
          <a:p>
            <a:pPr algn="just"/>
            <a:r>
              <a:rPr lang="it-IT" sz="2400"/>
              <a:t>Il secondo principio è applicato scorporando le singole procedure di valutazione, legate a specifiche attività, da alcuni strumenti più generali per la </a:t>
            </a:r>
            <a:r>
              <a:rPr lang="it-IT" sz="2400" b="1"/>
              <a:t>valutazione continua</a:t>
            </a:r>
            <a:r>
              <a:rPr lang="it-IT" sz="2400"/>
              <a:t> degli studenti, che il sistema mette a disposizione dei docenti attraverso l'ambiente di approfondimento e condivisione : in pratica, utilizzando complessivamente l'ambiente di apprendimento i docenti possono, oltre che impostare attività valutabili in sé, verificare globalmente il percorso di crescita di ogni studente attraverso due strumenti individuali specifici;</a:t>
            </a:r>
          </a:p>
          <a:p>
            <a:pPr algn="just"/>
            <a:endParaRPr lang="it-IT" sz="2400"/>
          </a:p>
          <a:p>
            <a:pPr algn="just">
              <a:buFont typeface="Wingdings" pitchFamily="-108" charset="2"/>
              <a:buChar char="q"/>
            </a:pPr>
            <a:r>
              <a:rPr lang="it-IT" sz="2400"/>
              <a:t> schede per tracciare alcuni </a:t>
            </a:r>
            <a:r>
              <a:rPr lang="it-IT" sz="2400" b="1"/>
              <a:t>indicatori di performance</a:t>
            </a:r>
            <a:r>
              <a:rPr lang="it-IT" sz="2400"/>
              <a:t> rispetto a delle competenze-chiave;</a:t>
            </a:r>
          </a:p>
          <a:p>
            <a:pPr algn="just">
              <a:buFont typeface="Wingdings" pitchFamily="-108" charset="2"/>
              <a:buChar char="q"/>
            </a:pPr>
            <a:r>
              <a:rPr lang="it-IT" sz="2400"/>
              <a:t> schede di </a:t>
            </a:r>
            <a:r>
              <a:rPr lang="it-IT" sz="2400" b="1"/>
              <a:t>monitoraggio</a:t>
            </a:r>
            <a:r>
              <a:rPr lang="it-IT" sz="2400"/>
              <a:t> di abilità e competenze rispetto a obiettivi specifici. </a:t>
            </a:r>
          </a:p>
          <a:p>
            <a:pPr algn="just"/>
            <a:endParaRPr lang="it-IT" sz="2400"/>
          </a:p>
        </p:txBody>
      </p:sp>
    </p:spTree>
  </p:cSld>
  <p:clrMapOvr>
    <a:masterClrMapping/>
  </p:clrMapOvr>
  <p:timing>
    <p:tnLst>
      <p:par>
        <p:cTn id="1" dur="indefinite" restart="never" nodeType="tmRoot"/>
      </p:par>
    </p:tnLst>
  </p:timing>
</p:sld>
</file>

<file path=ppt/slides/slide17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320514" name="CasellaDiTesto 1"/>
          <p:cNvSpPr txBox="1">
            <a:spLocks noChangeArrowheads="1"/>
          </p:cNvSpPr>
          <p:nvPr/>
        </p:nvSpPr>
        <p:spPr bwMode="auto">
          <a:xfrm>
            <a:off x="2557463" y="117475"/>
            <a:ext cx="4873625" cy="708025"/>
          </a:xfrm>
          <a:prstGeom prst="rect">
            <a:avLst/>
          </a:prstGeom>
          <a:noFill/>
          <a:ln w="9525">
            <a:noFill/>
            <a:miter lim="800000"/>
            <a:headEnd/>
            <a:tailEnd/>
          </a:ln>
        </p:spPr>
        <p:txBody>
          <a:bodyPr>
            <a:prstTxWarp prst="textNoShape">
              <a:avLst/>
            </a:prstTxWarp>
            <a:spAutoFit/>
          </a:bodyPr>
          <a:lstStyle/>
          <a:p>
            <a:r>
              <a:rPr lang="it-IT" sz="4000" b="1"/>
              <a:t>EMPOWERMENT</a:t>
            </a:r>
          </a:p>
        </p:txBody>
      </p:sp>
      <p:sp>
        <p:nvSpPr>
          <p:cNvPr id="320515" name="CasellaDiTesto 2"/>
          <p:cNvSpPr txBox="1">
            <a:spLocks noChangeArrowheads="1"/>
          </p:cNvSpPr>
          <p:nvPr/>
        </p:nvSpPr>
        <p:spPr bwMode="auto">
          <a:xfrm>
            <a:off x="109538" y="950913"/>
            <a:ext cx="8890000" cy="4832350"/>
          </a:xfrm>
          <a:prstGeom prst="rect">
            <a:avLst/>
          </a:prstGeom>
          <a:noFill/>
          <a:ln w="9525">
            <a:noFill/>
            <a:miter lim="800000"/>
            <a:headEnd/>
            <a:tailEnd/>
          </a:ln>
        </p:spPr>
        <p:txBody>
          <a:bodyPr>
            <a:prstTxWarp prst="textNoShape">
              <a:avLst/>
            </a:prstTxWarp>
            <a:spAutoFit/>
          </a:bodyPr>
          <a:lstStyle/>
          <a:p>
            <a:pPr algn="just"/>
            <a:r>
              <a:rPr lang="it-IT" sz="2400"/>
              <a:t>Questo approccio esige:</a:t>
            </a:r>
          </a:p>
          <a:p>
            <a:pPr algn="just"/>
            <a:endParaRPr lang="it-IT" sz="2400"/>
          </a:p>
          <a:p>
            <a:pPr algn="just">
              <a:buFont typeface="Wingdings" pitchFamily="-108" charset="2"/>
              <a:buChar char="q"/>
            </a:pPr>
            <a:r>
              <a:rPr lang="it-IT" sz="2400"/>
              <a:t> l'integrazione delle procedure di valutazione all'interno delle strategie didattiche che si possono impostare attraverso il sistema, ovvero lo stretto collegamento che l'ambiente stesso suggerisce di mantenere tra determinate attività (e talora, anche determinate risorse) e specifiche azioni correlate, orientate alla valutazione dei risultati ottenuti dagli alunni; </a:t>
            </a:r>
          </a:p>
          <a:p>
            <a:pPr algn="just">
              <a:buFont typeface="Wingdings" pitchFamily="-108" charset="2"/>
              <a:buChar char="q"/>
            </a:pPr>
            <a:r>
              <a:rPr lang="it-IT" sz="2400"/>
              <a:t> la collocazione delle singole procedure di esercitazione in un quadro più generale, orientato alla valutazione complessiva della </a:t>
            </a:r>
            <a:r>
              <a:rPr lang="it-IT" sz="2400" i="1"/>
              <a:t>crescita</a:t>
            </a:r>
            <a:r>
              <a:rPr lang="it-IT" sz="2400"/>
              <a:t> dello studente in termini di conoscenze, abilità e competenze.</a:t>
            </a:r>
          </a:p>
          <a:p>
            <a:pPr algn="just"/>
            <a:endParaRPr lang="it-IT" sz="2000"/>
          </a:p>
        </p:txBody>
      </p:sp>
    </p:spTree>
  </p:cSld>
  <p:clrMapOvr>
    <a:masterClrMapping/>
  </p:clrMapOvr>
  <p:timing>
    <p:tnLst>
      <p:par>
        <p:cTn id="1" dur="indefinite" restart="never" nodeType="tmRoot"/>
      </p:par>
    </p:tnLst>
  </p:timing>
</p:sld>
</file>

<file path=ppt/slides/slide17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pic>
        <p:nvPicPr>
          <p:cNvPr id="321538" name="Immagine 2"/>
          <p:cNvPicPr>
            <a:picLocks noChangeAspect="1"/>
          </p:cNvPicPr>
          <p:nvPr/>
        </p:nvPicPr>
        <p:blipFill>
          <a:blip r:embed="rId2"/>
          <a:srcRect/>
          <a:stretch>
            <a:fillRect/>
          </a:stretch>
        </p:blipFill>
        <p:spPr bwMode="auto">
          <a:xfrm>
            <a:off x="2182813" y="101600"/>
            <a:ext cx="4978400" cy="6638925"/>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17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322562" name="CasellaDiTesto 1"/>
          <p:cNvSpPr txBox="1">
            <a:spLocks noChangeArrowheads="1"/>
          </p:cNvSpPr>
          <p:nvPr/>
        </p:nvSpPr>
        <p:spPr bwMode="auto">
          <a:xfrm>
            <a:off x="150813" y="117475"/>
            <a:ext cx="8863012" cy="585788"/>
          </a:xfrm>
          <a:prstGeom prst="rect">
            <a:avLst/>
          </a:prstGeom>
          <a:noFill/>
          <a:ln w="9525">
            <a:noFill/>
            <a:miter lim="800000"/>
            <a:headEnd/>
            <a:tailEnd/>
          </a:ln>
        </p:spPr>
        <p:txBody>
          <a:bodyPr>
            <a:prstTxWarp prst="textNoShape">
              <a:avLst/>
            </a:prstTxWarp>
            <a:spAutoFit/>
          </a:bodyPr>
          <a:lstStyle/>
          <a:p>
            <a:r>
              <a:rPr lang="it-IT" sz="3200" b="1"/>
              <a:t>IL QUADRO GENERALE DELLA SITUAZIONE</a:t>
            </a:r>
          </a:p>
        </p:txBody>
      </p:sp>
      <p:sp>
        <p:nvSpPr>
          <p:cNvPr id="3" name="CasellaDiTesto 2"/>
          <p:cNvSpPr txBox="1"/>
          <p:nvPr/>
        </p:nvSpPr>
        <p:spPr>
          <a:xfrm>
            <a:off x="150813" y="1270000"/>
            <a:ext cx="8863012" cy="4524375"/>
          </a:xfrm>
          <a:prstGeom prst="rect">
            <a:avLst/>
          </a:prstGeom>
          <a:noFill/>
        </p:spPr>
        <p:txBody>
          <a:bodyPr>
            <a:spAutoFit/>
          </a:bodyPr>
          <a:lstStyle/>
          <a:p>
            <a:pPr>
              <a:defRPr/>
            </a:pPr>
            <a:r>
              <a:rPr lang="it-IT" dirty="0">
                <a:latin typeface="Arial" pitchFamily="-65" charset="0"/>
                <a:ea typeface="ＭＳ Ｐゴシック" pitchFamily="-65" charset="-128"/>
                <a:cs typeface="ＭＳ Ｐゴシック" pitchFamily="-65" charset="-128"/>
              </a:rPr>
              <a:t>Due reparti: nel primo livello di mortalità fra le donne che avevano appena partorito molto superiore all’altro.</a:t>
            </a:r>
          </a:p>
          <a:p>
            <a:pPr>
              <a:defRPr/>
            </a:pPr>
            <a:r>
              <a:rPr lang="it-IT" dirty="0">
                <a:latin typeface="Arial" pitchFamily="-65" charset="0"/>
                <a:ea typeface="ＭＳ Ｐゴシック" pitchFamily="-65" charset="-128"/>
                <a:cs typeface="ＭＳ Ｐゴシック" pitchFamily="-65" charset="-128"/>
              </a:rPr>
              <a:t>Medici alla ricerca della cause:</a:t>
            </a:r>
          </a:p>
          <a:p>
            <a:pPr>
              <a:defRPr/>
            </a:pPr>
            <a:endParaRPr lang="it-IT" dirty="0">
              <a:latin typeface="Arial" pitchFamily="-65" charset="0"/>
              <a:ea typeface="ＭＳ Ｐゴシック" pitchFamily="-65" charset="-128"/>
              <a:cs typeface="ＭＳ Ｐゴシック" pitchFamily="-65" charset="-128"/>
            </a:endParaRPr>
          </a:p>
          <a:p>
            <a:pPr marL="457200" indent="-457200">
              <a:buFont typeface="+mj-lt"/>
              <a:buAutoNum type="arabicPeriod"/>
              <a:defRPr/>
            </a:pPr>
            <a:r>
              <a:rPr lang="it-IT" b="1" dirty="0">
                <a:latin typeface="Arial" pitchFamily="-65" charset="0"/>
                <a:ea typeface="ＭＳ Ｐゴシック" pitchFamily="-65" charset="-128"/>
                <a:cs typeface="ＭＳ Ｐゴシック" pitchFamily="-65" charset="-128"/>
              </a:rPr>
              <a:t>Alimentazione? </a:t>
            </a:r>
            <a:r>
              <a:rPr lang="it-IT" dirty="0">
                <a:latin typeface="Arial" pitchFamily="-65" charset="0"/>
                <a:ea typeface="ＭＳ Ｐゴシック" pitchFamily="-65" charset="-128"/>
                <a:cs typeface="ＭＳ Ｐゴシック" pitchFamily="-65" charset="-128"/>
              </a:rPr>
              <a:t>Identica nei due reparti;</a:t>
            </a:r>
          </a:p>
          <a:p>
            <a:pPr marL="457200" indent="-457200">
              <a:buFont typeface="+mj-lt"/>
              <a:buAutoNum type="arabicPeriod"/>
              <a:defRPr/>
            </a:pPr>
            <a:r>
              <a:rPr lang="it-IT" b="1" dirty="0">
                <a:latin typeface="Arial" pitchFamily="-65" charset="0"/>
                <a:ea typeface="ＭＳ Ｐゴシック" pitchFamily="-65" charset="-128"/>
                <a:cs typeface="ＭＳ Ｐゴシック" pitchFamily="-65" charset="-128"/>
              </a:rPr>
              <a:t>Tipo di assistenza? </a:t>
            </a:r>
            <a:r>
              <a:rPr lang="it-IT" dirty="0">
                <a:latin typeface="Arial" pitchFamily="-65" charset="0"/>
                <a:ea typeface="ＭＳ Ｐゴシック" pitchFamily="-65" charset="-128"/>
                <a:cs typeface="ＭＳ Ｐゴシック" pitchFamily="-65" charset="-128"/>
              </a:rPr>
              <a:t>Il medesimo nei due reparti;</a:t>
            </a:r>
          </a:p>
          <a:p>
            <a:pPr marL="457200" indent="-457200">
              <a:buFont typeface="+mj-lt"/>
              <a:buAutoNum type="arabicPeriod"/>
              <a:defRPr/>
            </a:pPr>
            <a:r>
              <a:rPr lang="it-IT" b="1" dirty="0">
                <a:latin typeface="Arial" pitchFamily="-65" charset="0"/>
                <a:ea typeface="ＭＳ Ｐゴシック" pitchFamily="-65" charset="-128"/>
                <a:cs typeface="ＭＳ Ｐゴシック" pitchFamily="-65" charset="-128"/>
              </a:rPr>
              <a:t>Influsso della terra o del cielo? </a:t>
            </a:r>
            <a:r>
              <a:rPr lang="it-IT" dirty="0">
                <a:latin typeface="Arial" pitchFamily="-65" charset="0"/>
                <a:ea typeface="ＭＳ Ｐゴシック" pitchFamily="-65" charset="-128"/>
                <a:cs typeface="ＭＳ Ｐゴシック" pitchFamily="-65" charset="-128"/>
              </a:rPr>
              <a:t>I reparti erano contigui</a:t>
            </a:r>
          </a:p>
          <a:p>
            <a:pPr marL="457200" indent="-457200">
              <a:buFont typeface="+mj-lt"/>
              <a:buAutoNum type="arabicPeriod"/>
              <a:defRPr/>
            </a:pPr>
            <a:r>
              <a:rPr lang="it-IT" b="1" dirty="0">
                <a:latin typeface="Arial" pitchFamily="-65" charset="0"/>
                <a:ea typeface="ＭＳ Ｐゴシック" pitchFamily="-65" charset="-128"/>
                <a:cs typeface="ＭＳ Ｐゴシック" pitchFamily="-65" charset="-128"/>
              </a:rPr>
              <a:t>Imperizia delle ostetriche? </a:t>
            </a:r>
            <a:r>
              <a:rPr lang="it-IT" dirty="0">
                <a:latin typeface="Arial" pitchFamily="-65" charset="0"/>
                <a:ea typeface="ＭＳ Ｐゴシック" pitchFamily="-65" charset="-128"/>
                <a:cs typeface="ＭＳ Ｐゴシック" pitchFamily="-65" charset="-128"/>
              </a:rPr>
              <a:t>Le loro visite vennero sottoposte a stretta sorveglianza da parte dei medici e successivamente ridotte senza alcun miglioramento;</a:t>
            </a:r>
          </a:p>
          <a:p>
            <a:pPr marL="457200" indent="-457200">
              <a:buFont typeface="+mj-lt"/>
              <a:buAutoNum type="arabicPeriod"/>
              <a:defRPr/>
            </a:pPr>
            <a:r>
              <a:rPr lang="it-IT" b="1" dirty="0">
                <a:latin typeface="Arial" pitchFamily="-65" charset="0"/>
                <a:ea typeface="ＭＳ Ｐゴシック" pitchFamily="-65" charset="-128"/>
                <a:cs typeface="ＭＳ Ｐゴシック" pitchFamily="-65" charset="-128"/>
              </a:rPr>
              <a:t>Visite del prete alle moribonde?  </a:t>
            </a:r>
            <a:r>
              <a:rPr lang="it-IT" dirty="0">
                <a:latin typeface="Arial" pitchFamily="-65" charset="0"/>
                <a:ea typeface="ＭＳ Ｐゴシック" pitchFamily="-65" charset="-128"/>
                <a:cs typeface="ＭＳ Ｐゴシック" pitchFamily="-65" charset="-128"/>
              </a:rPr>
              <a:t>Si prova a farle fare di nascosto senza il minimo beneficio.</a:t>
            </a:r>
          </a:p>
        </p:txBody>
      </p:sp>
    </p:spTree>
  </p:cSld>
  <p:clrMapOvr>
    <a:masterClrMapping/>
  </p:clrMapOvr>
  <p:timing>
    <p:tnLst>
      <p:par>
        <p:cTn id="1" dur="indefinite" restart="never" nodeType="tmRoot"/>
      </p:par>
    </p:tnLst>
  </p:timing>
</p:sld>
</file>

<file path=ppt/slides/slide17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323586" name="CasellaDiTesto 1"/>
          <p:cNvSpPr txBox="1">
            <a:spLocks noChangeArrowheads="1"/>
          </p:cNvSpPr>
          <p:nvPr/>
        </p:nvSpPr>
        <p:spPr bwMode="auto">
          <a:xfrm>
            <a:off x="150813" y="0"/>
            <a:ext cx="8863012" cy="584200"/>
          </a:xfrm>
          <a:prstGeom prst="rect">
            <a:avLst/>
          </a:prstGeom>
          <a:noFill/>
          <a:ln w="9525">
            <a:noFill/>
            <a:miter lim="800000"/>
            <a:headEnd/>
            <a:tailEnd/>
          </a:ln>
        </p:spPr>
        <p:txBody>
          <a:bodyPr>
            <a:prstTxWarp prst="textNoShape">
              <a:avLst/>
            </a:prstTxWarp>
            <a:spAutoFit/>
          </a:bodyPr>
          <a:lstStyle/>
          <a:p>
            <a:pPr algn="ctr"/>
            <a:r>
              <a:rPr lang="it-IT" sz="3200" b="1"/>
              <a:t>IL TRASFERIMENTO ANALOGICO</a:t>
            </a:r>
          </a:p>
        </p:txBody>
      </p:sp>
      <p:sp>
        <p:nvSpPr>
          <p:cNvPr id="323587" name="CasellaDiTesto 2"/>
          <p:cNvSpPr txBox="1">
            <a:spLocks noChangeArrowheads="1"/>
          </p:cNvSpPr>
          <p:nvPr/>
        </p:nvSpPr>
        <p:spPr bwMode="auto">
          <a:xfrm>
            <a:off x="0" y="698500"/>
            <a:ext cx="9144000" cy="5846763"/>
          </a:xfrm>
          <a:prstGeom prst="rect">
            <a:avLst/>
          </a:prstGeom>
          <a:noFill/>
          <a:ln w="9525">
            <a:noFill/>
            <a:miter lim="800000"/>
            <a:headEnd/>
            <a:tailEnd/>
          </a:ln>
        </p:spPr>
        <p:txBody>
          <a:bodyPr>
            <a:prstTxWarp prst="textNoShape">
              <a:avLst/>
            </a:prstTxWarp>
            <a:spAutoFit/>
          </a:bodyPr>
          <a:lstStyle/>
          <a:p>
            <a:pPr algn="just"/>
            <a:r>
              <a:rPr lang="it-IT" sz="2200"/>
              <a:t>Un giorno Jacob Kolletschka, un collega di Semmelweis si ferì con un bisturi mentre effettuava un’autopsia su un cadavere. Si ammalò in modo grave, manifestando gli stessi sintomi clinici delle puerpere decedute e morì in poche ore.</a:t>
            </a:r>
          </a:p>
          <a:p>
            <a:pPr algn="just"/>
            <a:r>
              <a:rPr lang="it-IT" sz="2200"/>
              <a:t>Semmelweis ipotizzò che esistesse una analogia, evidenziata dalla somiglianza dei sintomi, tra i due casi clinici, in apparenza tanto diversi, e impose ai suoi colleghi di disinfettarsi le mani con una soluzione di cloruro di calcio prima di visitare le pazienti.</a:t>
            </a:r>
          </a:p>
          <a:p>
            <a:pPr algn="just"/>
            <a:r>
              <a:rPr lang="it-IT" sz="2200"/>
              <a:t>In poco tempo la mortalità del I reparto diminuì e si stabilizzò sui livelli dell’altro: l’unica differenza significativa tra i due reparti era infatti che solo nel primo i medici effettuavano anche autopsie. </a:t>
            </a:r>
          </a:p>
          <a:p>
            <a:pPr algn="just"/>
            <a:r>
              <a:rPr lang="it-IT" sz="2200"/>
              <a:t>Eppure, nonostante il miglioramento riscontrato, la comunità medica del tempo non prese sul serio questa spiegazione e anzi accusò Semmelweis di screditarne il prestigio, facendo passare i suoi colleghi per «untori». </a:t>
            </a:r>
          </a:p>
          <a:p>
            <a:pPr algn="just"/>
            <a:r>
              <a:rPr lang="it-IT" sz="2200"/>
              <a:t>Lo sventurato scienziato venne ricoverato in un ospedale psichiatrico dove morì nel 1865 a causa delle percosse subìte nell’istituto.</a:t>
            </a:r>
          </a:p>
        </p:txBody>
      </p:sp>
    </p:spTree>
  </p:cSld>
  <p:clrMapOvr>
    <a:masterClrMapping/>
  </p:clrMapOvr>
  <p:timing>
    <p:tnLst>
      <p:par>
        <p:cTn id="1" dur="indefinite" restart="never" nodeType="tmRoot"/>
      </p:par>
    </p:tnLst>
  </p:timing>
</p:sld>
</file>

<file path=ppt/slides/slide17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324610" name="CasellaDiTesto 1"/>
          <p:cNvSpPr txBox="1">
            <a:spLocks noChangeArrowheads="1"/>
          </p:cNvSpPr>
          <p:nvPr/>
        </p:nvSpPr>
        <p:spPr bwMode="auto">
          <a:xfrm>
            <a:off x="150813" y="0"/>
            <a:ext cx="8863012" cy="584200"/>
          </a:xfrm>
          <a:prstGeom prst="rect">
            <a:avLst/>
          </a:prstGeom>
          <a:noFill/>
          <a:ln w="9525">
            <a:noFill/>
            <a:miter lim="800000"/>
            <a:headEnd/>
            <a:tailEnd/>
          </a:ln>
        </p:spPr>
        <p:txBody>
          <a:bodyPr>
            <a:prstTxWarp prst="textNoShape">
              <a:avLst/>
            </a:prstTxWarp>
            <a:spAutoFit/>
          </a:bodyPr>
          <a:lstStyle/>
          <a:p>
            <a:pPr algn="ctr"/>
            <a:r>
              <a:rPr lang="it-IT" sz="3200" b="1"/>
              <a:t>IL RICONOSCIMENTO POSTUMO</a:t>
            </a:r>
          </a:p>
        </p:txBody>
      </p:sp>
      <p:sp>
        <p:nvSpPr>
          <p:cNvPr id="324611" name="CasellaDiTesto 2"/>
          <p:cNvSpPr txBox="1">
            <a:spLocks noChangeArrowheads="1"/>
          </p:cNvSpPr>
          <p:nvPr/>
        </p:nvSpPr>
        <p:spPr bwMode="auto">
          <a:xfrm>
            <a:off x="0" y="698500"/>
            <a:ext cx="9144000" cy="5354638"/>
          </a:xfrm>
          <a:prstGeom prst="rect">
            <a:avLst/>
          </a:prstGeom>
          <a:noFill/>
          <a:ln w="9525">
            <a:noFill/>
            <a:miter lim="800000"/>
            <a:headEnd/>
            <a:tailEnd/>
          </a:ln>
        </p:spPr>
        <p:txBody>
          <a:bodyPr>
            <a:prstTxWarp prst="textNoShape">
              <a:avLst/>
            </a:prstTxWarp>
            <a:spAutoFit/>
          </a:bodyPr>
          <a:lstStyle/>
          <a:p>
            <a:pPr algn="just"/>
            <a:r>
              <a:rPr lang="it-IT"/>
              <a:t>Pasteur provò, diversi anni dopo, la correttezza dell’intuizione di Semmelweis, dimostrando l’esistenza di microorganismi patogeni, e con ciò diede inizio alla microbiologia.</a:t>
            </a:r>
          </a:p>
          <a:p>
            <a:pPr algn="just"/>
            <a:r>
              <a:rPr lang="it-IT"/>
              <a:t>Lister aveva notato che la cancrena, molto diffusa in ambiente ospedaliero era piuttosto rara all'esterno. Ciò lo aveva indotto a ritenere che la malattia, caratterizzata dalla putrefazione  dei tessuti, era dovuta non tanto a ipotetici "gas venefici" contenuti nell'aria (teoria del miasma), quanto al fatto che "qualcosa la trasmetteva" da un paziente all'altro. Qualcosa presente nell'aria, nelle fasciature che venivano utilizzate ancora sporche per più pazienti, nei ferri chirurgici sommariamente scrostati dal sudiciume prima dell'utilizzo, nelle mani o negli abiti del chirurgo?</a:t>
            </a:r>
          </a:p>
          <a:p>
            <a:pPr algn="just"/>
            <a:r>
              <a:rPr lang="it-IT"/>
              <a:t>La lettura dell'opera di Pasteur che in quegli anni aveva dimostrato come la fermentazione di alcuni liquidi fosse legata a batteri in essi presenti e come la bollitura fosse capace di bloccarla, gli permisi di di intuire che nelle ferite avveniva qualcosa di simile alla fermentazione studiata da Pasteur. Arrivò così alla conclusione che bisognava cercare il modo di impedire la putrefazione delle ferite analogamente a quanto faceva il calore impedendo la fermentazione.</a:t>
            </a:r>
          </a:p>
          <a:p>
            <a:pPr algn="just"/>
            <a:r>
              <a:rPr lang="it-IT"/>
              <a:t>Nel numero del 16 marzo 1867 della rivista ‘The Lancet’ Lister userà per la prima volta il termine «antisepsi» nel descrivere procedure di disinfezione simili a quelle già adottate da Semmelweis.</a:t>
            </a:r>
          </a:p>
        </p:txBody>
      </p:sp>
    </p:spTree>
  </p:cSld>
  <p:clrMapOvr>
    <a:masterClrMapping/>
  </p:clrMapOvr>
  <p:timing>
    <p:tnLst>
      <p:par>
        <p:cTn id="1" dur="indefinite" restart="never" nodeType="tmRoot"/>
      </p:par>
    </p:tnLst>
  </p:timing>
</p:sld>
</file>

<file path=ppt/slides/slide17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325634" name="Rectangle 4"/>
          <p:cNvSpPr>
            <a:spLocks noChangeArrowheads="1"/>
          </p:cNvSpPr>
          <p:nvPr/>
        </p:nvSpPr>
        <p:spPr bwMode="auto">
          <a:xfrm>
            <a:off x="539750" y="692150"/>
            <a:ext cx="8064500" cy="5257800"/>
          </a:xfrm>
          <a:prstGeom prst="rect">
            <a:avLst/>
          </a:prstGeom>
          <a:solidFill>
            <a:schemeClr val="accent1">
              <a:alpha val="10196"/>
            </a:schemeClr>
          </a:solidFill>
          <a:ln w="19050">
            <a:solidFill>
              <a:schemeClr val="tx1"/>
            </a:solidFill>
            <a:prstDash val="sysDot"/>
            <a:miter lim="800000"/>
            <a:headEnd/>
            <a:tailEnd/>
          </a:ln>
        </p:spPr>
        <p:txBody>
          <a:bodyPr wrap="none" lIns="90000" tIns="46800" rIns="90000" bIns="46800" anchor="ctr">
            <a:prstTxWarp prst="textNoShape">
              <a:avLst/>
            </a:prstTxWarp>
          </a:bodyPr>
          <a:lstStyle/>
          <a:p>
            <a:endParaRPr lang="it-IT">
              <a:latin typeface="Calibri" pitchFamily="-108" charset="0"/>
            </a:endParaRPr>
          </a:p>
        </p:txBody>
      </p:sp>
      <p:sp>
        <p:nvSpPr>
          <p:cNvPr id="173059" name="Segnaposto numero diapositiva 3"/>
          <p:cNvSpPr>
            <a:spLocks noGrp="1"/>
          </p:cNvSpPr>
          <p:nvPr>
            <p:ph type="sldNum" sz="quarter" idx="12"/>
          </p:nvPr>
        </p:nvSpPr>
        <p:spPr/>
        <p:txBody>
          <a:bodyPr/>
          <a:lstStyle/>
          <a:p>
            <a:pPr>
              <a:defRPr/>
            </a:pPr>
            <a:fld id="{BE4C6FBB-40D6-034D-B47E-74A4E840718C}" type="slidenum">
              <a:rPr lang="it-IT"/>
              <a:pPr>
                <a:defRPr/>
              </a:pPr>
              <a:t>175</a:t>
            </a:fld>
            <a:endParaRPr lang="it-IT"/>
          </a:p>
        </p:txBody>
      </p:sp>
      <p:sp>
        <p:nvSpPr>
          <p:cNvPr id="325636" name="Text Box 2"/>
          <p:cNvSpPr txBox="1">
            <a:spLocks noChangeArrowheads="1"/>
          </p:cNvSpPr>
          <p:nvPr/>
        </p:nvSpPr>
        <p:spPr bwMode="auto">
          <a:xfrm>
            <a:off x="539750" y="1052513"/>
            <a:ext cx="8064500" cy="4094162"/>
          </a:xfrm>
          <a:prstGeom prst="rect">
            <a:avLst/>
          </a:prstGeom>
          <a:noFill/>
          <a:ln w="9525">
            <a:noFill/>
            <a:miter lim="800000"/>
            <a:headEnd/>
            <a:tailEnd/>
          </a:ln>
        </p:spPr>
        <p:txBody>
          <a:bodyPr>
            <a:prstTxWarp prst="textNoShape">
              <a:avLst/>
            </a:prstTxWarp>
            <a:spAutoFit/>
          </a:bodyPr>
          <a:lstStyle/>
          <a:p>
            <a:pPr algn="just" eaLnBrk="0" hangingPunct="0"/>
            <a:r>
              <a:rPr lang="it-IT"/>
              <a:t>Al </a:t>
            </a:r>
            <a:r>
              <a:rPr lang="it-IT" b="1">
                <a:solidFill>
                  <a:srgbClr val="FF3300"/>
                </a:solidFill>
              </a:rPr>
              <a:t>concetto di competenza </a:t>
            </a:r>
            <a:r>
              <a:rPr lang="it-IT"/>
              <a:t>qui delineato e alle modalità di valutazione e certificazione che ne scaturiscono si riferiscono, correttamente, i Piani di Studio della Provincia di Trento: </a:t>
            </a:r>
          </a:p>
          <a:p>
            <a:pPr algn="just" eaLnBrk="0" hangingPunct="0"/>
            <a:r>
              <a:rPr lang="it-IT"/>
              <a:t>“Una competenza si manifesta quando un soggetto riesce ad attivare e coordinare conoscenze, abilità e disposizioni interne (come atteggiamenti, valori, motivazioni, ecc.) per affrontare, valorizzando se necessario anche opportune risorse esterne, una tipologia di compiti o problemi” da inquadrare e risolvere”. </a:t>
            </a:r>
          </a:p>
          <a:p>
            <a:pPr algn="just" eaLnBrk="0" hangingPunct="0"/>
            <a:endParaRPr lang="it-IT" sz="2000">
              <a:latin typeface="Calibri" pitchFamily="-108" charset="0"/>
            </a:endParaRPr>
          </a:p>
        </p:txBody>
      </p:sp>
    </p:spTree>
  </p:cSld>
  <p:clrMapOvr>
    <a:masterClrMapping/>
  </p:clrMapOvr>
  <p:transition spd="med">
    <p:fade thruBlk="1"/>
  </p:transition>
  <p:timing>
    <p:tnLst>
      <p:par>
        <p:cTn id="1" dur="indefinite" restart="never" nodeType="tmRoot"/>
      </p:par>
    </p:tnLst>
  </p:timing>
</p:sld>
</file>

<file path=ppt/slides/slide17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327682" name="Rectangle 4"/>
          <p:cNvSpPr>
            <a:spLocks noChangeArrowheads="1"/>
          </p:cNvSpPr>
          <p:nvPr/>
        </p:nvSpPr>
        <p:spPr bwMode="auto">
          <a:xfrm>
            <a:off x="539750" y="692150"/>
            <a:ext cx="8064500" cy="5257800"/>
          </a:xfrm>
          <a:prstGeom prst="rect">
            <a:avLst/>
          </a:prstGeom>
          <a:solidFill>
            <a:schemeClr val="accent1">
              <a:alpha val="10196"/>
            </a:schemeClr>
          </a:solidFill>
          <a:ln w="19050">
            <a:solidFill>
              <a:schemeClr val="tx1"/>
            </a:solidFill>
            <a:prstDash val="sysDot"/>
            <a:miter lim="800000"/>
            <a:headEnd/>
            <a:tailEnd/>
          </a:ln>
        </p:spPr>
        <p:txBody>
          <a:bodyPr wrap="none" lIns="90000" tIns="46800" rIns="90000" bIns="46800" anchor="ctr">
            <a:prstTxWarp prst="textNoShape">
              <a:avLst/>
            </a:prstTxWarp>
          </a:bodyPr>
          <a:lstStyle/>
          <a:p>
            <a:endParaRPr lang="it-IT">
              <a:latin typeface="Calibri" pitchFamily="-108" charset="0"/>
            </a:endParaRPr>
          </a:p>
        </p:txBody>
      </p:sp>
      <p:sp>
        <p:nvSpPr>
          <p:cNvPr id="173059" name="Segnaposto numero diapositiva 3"/>
          <p:cNvSpPr>
            <a:spLocks noGrp="1"/>
          </p:cNvSpPr>
          <p:nvPr>
            <p:ph type="sldNum" sz="quarter" idx="12"/>
          </p:nvPr>
        </p:nvSpPr>
        <p:spPr/>
        <p:txBody>
          <a:bodyPr/>
          <a:lstStyle/>
          <a:p>
            <a:pPr>
              <a:defRPr/>
            </a:pPr>
            <a:fld id="{C7C02FC2-BB21-1C40-9F1D-FC17073F8A52}" type="slidenum">
              <a:rPr lang="it-IT"/>
              <a:pPr>
                <a:defRPr/>
              </a:pPr>
              <a:t>176</a:t>
            </a:fld>
            <a:endParaRPr lang="it-IT"/>
          </a:p>
        </p:txBody>
      </p:sp>
      <p:sp>
        <p:nvSpPr>
          <p:cNvPr id="327684" name="Text Box 2"/>
          <p:cNvSpPr txBox="1">
            <a:spLocks noChangeArrowheads="1"/>
          </p:cNvSpPr>
          <p:nvPr/>
        </p:nvSpPr>
        <p:spPr bwMode="auto">
          <a:xfrm>
            <a:off x="755650" y="1052513"/>
            <a:ext cx="7705725" cy="4462462"/>
          </a:xfrm>
          <a:prstGeom prst="rect">
            <a:avLst/>
          </a:prstGeom>
          <a:noFill/>
          <a:ln w="9525">
            <a:noFill/>
            <a:miter lim="800000"/>
            <a:headEnd/>
            <a:tailEnd/>
          </a:ln>
        </p:spPr>
        <p:txBody>
          <a:bodyPr>
            <a:prstTxWarp prst="textNoShape">
              <a:avLst/>
            </a:prstTxWarp>
            <a:spAutoFit/>
          </a:bodyPr>
          <a:lstStyle/>
          <a:p>
            <a:pPr algn="just" eaLnBrk="0" hangingPunct="0"/>
            <a:r>
              <a:rPr lang="it-IT"/>
              <a:t>Questa definizione evidenzia una precisa differenza tra le conoscenze e le competenze.</a:t>
            </a:r>
          </a:p>
          <a:p>
            <a:pPr algn="just" eaLnBrk="0" hangingPunct="0"/>
            <a:r>
              <a:rPr lang="it-IT"/>
              <a:t>Le competenze non possono prescindere dal riferimento a un soggetto, ai suoi stati mentali, alle sue disposizioni, motivazioni e inclinazioni, per cui sono qualcosa di radicato nell’universo interiore di una persona.</a:t>
            </a:r>
          </a:p>
          <a:p>
            <a:pPr algn="just" eaLnBrk="0" hangingPunct="0"/>
            <a:r>
              <a:rPr lang="it-IT"/>
              <a:t>Le cose stanno diversamente per quanto riguarda le conoscenze, almeno se ci riferiamo al rapporto tra queste ultime e la mente delineato da Popper nella sua teoria dei «tre mondi».</a:t>
            </a:r>
          </a:p>
          <a:p>
            <a:pPr algn="just" eaLnBrk="0" hangingPunct="0"/>
            <a:endParaRPr lang="it-IT" sz="2000">
              <a:latin typeface="Calibri" pitchFamily="-108" charset="0"/>
            </a:endParaRPr>
          </a:p>
        </p:txBody>
      </p:sp>
    </p:spTree>
  </p:cSld>
  <p:clrMapOvr>
    <a:masterClrMapping/>
  </p:clrMapOvr>
  <p:transition spd="med">
    <p:fade thruBlk="1"/>
  </p:transition>
  <p:timing>
    <p:tnLst>
      <p:par>
        <p:cTn id="1" dur="indefinite" restart="never" nodeType="tmRoot"/>
      </p:par>
    </p:tnLst>
  </p:timing>
</p:sld>
</file>

<file path=ppt/slides/slide17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6" name="Segnaposto numero diapositiva 3"/>
          <p:cNvSpPr>
            <a:spLocks noGrp="1"/>
          </p:cNvSpPr>
          <p:nvPr>
            <p:ph type="sldNum" sz="quarter" idx="12"/>
          </p:nvPr>
        </p:nvSpPr>
        <p:spPr/>
        <p:txBody>
          <a:bodyPr/>
          <a:lstStyle/>
          <a:p>
            <a:pPr>
              <a:defRPr/>
            </a:pPr>
            <a:fld id="{4C436705-C543-D141-9FAB-1226296D2351}" type="slidenum">
              <a:rPr lang="it-IT"/>
              <a:pPr>
                <a:defRPr/>
              </a:pPr>
              <a:t>177</a:t>
            </a:fld>
            <a:endParaRPr lang="it-IT"/>
          </a:p>
        </p:txBody>
      </p:sp>
      <p:sp>
        <p:nvSpPr>
          <p:cNvPr id="150531" name="Rectangle 2"/>
          <p:cNvSpPr>
            <a:spLocks noChangeArrowheads="1"/>
          </p:cNvSpPr>
          <p:nvPr/>
        </p:nvSpPr>
        <p:spPr bwMode="auto">
          <a:xfrm>
            <a:off x="200025" y="1422400"/>
            <a:ext cx="8639175" cy="3324225"/>
          </a:xfrm>
          <a:prstGeom prst="rect">
            <a:avLst/>
          </a:prstGeom>
          <a:noFill/>
          <a:ln w="9525">
            <a:noFill/>
            <a:miter lim="800000"/>
            <a:headEnd/>
            <a:tailEnd/>
          </a:ln>
        </p:spPr>
        <p:txBody>
          <a:bodyPr>
            <a:prstTxWarp prst="textNoShape">
              <a:avLst/>
            </a:prstTxWarp>
            <a:spAutoFit/>
          </a:bodyPr>
          <a:lstStyle/>
          <a:p>
            <a:pPr algn="just"/>
            <a:r>
              <a:rPr lang="it-IT" sz="3200"/>
              <a:t>Descrizione di ciò che un discente conosce, capisce ed è in grado di realizzare al termine di un processo d’apprendimento.</a:t>
            </a:r>
          </a:p>
          <a:p>
            <a:pPr algn="just"/>
            <a:r>
              <a:rPr lang="it-IT" sz="3200"/>
              <a:t> I risultati sono definiti in termini di </a:t>
            </a:r>
            <a:r>
              <a:rPr lang="it-IT" sz="3200" b="1"/>
              <a:t>conoscenze, abilita` e competenze.</a:t>
            </a:r>
          </a:p>
          <a:p>
            <a:endParaRPr lang="it-IT" sz="3200"/>
          </a:p>
          <a:p>
            <a:endParaRPr lang="it-IT">
              <a:latin typeface="Calibri" pitchFamily="-108" charset="0"/>
            </a:endParaRPr>
          </a:p>
        </p:txBody>
      </p:sp>
      <p:sp>
        <p:nvSpPr>
          <p:cNvPr id="150532" name="Rectangle 3"/>
          <p:cNvSpPr>
            <a:spLocks noChangeArrowheads="1"/>
          </p:cNvSpPr>
          <p:nvPr/>
        </p:nvSpPr>
        <p:spPr bwMode="auto">
          <a:xfrm>
            <a:off x="200025" y="152400"/>
            <a:ext cx="8943975" cy="646113"/>
          </a:xfrm>
          <a:prstGeom prst="rect">
            <a:avLst/>
          </a:prstGeom>
          <a:noFill/>
          <a:ln w="9525">
            <a:noFill/>
            <a:miter lim="800000"/>
            <a:headEnd/>
            <a:tailEnd/>
          </a:ln>
        </p:spPr>
        <p:txBody>
          <a:bodyPr>
            <a:prstTxWarp prst="textNoShape">
              <a:avLst/>
            </a:prstTxWarp>
            <a:spAutoFit/>
          </a:bodyPr>
          <a:lstStyle/>
          <a:p>
            <a:r>
              <a:rPr lang="it-IT" sz="3600" b="1" dirty="0" err="1"/>
              <a:t>  </a:t>
            </a:r>
            <a:r>
              <a:rPr lang="it-IT" sz="3600" b="1" dirty="0" err="1" smtClean="0"/>
              <a:t> </a:t>
            </a:r>
            <a:r>
              <a:rPr lang="it-IT" sz="3600" b="1" dirty="0" smtClean="0"/>
              <a:t>     RISULTATI </a:t>
            </a:r>
            <a:r>
              <a:rPr lang="it-IT" sz="3600" b="1" dirty="0"/>
              <a:t>DELL’APPRENDIMENTO</a:t>
            </a:r>
            <a:endParaRPr lang="it-IT" sz="3600" dirty="0"/>
          </a:p>
        </p:txBody>
      </p:sp>
    </p:spTree>
  </p:cSld>
  <p:clrMapOvr>
    <a:masterClrMapping/>
  </p:clrMapOvr>
  <p:timing>
    <p:tnLst>
      <p:par>
        <p:cTn id="1" dur="indefinite" restart="never" nodeType="tmRoot"/>
      </p:par>
    </p:tnLst>
  </p:timing>
</p:sld>
</file>

<file path=ppt/slides/slide17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194562" name="Segnaposto numero diapositiva 3"/>
          <p:cNvSpPr>
            <a:spLocks noGrp="1"/>
          </p:cNvSpPr>
          <p:nvPr>
            <p:ph type="sldNum" sz="quarter" idx="12"/>
          </p:nvPr>
        </p:nvSpPr>
        <p:spPr/>
        <p:txBody>
          <a:bodyPr/>
          <a:lstStyle/>
          <a:p>
            <a:pPr>
              <a:defRPr/>
            </a:pPr>
            <a:fld id="{C8F82E36-9339-144F-A80D-24DB5C76F91A}" type="slidenum">
              <a:rPr lang="it-IT"/>
              <a:pPr>
                <a:defRPr/>
              </a:pPr>
              <a:t>178</a:t>
            </a:fld>
            <a:endParaRPr lang="it-IT"/>
          </a:p>
        </p:txBody>
      </p:sp>
      <p:sp>
        <p:nvSpPr>
          <p:cNvPr id="329731" name="Rectangle 2"/>
          <p:cNvSpPr>
            <a:spLocks noChangeArrowheads="1"/>
          </p:cNvSpPr>
          <p:nvPr/>
        </p:nvSpPr>
        <p:spPr bwMode="auto">
          <a:xfrm>
            <a:off x="0" y="0"/>
            <a:ext cx="9144000" cy="685800"/>
          </a:xfrm>
          <a:prstGeom prst="rect">
            <a:avLst/>
          </a:prstGeom>
          <a:noFill/>
          <a:ln w="9525">
            <a:noFill/>
            <a:miter lim="800000"/>
            <a:headEnd/>
            <a:tailEnd/>
          </a:ln>
        </p:spPr>
        <p:txBody>
          <a:bodyPr>
            <a:prstTxWarp prst="textNoShape">
              <a:avLst/>
            </a:prstTxWarp>
            <a:spAutoFit/>
          </a:bodyPr>
          <a:lstStyle/>
          <a:p>
            <a:r>
              <a:rPr lang="it-IT" sz="1900" b="1" dirty="0"/>
              <a:t> </a:t>
            </a:r>
            <a:r>
              <a:rPr lang="it-IT" sz="1900" b="1" dirty="0" err="1"/>
              <a:t>                      </a:t>
            </a:r>
            <a:r>
              <a:rPr lang="it-IT" sz="1900" b="1" dirty="0" err="1" smtClean="0"/>
              <a:t> </a:t>
            </a:r>
            <a:r>
              <a:rPr lang="it-IT" sz="1900" b="1" dirty="0" smtClean="0"/>
              <a:t>        </a:t>
            </a:r>
            <a:r>
              <a:rPr lang="it-IT" sz="1900" b="1" dirty="0" err="1" smtClean="0"/>
              <a:t> </a:t>
            </a:r>
            <a:r>
              <a:rPr lang="it-IT" sz="3900" b="1" dirty="0" err="1"/>
              <a:t>I</a:t>
            </a:r>
            <a:r>
              <a:rPr lang="it-IT" sz="3900" b="1" dirty="0"/>
              <a:t> «tre mondi»</a:t>
            </a:r>
            <a:r>
              <a:rPr lang="it-IT" sz="3900" b="1" dirty="0" err="1"/>
              <a:t> di</a:t>
            </a:r>
            <a:r>
              <a:rPr lang="it-IT" sz="3900" b="1" dirty="0"/>
              <a:t> Popper</a:t>
            </a:r>
            <a:endParaRPr lang="it-IT" sz="2000" b="1" i="1" dirty="0"/>
          </a:p>
        </p:txBody>
      </p:sp>
      <p:sp>
        <p:nvSpPr>
          <p:cNvPr id="329732" name="Rectangle 3"/>
          <p:cNvSpPr>
            <a:spLocks noChangeArrowheads="1"/>
          </p:cNvSpPr>
          <p:nvPr/>
        </p:nvSpPr>
        <p:spPr bwMode="auto">
          <a:xfrm>
            <a:off x="152400" y="1219200"/>
            <a:ext cx="8991600" cy="4062413"/>
          </a:xfrm>
          <a:prstGeom prst="rect">
            <a:avLst/>
          </a:prstGeom>
          <a:noFill/>
          <a:ln w="9525">
            <a:noFill/>
            <a:miter lim="800000"/>
            <a:headEnd/>
            <a:tailEnd/>
          </a:ln>
        </p:spPr>
        <p:txBody>
          <a:bodyPr>
            <a:prstTxWarp prst="textNoShape">
              <a:avLst/>
            </a:prstTxWarp>
            <a:spAutoFit/>
          </a:bodyPr>
          <a:lstStyle/>
          <a:p>
            <a:pPr algn="just"/>
            <a:r>
              <a:rPr lang="it-IT"/>
              <a:t>Nei saggi raccolti in </a:t>
            </a:r>
            <a:r>
              <a:rPr lang="it-IT" i="1"/>
              <a:t>Conoscenza oggettiva, </a:t>
            </a:r>
            <a:r>
              <a:rPr lang="it-IT"/>
              <a:t> e in particolare in </a:t>
            </a:r>
            <a:r>
              <a:rPr lang="it-IT" i="1"/>
              <a:t>Epistemologia senza soggetto conoscente, </a:t>
            </a:r>
            <a:r>
              <a:rPr lang="it-IT"/>
              <a:t>Popper critica in modo deciso quello che egli chiama l' </a:t>
            </a:r>
            <a:r>
              <a:rPr lang="it-IT" i="1"/>
              <a:t>espressionismo epistemologico: </a:t>
            </a:r>
            <a:r>
              <a:rPr lang="it-IT"/>
              <a:t> “Il vecchio approccio soggettivo, consistente nell'interpretare la conoscenza come una relazione tra le mente del soggetto e l'oggetto conosciuto - relazione chiamata da Russell 'credenza' o 'giudizio’ - considerò quelle cose, che io guardo come conoscenza oggettiva, semplicemente quali </a:t>
            </a:r>
            <a:r>
              <a:rPr lang="it-IT" i="1"/>
              <a:t>dichiarazioni </a:t>
            </a:r>
            <a:r>
              <a:rPr lang="it-IT"/>
              <a:t> o </a:t>
            </a:r>
            <a:r>
              <a:rPr lang="it-IT" i="1"/>
              <a:t> espressioni </a:t>
            </a:r>
            <a:r>
              <a:rPr lang="it-IT"/>
              <a:t> di stati mentali (o come relativo comportamento)».</a:t>
            </a:r>
          </a:p>
          <a:p>
            <a:endParaRPr lang="it-IT"/>
          </a:p>
        </p:txBody>
      </p:sp>
    </p:spTree>
  </p:cSld>
  <p:clrMapOvr>
    <a:masterClrMapping/>
  </p:clrMapOvr>
  <p:timing>
    <p:tnLst>
      <p:par>
        <p:cTn id="1" dur="indefinite" restart="never" nodeType="tmRoot"/>
      </p:par>
    </p:tnLst>
  </p:timing>
</p:sld>
</file>

<file path=ppt/slides/slide17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196610" name="Segnaposto numero diapositiva 3"/>
          <p:cNvSpPr>
            <a:spLocks noGrp="1"/>
          </p:cNvSpPr>
          <p:nvPr>
            <p:ph type="sldNum" sz="quarter" idx="12"/>
          </p:nvPr>
        </p:nvSpPr>
        <p:spPr/>
        <p:txBody>
          <a:bodyPr/>
          <a:lstStyle/>
          <a:p>
            <a:pPr>
              <a:defRPr/>
            </a:pPr>
            <a:fld id="{0599F54E-D41D-FF44-8486-5104ED4DDE8C}" type="slidenum">
              <a:rPr lang="it-IT"/>
              <a:pPr>
                <a:defRPr/>
              </a:pPr>
              <a:t>179</a:t>
            </a:fld>
            <a:endParaRPr lang="it-IT"/>
          </a:p>
        </p:txBody>
      </p:sp>
      <p:sp>
        <p:nvSpPr>
          <p:cNvPr id="331779" name="Rectangle 2"/>
          <p:cNvSpPr>
            <a:spLocks noChangeArrowheads="1"/>
          </p:cNvSpPr>
          <p:nvPr/>
        </p:nvSpPr>
        <p:spPr bwMode="auto">
          <a:xfrm>
            <a:off x="0" y="0"/>
            <a:ext cx="9144000" cy="685800"/>
          </a:xfrm>
          <a:prstGeom prst="rect">
            <a:avLst/>
          </a:prstGeom>
          <a:noFill/>
          <a:ln w="9525">
            <a:noFill/>
            <a:miter lim="800000"/>
            <a:headEnd/>
            <a:tailEnd/>
          </a:ln>
        </p:spPr>
        <p:txBody>
          <a:bodyPr>
            <a:prstTxWarp prst="textNoShape">
              <a:avLst/>
            </a:prstTxWarp>
            <a:spAutoFit/>
          </a:bodyPr>
          <a:lstStyle/>
          <a:p>
            <a:r>
              <a:rPr lang="it-IT" sz="1900" b="1" dirty="0"/>
              <a:t> </a:t>
            </a:r>
            <a:r>
              <a:rPr lang="it-IT" sz="1900" b="1" dirty="0" err="1"/>
              <a:t>                         </a:t>
            </a:r>
            <a:r>
              <a:rPr lang="it-IT" sz="1900" b="1" dirty="0" err="1" smtClean="0"/>
              <a:t> </a:t>
            </a:r>
            <a:r>
              <a:rPr lang="it-IT" sz="1900" b="1" dirty="0" smtClean="0"/>
              <a:t>         </a:t>
            </a:r>
            <a:r>
              <a:rPr lang="it-IT" sz="3900" b="1" dirty="0" smtClean="0"/>
              <a:t>I </a:t>
            </a:r>
            <a:r>
              <a:rPr lang="it-IT" sz="3900" b="1" dirty="0"/>
              <a:t>«tre mondi»</a:t>
            </a:r>
            <a:r>
              <a:rPr lang="it-IT" sz="3900" b="1" dirty="0" err="1"/>
              <a:t> di</a:t>
            </a:r>
            <a:r>
              <a:rPr lang="it-IT" sz="3900" b="1" dirty="0"/>
              <a:t> Popper</a:t>
            </a:r>
            <a:endParaRPr lang="it-IT" sz="2000" b="1" i="1" dirty="0"/>
          </a:p>
        </p:txBody>
      </p:sp>
      <p:sp>
        <p:nvSpPr>
          <p:cNvPr id="331780" name="Rectangle 3"/>
          <p:cNvSpPr>
            <a:spLocks noChangeArrowheads="1"/>
          </p:cNvSpPr>
          <p:nvPr/>
        </p:nvSpPr>
        <p:spPr bwMode="auto">
          <a:xfrm>
            <a:off x="152400" y="1219200"/>
            <a:ext cx="8991600" cy="4062413"/>
          </a:xfrm>
          <a:prstGeom prst="rect">
            <a:avLst/>
          </a:prstGeom>
          <a:noFill/>
          <a:ln w="9525">
            <a:noFill/>
            <a:miter lim="800000"/>
            <a:headEnd/>
            <a:tailEnd/>
          </a:ln>
        </p:spPr>
        <p:txBody>
          <a:bodyPr>
            <a:prstTxWarp prst="textNoShape">
              <a:avLst/>
            </a:prstTxWarp>
            <a:spAutoFit/>
          </a:bodyPr>
          <a:lstStyle/>
          <a:p>
            <a:pPr algn="just"/>
            <a:r>
              <a:rPr lang="it-IT"/>
              <a:t>Quale sia l'alternativa che Popper propone in sostituzione di questa concezione è ampiamente noto. Si tratta di una impostazione che prende le mosse da una chiara distinzione tra i cosiddetti "tre mondi", e cioè:</a:t>
            </a:r>
          </a:p>
          <a:p>
            <a:pPr algn="just"/>
            <a:endParaRPr lang="it-IT"/>
          </a:p>
          <a:p>
            <a:pPr algn="just"/>
            <a:r>
              <a:rPr lang="it-IT"/>
              <a:t>1. il mondo degli oggetti fisici o degli stati fisici; </a:t>
            </a:r>
          </a:p>
          <a:p>
            <a:pPr algn="just"/>
            <a:r>
              <a:rPr lang="it-IT"/>
              <a:t>2. Il mondo degli stati di coscienza o degli stati mentali;</a:t>
            </a:r>
          </a:p>
          <a:p>
            <a:pPr algn="just"/>
            <a:r>
              <a:rPr lang="it-IT"/>
              <a:t>3. Il mondo dei </a:t>
            </a:r>
            <a:r>
              <a:rPr lang="it-IT" i="1"/>
              <a:t>contenuti oggettivi di pensiero, </a:t>
            </a:r>
            <a:r>
              <a:rPr lang="it-IT"/>
              <a:t> specialmente dei</a:t>
            </a:r>
          </a:p>
          <a:p>
            <a:pPr algn="just"/>
            <a:r>
              <a:rPr lang="it-IT"/>
              <a:t>    pensieri scientifici e poetici e delle opere d'arte.</a:t>
            </a:r>
          </a:p>
          <a:p>
            <a:pPr algn="just"/>
            <a:r>
              <a:rPr lang="it-IT"/>
              <a:t>         </a:t>
            </a:r>
            <a:endParaRPr lang="it-IT">
              <a:latin typeface="Times New Roman" pitchFamily="-108" charset="0"/>
            </a:endParaRPr>
          </a:p>
          <a:p>
            <a:endParaRPr lang="it-IT"/>
          </a:p>
        </p:txBody>
      </p:sp>
    </p:spTree>
  </p:cSld>
  <p:clrMapOvr>
    <a:masterClrMapping/>
  </p:clrMapOvr>
  <p:timing>
    <p:tnLst>
      <p:par>
        <p:cTn id="1" dur="indefinite" restart="never" nodeType="tmRoot"/>
      </p:par>
    </p:tnLst>
  </p:timing>
</p:sld>
</file>

<file path=ppt/slides/slide18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198658" name="Segnaposto numero diapositiva 3"/>
          <p:cNvSpPr>
            <a:spLocks noGrp="1"/>
          </p:cNvSpPr>
          <p:nvPr>
            <p:ph type="sldNum" sz="quarter" idx="12"/>
          </p:nvPr>
        </p:nvSpPr>
        <p:spPr/>
        <p:txBody>
          <a:bodyPr/>
          <a:lstStyle/>
          <a:p>
            <a:pPr>
              <a:defRPr/>
            </a:pPr>
            <a:fld id="{FB59DB71-16BE-5248-9C8E-72F7D42580AA}" type="slidenum">
              <a:rPr lang="it-IT"/>
              <a:pPr>
                <a:defRPr/>
              </a:pPr>
              <a:t>180</a:t>
            </a:fld>
            <a:endParaRPr lang="it-IT"/>
          </a:p>
        </p:txBody>
      </p:sp>
      <p:sp>
        <p:nvSpPr>
          <p:cNvPr id="333827" name="Rectangle 2"/>
          <p:cNvSpPr>
            <a:spLocks noChangeArrowheads="1"/>
          </p:cNvSpPr>
          <p:nvPr/>
        </p:nvSpPr>
        <p:spPr bwMode="auto">
          <a:xfrm>
            <a:off x="0" y="0"/>
            <a:ext cx="9144000" cy="685800"/>
          </a:xfrm>
          <a:prstGeom prst="rect">
            <a:avLst/>
          </a:prstGeom>
          <a:noFill/>
          <a:ln w="9525">
            <a:noFill/>
            <a:miter lim="800000"/>
            <a:headEnd/>
            <a:tailEnd/>
          </a:ln>
        </p:spPr>
        <p:txBody>
          <a:bodyPr>
            <a:prstTxWarp prst="textNoShape">
              <a:avLst/>
            </a:prstTxWarp>
            <a:spAutoFit/>
          </a:bodyPr>
          <a:lstStyle/>
          <a:p>
            <a:r>
              <a:rPr lang="it-IT" sz="1900" b="1" dirty="0"/>
              <a:t> </a:t>
            </a:r>
            <a:r>
              <a:rPr lang="it-IT" sz="1900" b="1" dirty="0" err="1"/>
              <a:t>                    </a:t>
            </a:r>
            <a:r>
              <a:rPr lang="it-IT" sz="1900" b="1" dirty="0" err="1" smtClean="0"/>
              <a:t> </a:t>
            </a:r>
            <a:r>
              <a:rPr lang="it-IT" sz="1900" b="1" dirty="0" smtClean="0"/>
              <a:t>           </a:t>
            </a:r>
            <a:r>
              <a:rPr lang="it-IT" sz="3900" b="1" dirty="0" smtClean="0"/>
              <a:t>I </a:t>
            </a:r>
            <a:r>
              <a:rPr lang="it-IT" sz="3900" b="1" dirty="0"/>
              <a:t>«tre mondi»</a:t>
            </a:r>
            <a:r>
              <a:rPr lang="it-IT" sz="3900" b="1" dirty="0" err="1"/>
              <a:t> di</a:t>
            </a:r>
            <a:r>
              <a:rPr lang="it-IT" sz="3900" b="1" dirty="0"/>
              <a:t> Popper</a:t>
            </a:r>
            <a:endParaRPr lang="it-IT" sz="2000" b="1" i="1" dirty="0"/>
          </a:p>
        </p:txBody>
      </p:sp>
      <p:sp>
        <p:nvSpPr>
          <p:cNvPr id="333828" name="Rectangle 3"/>
          <p:cNvSpPr>
            <a:spLocks noChangeArrowheads="1"/>
          </p:cNvSpPr>
          <p:nvPr/>
        </p:nvSpPr>
        <p:spPr bwMode="auto">
          <a:xfrm>
            <a:off x="0" y="915988"/>
            <a:ext cx="9144000" cy="5446712"/>
          </a:xfrm>
          <a:prstGeom prst="rect">
            <a:avLst/>
          </a:prstGeom>
          <a:noFill/>
          <a:ln w="9525">
            <a:noFill/>
            <a:miter lim="800000"/>
            <a:headEnd/>
            <a:tailEnd/>
          </a:ln>
        </p:spPr>
        <p:txBody>
          <a:bodyPr>
            <a:prstTxWarp prst="textNoShape">
              <a:avLst/>
            </a:prstTxWarp>
            <a:spAutoFit/>
          </a:bodyPr>
          <a:lstStyle/>
          <a:p>
            <a:pPr algn="just"/>
            <a:r>
              <a:rPr lang="it-IT"/>
              <a:t>Una volta operata questa separazione di livelli, Popper così presenta il nucleo della sua posizione epistemologica: "La mia tesi centrale è che qualsiasi analisi intellettualmente significativa dell'attività del comprendere deve soprattutto, se non interamente, procedere con l'analisi del nostro uso delle unità strutturali e strumenti del terzo mondo". </a:t>
            </a:r>
          </a:p>
          <a:p>
            <a:pPr algn="just"/>
            <a:r>
              <a:rPr lang="it-IT"/>
              <a:t>Ciò significa proporre un radicale spostamento di prospettiva per quanto riguarda i problemi di cui ci stiamo qui occupando, che non dovrebbero, a giudizio di Popper, confrontarsi tanto con le credenze oggettive e gli stati mentali, quanto piuttosto con le </a:t>
            </a:r>
            <a:r>
              <a:rPr lang="it-IT" i="1"/>
              <a:t>situazioni problematiche</a:t>
            </a:r>
            <a:r>
              <a:rPr lang="it-IT"/>
              <a:t>  e con i </a:t>
            </a:r>
            <a:r>
              <a:rPr lang="it-IT" i="1"/>
              <a:t>sistemi teorici, </a:t>
            </a:r>
            <a:r>
              <a:rPr lang="it-IT"/>
              <a:t> cioè con la conoscenza in senso </a:t>
            </a:r>
            <a:r>
              <a:rPr lang="it-IT" b="1"/>
              <a:t>oggettivo</a:t>
            </a:r>
            <a:r>
              <a:rPr lang="it-IT" i="1"/>
              <a:t> </a:t>
            </a:r>
            <a:r>
              <a:rPr lang="it-IT"/>
              <a:t> e non nel senso </a:t>
            </a:r>
            <a:r>
              <a:rPr lang="it-IT" i="1"/>
              <a:t> </a:t>
            </a:r>
            <a:r>
              <a:rPr lang="it-IT" b="1"/>
              <a:t>soggettivo</a:t>
            </a:r>
            <a:r>
              <a:rPr lang="it-IT" i="1"/>
              <a:t> </a:t>
            </a:r>
            <a:r>
              <a:rPr lang="it-IT"/>
              <a:t> dell' "io so". </a:t>
            </a:r>
          </a:p>
          <a:p>
            <a:endParaRPr lang="it-IT">
              <a:latin typeface="Times New Roman" pitchFamily="-108" charset="0"/>
            </a:endParaRPr>
          </a:p>
          <a:p>
            <a:pPr lvl="1"/>
            <a:r>
              <a:rPr lang="it-IT">
                <a:latin typeface="Times New Roman" pitchFamily="-108" charset="0"/>
              </a:rPr>
              <a:t> </a:t>
            </a:r>
            <a:endParaRPr lang="it-IT"/>
          </a:p>
        </p:txBody>
      </p:sp>
    </p:spTree>
  </p:cSld>
  <p:clrMapOvr>
    <a:masterClrMapping/>
  </p:clrMapOvr>
  <p:timing>
    <p:tnLst>
      <p:par>
        <p:cTn id="1" dur="indefinite" restart="never" nodeType="tmRoot"/>
      </p:par>
    </p:tnLst>
  </p:timing>
</p:sld>
</file>

<file path=ppt/slides/slide18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00706" name="Segnaposto numero diapositiva 3"/>
          <p:cNvSpPr>
            <a:spLocks noGrp="1"/>
          </p:cNvSpPr>
          <p:nvPr>
            <p:ph type="sldNum" sz="quarter" idx="12"/>
          </p:nvPr>
        </p:nvSpPr>
        <p:spPr/>
        <p:txBody>
          <a:bodyPr/>
          <a:lstStyle/>
          <a:p>
            <a:pPr>
              <a:defRPr/>
            </a:pPr>
            <a:fld id="{EE19C4F6-ED6B-CE42-8E0D-9F33C87D351E}" type="slidenum">
              <a:rPr lang="it-IT"/>
              <a:pPr>
                <a:defRPr/>
              </a:pPr>
              <a:t>181</a:t>
            </a:fld>
            <a:endParaRPr lang="it-IT"/>
          </a:p>
        </p:txBody>
      </p:sp>
      <p:sp>
        <p:nvSpPr>
          <p:cNvPr id="335875" name="Rectangle 2"/>
          <p:cNvSpPr>
            <a:spLocks noChangeArrowheads="1"/>
          </p:cNvSpPr>
          <p:nvPr/>
        </p:nvSpPr>
        <p:spPr bwMode="auto">
          <a:xfrm>
            <a:off x="0" y="0"/>
            <a:ext cx="9144000" cy="646113"/>
          </a:xfrm>
          <a:prstGeom prst="rect">
            <a:avLst/>
          </a:prstGeom>
          <a:noFill/>
          <a:ln w="9525">
            <a:noFill/>
            <a:miter lim="800000"/>
            <a:headEnd/>
            <a:tailEnd/>
          </a:ln>
        </p:spPr>
        <p:txBody>
          <a:bodyPr>
            <a:prstTxWarp prst="textNoShape">
              <a:avLst/>
            </a:prstTxWarp>
            <a:spAutoFit/>
          </a:bodyPr>
          <a:lstStyle/>
          <a:p>
            <a:r>
              <a:rPr lang="it-IT" sz="1900" b="1" dirty="0"/>
              <a:t> </a:t>
            </a:r>
            <a:r>
              <a:rPr lang="it-IT" sz="1900" b="1" dirty="0" err="1"/>
              <a:t>                        </a:t>
            </a:r>
            <a:r>
              <a:rPr lang="it-IT" sz="1900" b="1" dirty="0" err="1" smtClean="0"/>
              <a:t> </a:t>
            </a:r>
            <a:r>
              <a:rPr lang="it-IT" sz="1900" b="1" dirty="0" smtClean="0"/>
              <a:t>                 </a:t>
            </a:r>
            <a:r>
              <a:rPr lang="it-IT" sz="3600" b="1" dirty="0" smtClean="0"/>
              <a:t>I </a:t>
            </a:r>
            <a:r>
              <a:rPr lang="it-IT" sz="3600" b="1" dirty="0"/>
              <a:t>«tre mondi»</a:t>
            </a:r>
            <a:r>
              <a:rPr lang="it-IT" sz="3600" b="1" dirty="0" err="1"/>
              <a:t> di</a:t>
            </a:r>
            <a:r>
              <a:rPr lang="it-IT" sz="3600" b="1" dirty="0"/>
              <a:t> Popper</a:t>
            </a:r>
            <a:endParaRPr lang="it-IT" sz="3600" b="1" i="1" dirty="0"/>
          </a:p>
        </p:txBody>
      </p:sp>
      <p:sp>
        <p:nvSpPr>
          <p:cNvPr id="335876" name="Rectangle 3"/>
          <p:cNvSpPr>
            <a:spLocks noChangeArrowheads="1"/>
          </p:cNvSpPr>
          <p:nvPr/>
        </p:nvSpPr>
        <p:spPr bwMode="auto">
          <a:xfrm>
            <a:off x="152400" y="923925"/>
            <a:ext cx="8991600" cy="5816600"/>
          </a:xfrm>
          <a:prstGeom prst="rect">
            <a:avLst/>
          </a:prstGeom>
          <a:noFill/>
          <a:ln w="9525">
            <a:noFill/>
            <a:miter lim="800000"/>
            <a:headEnd/>
            <a:tailEnd/>
          </a:ln>
        </p:spPr>
        <p:txBody>
          <a:bodyPr>
            <a:prstTxWarp prst="textNoShape">
              <a:avLst/>
            </a:prstTxWarp>
            <a:spAutoFit/>
          </a:bodyPr>
          <a:lstStyle/>
          <a:p>
            <a:pPr algn="just"/>
            <a:r>
              <a:rPr lang="it-IT"/>
              <a:t>Abbiamo, pertanto, a che fare con una "conoscenza senza un soggetto conoscente", che si occupa di "libri in sé", di "teorie in sé", di "problemi in sé" ecc. non riferiti a nessun uomo specifico, ma considerati come qualcosa di astratto da assumere e interpretare, semplicemente, nella loro </a:t>
            </a:r>
            <a:r>
              <a:rPr lang="it-IT" i="1"/>
              <a:t>possibilità </a:t>
            </a:r>
            <a:r>
              <a:rPr lang="it-IT"/>
              <a:t> o </a:t>
            </a:r>
            <a:r>
              <a:rPr lang="it-IT" i="1"/>
              <a:t>potenzialità </a:t>
            </a:r>
            <a:r>
              <a:rPr lang="it-IT"/>
              <a:t> di essere letti, interpretati, capiti, e che devono, di conseguenza, venire studiati in maniera oggettiva, indipendentemente dalla questione se queste potenzialità vengano o meno mai realizzate da qualche organismo vivente. «In questo modo può sorgere un intero nuovo universo di possibilità o potenzialità: un mondo che è in larga misura </a:t>
            </a:r>
            <a:r>
              <a:rPr lang="it-IT" i="1"/>
              <a:t>autonomo [...] </a:t>
            </a:r>
            <a:r>
              <a:rPr lang="it-IT"/>
              <a:t> L'idea di </a:t>
            </a:r>
            <a:r>
              <a:rPr lang="it-IT" i="1"/>
              <a:t>autonomia </a:t>
            </a:r>
            <a:r>
              <a:rPr lang="it-IT"/>
              <a:t> è centrale per la mia teoria del terzo mondo: sebbene il terzo mondo sia un prodotto umano, una creazione umana, esso a sua volta crea, al pari di altri prodotti animali, il suo proprio </a:t>
            </a:r>
            <a:r>
              <a:rPr lang="it-IT" i="1"/>
              <a:t>ambito di autonomia». </a:t>
            </a:r>
            <a:endParaRPr lang="it-IT"/>
          </a:p>
          <a:p>
            <a:endParaRPr lang="it-IT">
              <a:latin typeface="Times New Roman" pitchFamily="-108" charset="0"/>
            </a:endParaRPr>
          </a:p>
          <a:p>
            <a:pPr lvl="1"/>
            <a:r>
              <a:rPr lang="it-IT">
                <a:latin typeface="Times New Roman" pitchFamily="-108" charset="0"/>
              </a:rPr>
              <a:t> </a:t>
            </a:r>
          </a:p>
        </p:txBody>
      </p:sp>
    </p:spTree>
  </p:cSld>
  <p:clrMapOvr>
    <a:masterClrMapping/>
  </p:clrMapOvr>
  <p:timing>
    <p:tnLst>
      <p:par>
        <p:cTn id="1" dur="indefinite" restart="never" nodeType="tmRoot"/>
      </p:par>
    </p:tnLst>
  </p:timing>
</p:sld>
</file>

<file path=ppt/slides/slide18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02754" name="Segnaposto numero diapositiva 3"/>
          <p:cNvSpPr>
            <a:spLocks noGrp="1"/>
          </p:cNvSpPr>
          <p:nvPr>
            <p:ph type="sldNum" sz="quarter" idx="12"/>
          </p:nvPr>
        </p:nvSpPr>
        <p:spPr/>
        <p:txBody>
          <a:bodyPr/>
          <a:lstStyle/>
          <a:p>
            <a:pPr>
              <a:defRPr/>
            </a:pPr>
            <a:fld id="{66527F8E-5A5A-FF4A-A65D-F916A278B1C6}" type="slidenum">
              <a:rPr lang="it-IT"/>
              <a:pPr>
                <a:defRPr/>
              </a:pPr>
              <a:t>182</a:t>
            </a:fld>
            <a:endParaRPr lang="it-IT"/>
          </a:p>
        </p:txBody>
      </p:sp>
      <p:sp>
        <p:nvSpPr>
          <p:cNvPr id="337923" name="Rectangle 2"/>
          <p:cNvSpPr>
            <a:spLocks noChangeArrowheads="1"/>
          </p:cNvSpPr>
          <p:nvPr/>
        </p:nvSpPr>
        <p:spPr bwMode="auto">
          <a:xfrm>
            <a:off x="0" y="0"/>
            <a:ext cx="9144000" cy="708025"/>
          </a:xfrm>
          <a:prstGeom prst="rect">
            <a:avLst/>
          </a:prstGeom>
          <a:noFill/>
          <a:ln w="9525">
            <a:noFill/>
            <a:miter lim="800000"/>
            <a:headEnd/>
            <a:tailEnd/>
          </a:ln>
        </p:spPr>
        <p:txBody>
          <a:bodyPr>
            <a:prstTxWarp prst="textNoShape">
              <a:avLst/>
            </a:prstTxWarp>
            <a:spAutoFit/>
          </a:bodyPr>
          <a:lstStyle/>
          <a:p>
            <a:r>
              <a:rPr lang="it-IT" sz="1900" b="1" dirty="0"/>
              <a:t> </a:t>
            </a:r>
            <a:r>
              <a:rPr lang="it-IT" sz="1900" b="1" dirty="0" err="1"/>
              <a:t>                    </a:t>
            </a:r>
            <a:r>
              <a:rPr lang="it-IT" sz="1900" b="1" dirty="0" err="1" smtClean="0"/>
              <a:t> </a:t>
            </a:r>
            <a:r>
              <a:rPr lang="it-IT" sz="1900" b="1" dirty="0" smtClean="0"/>
              <a:t>              </a:t>
            </a:r>
            <a:r>
              <a:rPr lang="it-IT" sz="4000" b="1" dirty="0" smtClean="0"/>
              <a:t>I </a:t>
            </a:r>
            <a:r>
              <a:rPr lang="it-IT" sz="4000" b="1" dirty="0"/>
              <a:t>«tre mondi»</a:t>
            </a:r>
            <a:r>
              <a:rPr lang="it-IT" sz="4000" b="1" dirty="0" err="1"/>
              <a:t> di</a:t>
            </a:r>
            <a:r>
              <a:rPr lang="it-IT" sz="4000" b="1" dirty="0"/>
              <a:t> Popper</a:t>
            </a:r>
            <a:endParaRPr lang="it-IT" sz="4000" b="1" i="1" dirty="0"/>
          </a:p>
        </p:txBody>
      </p:sp>
      <p:sp>
        <p:nvSpPr>
          <p:cNvPr id="337924" name="Rectangle 3"/>
          <p:cNvSpPr>
            <a:spLocks noChangeArrowheads="1"/>
          </p:cNvSpPr>
          <p:nvPr/>
        </p:nvSpPr>
        <p:spPr bwMode="auto">
          <a:xfrm>
            <a:off x="152400" y="1006475"/>
            <a:ext cx="8991600" cy="5816600"/>
          </a:xfrm>
          <a:prstGeom prst="rect">
            <a:avLst/>
          </a:prstGeom>
          <a:noFill/>
          <a:ln w="9525">
            <a:noFill/>
            <a:miter lim="800000"/>
            <a:headEnd/>
            <a:tailEnd/>
          </a:ln>
        </p:spPr>
        <p:txBody>
          <a:bodyPr>
            <a:prstTxWarp prst="textNoShape">
              <a:avLst/>
            </a:prstTxWarp>
            <a:spAutoFit/>
          </a:bodyPr>
          <a:lstStyle/>
          <a:p>
            <a:pPr algn="just"/>
            <a:r>
              <a:rPr lang="it-IT"/>
              <a:t>E ciò nonostante sussiste un importantissimo effetto di </a:t>
            </a:r>
            <a:r>
              <a:rPr lang="it-IT" i="1"/>
              <a:t>feedback </a:t>
            </a:r>
            <a:r>
              <a:rPr lang="it-IT"/>
              <a:t> da questo mondo autonomo sui soggetti umani e sui loro stati mentali: «una epistemologia oggettivista che studia il terzo mondo può gettare una luce immensa sul secondo mondo, quello della coscienza soggettiva, </a:t>
            </a:r>
            <a:r>
              <a:rPr lang="it-IT" b="1"/>
              <a:t>specialmente sui processi di pensiero degli scienziati</a:t>
            </a:r>
            <a:r>
              <a:rPr lang="it-IT"/>
              <a:t>; ma </a:t>
            </a:r>
            <a:r>
              <a:rPr lang="it-IT" i="1"/>
              <a:t>non è vera l'affermazione reciproca». </a:t>
            </a:r>
          </a:p>
          <a:p>
            <a:pPr algn="just"/>
            <a:r>
              <a:rPr lang="it-IT"/>
              <a:t>Questo significa che il «mondo 3» ha una struttura autonoma e una specifica organizzazione interna dipendenti, entrambe, dalle specifiche esigenze intrinseche della ricerca e dalla dinamica delle teorie scientifiche, e che poco o nulla hanno a che vedere con le questioni della ricezione e dell’assimilazione dei suoi contenuti da parte del «modo 2» degli stati e dei processi mentali dei soggetti che non fanno parte della comunità scientifica.</a:t>
            </a:r>
          </a:p>
          <a:p>
            <a:endParaRPr lang="it-IT">
              <a:latin typeface="Times New Roman" pitchFamily="-108" charset="0"/>
            </a:endParaRPr>
          </a:p>
          <a:p>
            <a:pPr lvl="1"/>
            <a:r>
              <a:rPr lang="it-IT">
                <a:latin typeface="Times New Roman" pitchFamily="-108" charset="0"/>
              </a:rPr>
              <a:t> </a:t>
            </a:r>
          </a:p>
        </p:txBody>
      </p:sp>
    </p:spTree>
  </p:cSld>
  <p:clrMapOvr>
    <a:masterClrMapping/>
  </p:clrMapOvr>
  <p:timing>
    <p:tnLst>
      <p:par>
        <p:cTn id="1" dur="indefinite" restart="never" nodeType="tmRoot"/>
      </p:par>
    </p:tnLst>
  </p:timing>
</p:sld>
</file>

<file path=ppt/slides/slide18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04802" name="Segnaposto numero diapositiva 3"/>
          <p:cNvSpPr>
            <a:spLocks noGrp="1"/>
          </p:cNvSpPr>
          <p:nvPr>
            <p:ph type="sldNum" sz="quarter" idx="12"/>
          </p:nvPr>
        </p:nvSpPr>
        <p:spPr/>
        <p:txBody>
          <a:bodyPr/>
          <a:lstStyle/>
          <a:p>
            <a:pPr>
              <a:defRPr/>
            </a:pPr>
            <a:fld id="{8234E615-C610-4F4A-A123-250870D57257}" type="slidenum">
              <a:rPr lang="it-IT"/>
              <a:pPr>
                <a:defRPr/>
              </a:pPr>
              <a:t>183</a:t>
            </a:fld>
            <a:endParaRPr lang="it-IT"/>
          </a:p>
        </p:txBody>
      </p:sp>
      <p:sp>
        <p:nvSpPr>
          <p:cNvPr id="339971" name="Rectangle 2"/>
          <p:cNvSpPr>
            <a:spLocks noChangeArrowheads="1"/>
          </p:cNvSpPr>
          <p:nvPr/>
        </p:nvSpPr>
        <p:spPr bwMode="auto">
          <a:xfrm>
            <a:off x="0" y="0"/>
            <a:ext cx="9144000" cy="646113"/>
          </a:xfrm>
          <a:prstGeom prst="rect">
            <a:avLst/>
          </a:prstGeom>
          <a:noFill/>
          <a:ln w="9525">
            <a:noFill/>
            <a:miter lim="800000"/>
            <a:headEnd/>
            <a:tailEnd/>
          </a:ln>
        </p:spPr>
        <p:txBody>
          <a:bodyPr>
            <a:prstTxWarp prst="textNoShape">
              <a:avLst/>
            </a:prstTxWarp>
            <a:spAutoFit/>
          </a:bodyPr>
          <a:lstStyle/>
          <a:p>
            <a:r>
              <a:rPr lang="it-IT" sz="1900" b="1" dirty="0"/>
              <a:t> </a:t>
            </a:r>
            <a:r>
              <a:rPr lang="it-IT" sz="1900" b="1" dirty="0" err="1"/>
              <a:t>              </a:t>
            </a:r>
            <a:r>
              <a:rPr lang="it-IT" sz="1900" b="1" dirty="0" err="1" smtClean="0"/>
              <a:t> </a:t>
            </a:r>
            <a:r>
              <a:rPr lang="it-IT" sz="1900" b="1" dirty="0" smtClean="0"/>
              <a:t>                   </a:t>
            </a:r>
            <a:r>
              <a:rPr lang="it-IT" sz="3600" b="1" dirty="0" smtClean="0"/>
              <a:t>CONOSCENZE </a:t>
            </a:r>
            <a:r>
              <a:rPr lang="it-IT" sz="3600" b="1" dirty="0"/>
              <a:t>E COMPETENZE</a:t>
            </a:r>
            <a:endParaRPr lang="it-IT" sz="3600" b="1" i="1" dirty="0"/>
          </a:p>
        </p:txBody>
      </p:sp>
      <p:sp>
        <p:nvSpPr>
          <p:cNvPr id="339972" name="Rectangle 3"/>
          <p:cNvSpPr>
            <a:spLocks noChangeArrowheads="1"/>
          </p:cNvSpPr>
          <p:nvPr/>
        </p:nvSpPr>
        <p:spPr bwMode="auto">
          <a:xfrm>
            <a:off x="152400" y="890588"/>
            <a:ext cx="8991600" cy="5908675"/>
          </a:xfrm>
          <a:prstGeom prst="rect">
            <a:avLst/>
          </a:prstGeom>
          <a:noFill/>
          <a:ln w="9525">
            <a:noFill/>
            <a:miter lim="800000"/>
            <a:headEnd/>
            <a:tailEnd/>
          </a:ln>
        </p:spPr>
        <p:txBody>
          <a:bodyPr>
            <a:prstTxWarp prst="textNoShape">
              <a:avLst/>
            </a:prstTxWarp>
            <a:spAutoFit/>
          </a:bodyPr>
          <a:lstStyle/>
          <a:p>
            <a:pPr algn="just"/>
            <a:r>
              <a:rPr lang="it-IT"/>
              <a:t>E’ allora del tutto evidente che se si assumono le competenze come il risultato della capacità di un </a:t>
            </a:r>
            <a:r>
              <a:rPr lang="it-IT" b="1"/>
              <a:t>soggetto di “attivare e coordinare conoscenze, abilità e disposizioni interne”, </a:t>
            </a:r>
            <a:r>
              <a:rPr lang="it-IT"/>
              <a:t>occorre porre al centro dell’attenzione proprio questo «mondo 2» degli stati di coscienza o degli stati mentali, chiedendosi quali aspetti del «mondo 3» dei contenuti oggettivi di pensiero essi siano in condizione di recepire e assimilare nella fase che caratterizza il loro sviluppo. </a:t>
            </a:r>
          </a:p>
          <a:p>
            <a:pPr algn="just"/>
            <a:r>
              <a:rPr lang="it-IT"/>
              <a:t>Questa seconda prospettiva, che è la sola funzionale alle finalità e agli obiettivi dei sistemi e delle organizzazioni che si occupano di istruzione e formazione, non può limitarsi a considerare i risultati dei processi conoscitivi nella loro “possibilità o potenzialità di essere letti, interpretati, capiti”, ma si deve necessariamente porre il problema del come lo possano essere effettivamente. </a:t>
            </a:r>
          </a:p>
          <a:p>
            <a:pPr lvl="1"/>
            <a:r>
              <a:rPr lang="it-IT">
                <a:latin typeface="Times New Roman" pitchFamily="-108" charset="0"/>
              </a:rPr>
              <a:t> </a:t>
            </a:r>
          </a:p>
        </p:txBody>
      </p:sp>
    </p:spTree>
  </p:cSld>
  <p:clrMapOvr>
    <a:masterClrMapping/>
  </p:clrMapOvr>
  <p:timing>
    <p:tnLst>
      <p:par>
        <p:cTn id="1" dur="indefinite" restart="never" nodeType="tmRoot"/>
      </p:par>
    </p:tnLst>
  </p:timing>
</p:sld>
</file>

<file path=ppt/slides/slide18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19" name="Segnaposto numero diapositiva 3"/>
          <p:cNvSpPr>
            <a:spLocks noGrp="1"/>
          </p:cNvSpPr>
          <p:nvPr>
            <p:ph type="sldNum" sz="quarter" idx="12"/>
          </p:nvPr>
        </p:nvSpPr>
        <p:spPr/>
        <p:txBody>
          <a:bodyPr/>
          <a:lstStyle/>
          <a:p>
            <a:pPr>
              <a:defRPr/>
            </a:pPr>
            <a:fld id="{6020456F-46F8-B841-A3E9-03A6D34C5FBB}" type="slidenum">
              <a:rPr lang="it-IT"/>
              <a:pPr>
                <a:defRPr/>
              </a:pPr>
              <a:t>184</a:t>
            </a:fld>
            <a:endParaRPr lang="it-IT"/>
          </a:p>
        </p:txBody>
      </p:sp>
      <p:sp>
        <p:nvSpPr>
          <p:cNvPr id="342019" name="Rectangle 2"/>
          <p:cNvSpPr>
            <a:spLocks noChangeArrowheads="1"/>
          </p:cNvSpPr>
          <p:nvPr/>
        </p:nvSpPr>
        <p:spPr bwMode="auto">
          <a:xfrm>
            <a:off x="0" y="0"/>
            <a:ext cx="9144000" cy="685800"/>
          </a:xfrm>
          <a:prstGeom prst="rect">
            <a:avLst/>
          </a:prstGeom>
          <a:noFill/>
          <a:ln w="9525">
            <a:noFill/>
            <a:miter lim="800000"/>
            <a:headEnd/>
            <a:tailEnd/>
          </a:ln>
        </p:spPr>
        <p:txBody>
          <a:bodyPr>
            <a:prstTxWarp prst="textNoShape">
              <a:avLst/>
            </a:prstTxWarp>
            <a:spAutoFit/>
          </a:bodyPr>
          <a:lstStyle/>
          <a:p>
            <a:r>
              <a:rPr lang="it-IT" sz="1900" b="1"/>
              <a:t>                                                </a:t>
            </a:r>
            <a:r>
              <a:rPr lang="it-IT" sz="3900" b="1"/>
              <a:t>Vygotskij</a:t>
            </a:r>
            <a:endParaRPr lang="it-IT" sz="2000" b="1" i="1"/>
          </a:p>
        </p:txBody>
      </p:sp>
      <p:sp>
        <p:nvSpPr>
          <p:cNvPr id="342020" name="Rectangle 3"/>
          <p:cNvSpPr>
            <a:spLocks noChangeArrowheads="1"/>
          </p:cNvSpPr>
          <p:nvPr/>
        </p:nvSpPr>
        <p:spPr bwMode="auto">
          <a:xfrm>
            <a:off x="0" y="990600"/>
            <a:ext cx="9144000" cy="822325"/>
          </a:xfrm>
          <a:prstGeom prst="rect">
            <a:avLst/>
          </a:prstGeom>
          <a:noFill/>
          <a:ln w="9525">
            <a:noFill/>
            <a:miter lim="800000"/>
            <a:headEnd/>
            <a:tailEnd/>
          </a:ln>
        </p:spPr>
        <p:txBody>
          <a:bodyPr>
            <a:prstTxWarp prst="textNoShape">
              <a:avLst/>
            </a:prstTxWarp>
            <a:spAutoFit/>
          </a:bodyPr>
          <a:lstStyle/>
          <a:p>
            <a:endParaRPr lang="it-IT">
              <a:latin typeface="Times New Roman" pitchFamily="-108" charset="0"/>
            </a:endParaRPr>
          </a:p>
          <a:p>
            <a:pPr lvl="1"/>
            <a:r>
              <a:rPr lang="it-IT">
                <a:latin typeface="Times New Roman" pitchFamily="-108" charset="0"/>
              </a:rPr>
              <a:t> </a:t>
            </a:r>
          </a:p>
        </p:txBody>
      </p:sp>
      <p:sp>
        <p:nvSpPr>
          <p:cNvPr id="342021" name="Rectangle 4"/>
          <p:cNvSpPr>
            <a:spLocks noChangeArrowheads="1"/>
          </p:cNvSpPr>
          <p:nvPr/>
        </p:nvSpPr>
        <p:spPr bwMode="auto">
          <a:xfrm>
            <a:off x="5672138" y="1143000"/>
            <a:ext cx="3471862" cy="457200"/>
          </a:xfrm>
          <a:prstGeom prst="rect">
            <a:avLst/>
          </a:prstGeom>
          <a:noFill/>
          <a:ln w="9525">
            <a:noFill/>
            <a:miter lim="800000"/>
            <a:headEnd/>
            <a:tailEnd/>
          </a:ln>
        </p:spPr>
        <p:txBody>
          <a:bodyPr wrap="none">
            <a:prstTxWarp prst="textNoShape">
              <a:avLst/>
            </a:prstTxWarp>
            <a:spAutoFit/>
          </a:bodyPr>
          <a:lstStyle/>
          <a:p>
            <a:r>
              <a:rPr lang="it-IT"/>
              <a:t>Mondo della soggettività</a:t>
            </a:r>
            <a:endParaRPr lang="it-IT">
              <a:latin typeface="Times New Roman" pitchFamily="-108" charset="0"/>
            </a:endParaRPr>
          </a:p>
        </p:txBody>
      </p:sp>
      <p:sp>
        <p:nvSpPr>
          <p:cNvPr id="342022" name="Rectangle 5"/>
          <p:cNvSpPr>
            <a:spLocks noChangeArrowheads="1"/>
          </p:cNvSpPr>
          <p:nvPr/>
        </p:nvSpPr>
        <p:spPr bwMode="auto">
          <a:xfrm>
            <a:off x="152400" y="4648200"/>
            <a:ext cx="3208338" cy="822325"/>
          </a:xfrm>
          <a:prstGeom prst="rect">
            <a:avLst/>
          </a:prstGeom>
          <a:noFill/>
          <a:ln w="9525">
            <a:noFill/>
            <a:miter lim="800000"/>
            <a:headEnd/>
            <a:tailEnd/>
          </a:ln>
        </p:spPr>
        <p:txBody>
          <a:bodyPr wrap="none">
            <a:prstTxWarp prst="textNoShape">
              <a:avLst/>
            </a:prstTxWarp>
            <a:spAutoFit/>
          </a:bodyPr>
          <a:lstStyle/>
          <a:p>
            <a:pPr algn="just"/>
            <a:r>
              <a:rPr lang="it-IT"/>
              <a:t>Mondo dell’oggettività</a:t>
            </a:r>
            <a:r>
              <a:rPr lang="it-IT">
                <a:latin typeface="Times New Roman" pitchFamily="-108" charset="0"/>
              </a:rPr>
              <a:t> </a:t>
            </a:r>
          </a:p>
          <a:p>
            <a:pPr algn="just"/>
            <a:endParaRPr lang="it-IT"/>
          </a:p>
        </p:txBody>
      </p:sp>
      <p:sp>
        <p:nvSpPr>
          <p:cNvPr id="342023" name="Rectangle 6"/>
          <p:cNvSpPr>
            <a:spLocks noChangeArrowheads="1"/>
          </p:cNvSpPr>
          <p:nvPr/>
        </p:nvSpPr>
        <p:spPr bwMode="auto">
          <a:xfrm>
            <a:off x="228600" y="3048000"/>
            <a:ext cx="1284288" cy="457200"/>
          </a:xfrm>
          <a:prstGeom prst="rect">
            <a:avLst/>
          </a:prstGeom>
          <a:noFill/>
          <a:ln w="9525">
            <a:noFill/>
            <a:miter lim="800000"/>
            <a:headEnd/>
            <a:tailEnd/>
          </a:ln>
        </p:spPr>
        <p:txBody>
          <a:bodyPr wrap="none">
            <a:prstTxWarp prst="textNoShape">
              <a:avLst/>
            </a:prstTxWarp>
            <a:spAutoFit/>
          </a:bodyPr>
          <a:lstStyle/>
          <a:p>
            <a:r>
              <a:rPr lang="it-IT" b="1"/>
              <a:t>FATTO </a:t>
            </a:r>
          </a:p>
        </p:txBody>
      </p:sp>
      <p:sp>
        <p:nvSpPr>
          <p:cNvPr id="342024" name="Rectangle 7"/>
          <p:cNvSpPr>
            <a:spLocks noChangeArrowheads="1"/>
          </p:cNvSpPr>
          <p:nvPr/>
        </p:nvSpPr>
        <p:spPr bwMode="auto">
          <a:xfrm>
            <a:off x="3352800" y="3048000"/>
            <a:ext cx="1250950" cy="457200"/>
          </a:xfrm>
          <a:prstGeom prst="rect">
            <a:avLst/>
          </a:prstGeom>
          <a:noFill/>
          <a:ln w="9525">
            <a:noFill/>
            <a:miter lim="800000"/>
            <a:headEnd/>
            <a:tailEnd/>
          </a:ln>
        </p:spPr>
        <p:txBody>
          <a:bodyPr wrap="none">
            <a:prstTxWarp prst="textNoShape">
              <a:avLst/>
            </a:prstTxWarp>
            <a:spAutoFit/>
          </a:bodyPr>
          <a:lstStyle/>
          <a:p>
            <a:r>
              <a:rPr lang="it-IT" b="1"/>
              <a:t>SENSO</a:t>
            </a:r>
            <a:endParaRPr lang="it-IT" b="1">
              <a:latin typeface="Times New Roman" pitchFamily="-108" charset="0"/>
            </a:endParaRPr>
          </a:p>
        </p:txBody>
      </p:sp>
      <p:sp>
        <p:nvSpPr>
          <p:cNvPr id="342025" name="Rectangle 8"/>
          <p:cNvSpPr>
            <a:spLocks noChangeArrowheads="1"/>
          </p:cNvSpPr>
          <p:nvPr/>
        </p:nvSpPr>
        <p:spPr bwMode="auto">
          <a:xfrm>
            <a:off x="6705600" y="2971800"/>
            <a:ext cx="2233613" cy="457200"/>
          </a:xfrm>
          <a:prstGeom prst="rect">
            <a:avLst/>
          </a:prstGeom>
          <a:noFill/>
          <a:ln w="9525">
            <a:noFill/>
            <a:miter lim="800000"/>
            <a:headEnd/>
            <a:tailEnd/>
          </a:ln>
        </p:spPr>
        <p:txBody>
          <a:bodyPr wrap="none">
            <a:prstTxWarp prst="textNoShape">
              <a:avLst/>
            </a:prstTxWarp>
            <a:spAutoFit/>
          </a:bodyPr>
          <a:lstStyle/>
          <a:p>
            <a:r>
              <a:rPr lang="it-IT" b="1"/>
              <a:t>SIGNIFICATO </a:t>
            </a:r>
            <a:endParaRPr lang="it-IT" b="1">
              <a:latin typeface="Times New Roman" pitchFamily="-108" charset="0"/>
            </a:endParaRPr>
          </a:p>
        </p:txBody>
      </p:sp>
      <p:pic>
        <p:nvPicPr>
          <p:cNvPr id="342026" name="Picture 9" descr="nextN"/>
          <p:cNvPicPr>
            <a:picLocks noChangeAspect="1" noChangeArrowheads="1"/>
          </p:cNvPicPr>
          <p:nvPr/>
        </p:nvPicPr>
        <p:blipFill>
          <a:blip r:embed="rId3"/>
          <a:srcRect/>
          <a:stretch>
            <a:fillRect/>
          </a:stretch>
        </p:blipFill>
        <p:spPr bwMode="auto">
          <a:xfrm>
            <a:off x="1600200" y="2819400"/>
            <a:ext cx="1600200" cy="838200"/>
          </a:xfrm>
          <a:prstGeom prst="rect">
            <a:avLst/>
          </a:prstGeom>
          <a:noFill/>
          <a:ln w="9525">
            <a:noFill/>
            <a:miter lim="800000"/>
            <a:headEnd/>
            <a:tailEnd/>
          </a:ln>
        </p:spPr>
      </p:pic>
      <p:pic>
        <p:nvPicPr>
          <p:cNvPr id="342027" name="Picture 10" descr="nextN"/>
          <p:cNvPicPr>
            <a:picLocks noChangeAspect="1" noChangeArrowheads="1"/>
          </p:cNvPicPr>
          <p:nvPr/>
        </p:nvPicPr>
        <p:blipFill>
          <a:blip r:embed="rId3"/>
          <a:srcRect/>
          <a:stretch>
            <a:fillRect/>
          </a:stretch>
        </p:blipFill>
        <p:spPr bwMode="auto">
          <a:xfrm>
            <a:off x="4724400" y="2743200"/>
            <a:ext cx="1752600" cy="939800"/>
          </a:xfrm>
          <a:prstGeom prst="rect">
            <a:avLst/>
          </a:prstGeom>
          <a:noFill/>
          <a:ln w="9525">
            <a:noFill/>
            <a:miter lim="800000"/>
            <a:headEnd/>
            <a:tailEnd/>
          </a:ln>
        </p:spPr>
      </p:pic>
      <p:pic>
        <p:nvPicPr>
          <p:cNvPr id="342028" name="Picture 11" descr="nextN"/>
          <p:cNvPicPr>
            <a:picLocks noChangeAspect="1" noChangeArrowheads="1"/>
          </p:cNvPicPr>
          <p:nvPr/>
        </p:nvPicPr>
        <p:blipFill>
          <a:blip r:embed="rId4"/>
          <a:srcRect/>
          <a:stretch>
            <a:fillRect/>
          </a:stretch>
        </p:blipFill>
        <p:spPr bwMode="auto">
          <a:xfrm>
            <a:off x="457200" y="3657600"/>
            <a:ext cx="1074738" cy="990600"/>
          </a:xfrm>
          <a:prstGeom prst="rect">
            <a:avLst/>
          </a:prstGeom>
          <a:noFill/>
          <a:ln w="9525">
            <a:noFill/>
            <a:miter lim="800000"/>
            <a:headEnd/>
            <a:tailEnd/>
          </a:ln>
        </p:spPr>
      </p:pic>
      <p:pic>
        <p:nvPicPr>
          <p:cNvPr id="342029" name="Picture 12" descr="redarrow"/>
          <p:cNvPicPr>
            <a:picLocks noChangeAspect="1" noChangeArrowheads="1"/>
          </p:cNvPicPr>
          <p:nvPr/>
        </p:nvPicPr>
        <p:blipFill>
          <a:blip r:embed="rId5"/>
          <a:srcRect/>
          <a:stretch>
            <a:fillRect/>
          </a:stretch>
        </p:blipFill>
        <p:spPr bwMode="auto">
          <a:xfrm>
            <a:off x="3352800" y="3810000"/>
            <a:ext cx="4191000" cy="1600200"/>
          </a:xfrm>
          <a:prstGeom prst="rect">
            <a:avLst/>
          </a:prstGeom>
          <a:noFill/>
          <a:ln w="9525">
            <a:noFill/>
            <a:miter lim="800000"/>
            <a:headEnd/>
            <a:tailEnd/>
          </a:ln>
        </p:spPr>
      </p:pic>
      <p:pic>
        <p:nvPicPr>
          <p:cNvPr id="342030" name="Picture 13" descr="redarrow"/>
          <p:cNvPicPr>
            <a:picLocks noChangeAspect="1" noChangeArrowheads="1"/>
          </p:cNvPicPr>
          <p:nvPr/>
        </p:nvPicPr>
        <p:blipFill>
          <a:blip r:embed="rId6"/>
          <a:srcRect/>
          <a:stretch>
            <a:fillRect/>
          </a:stretch>
        </p:blipFill>
        <p:spPr bwMode="auto">
          <a:xfrm>
            <a:off x="7543800" y="3429000"/>
            <a:ext cx="1447800" cy="1981200"/>
          </a:xfrm>
          <a:prstGeom prst="rect">
            <a:avLst/>
          </a:prstGeom>
          <a:noFill/>
          <a:ln w="9525">
            <a:noFill/>
            <a:miter lim="800000"/>
            <a:headEnd/>
            <a:tailEnd/>
          </a:ln>
        </p:spPr>
      </p:pic>
      <p:pic>
        <p:nvPicPr>
          <p:cNvPr id="342031" name="Picture 14" descr="redarrow"/>
          <p:cNvPicPr>
            <a:picLocks noChangeAspect="1" noChangeArrowheads="1"/>
          </p:cNvPicPr>
          <p:nvPr/>
        </p:nvPicPr>
        <p:blipFill>
          <a:blip r:embed="rId7"/>
          <a:srcRect/>
          <a:stretch>
            <a:fillRect/>
          </a:stretch>
        </p:blipFill>
        <p:spPr bwMode="auto">
          <a:xfrm>
            <a:off x="3505200" y="990600"/>
            <a:ext cx="1981200" cy="990600"/>
          </a:xfrm>
          <a:prstGeom prst="rect">
            <a:avLst/>
          </a:prstGeom>
          <a:noFill/>
          <a:ln w="9525">
            <a:noFill/>
            <a:miter lim="800000"/>
            <a:headEnd/>
            <a:tailEnd/>
          </a:ln>
        </p:spPr>
      </p:pic>
      <p:sp>
        <p:nvSpPr>
          <p:cNvPr id="342032" name="Rectangle 15"/>
          <p:cNvSpPr>
            <a:spLocks noChangeArrowheads="1"/>
          </p:cNvSpPr>
          <p:nvPr/>
        </p:nvSpPr>
        <p:spPr bwMode="auto">
          <a:xfrm>
            <a:off x="3784600" y="2206625"/>
            <a:ext cx="184150" cy="457200"/>
          </a:xfrm>
          <a:prstGeom prst="rect">
            <a:avLst/>
          </a:prstGeom>
          <a:noFill/>
          <a:ln w="9525">
            <a:noFill/>
            <a:miter lim="800000"/>
            <a:headEnd/>
            <a:tailEnd/>
          </a:ln>
        </p:spPr>
        <p:txBody>
          <a:bodyPr wrap="none">
            <a:prstTxWarp prst="textNoShape">
              <a:avLst/>
            </a:prstTxWarp>
            <a:spAutoFit/>
          </a:bodyPr>
          <a:lstStyle/>
          <a:p>
            <a:endParaRPr lang="it-IT"/>
          </a:p>
        </p:txBody>
      </p:sp>
      <p:pic>
        <p:nvPicPr>
          <p:cNvPr id="342033" name="Picture 16" descr="redarrow"/>
          <p:cNvPicPr>
            <a:picLocks noChangeAspect="1" noChangeArrowheads="1"/>
          </p:cNvPicPr>
          <p:nvPr/>
        </p:nvPicPr>
        <p:blipFill>
          <a:blip r:embed="rId8"/>
          <a:srcRect/>
          <a:stretch>
            <a:fillRect/>
          </a:stretch>
        </p:blipFill>
        <p:spPr bwMode="auto">
          <a:xfrm>
            <a:off x="3505200" y="1981200"/>
            <a:ext cx="1066800" cy="1066800"/>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18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6" name="Segnaposto numero diapositiva 3"/>
          <p:cNvSpPr>
            <a:spLocks noGrp="1"/>
          </p:cNvSpPr>
          <p:nvPr>
            <p:ph type="sldNum" sz="quarter" idx="12"/>
          </p:nvPr>
        </p:nvSpPr>
        <p:spPr/>
        <p:txBody>
          <a:bodyPr/>
          <a:lstStyle/>
          <a:p>
            <a:pPr>
              <a:defRPr/>
            </a:pPr>
            <a:fld id="{FC20E599-47D2-4C40-BC44-A078360F10EF}" type="slidenum">
              <a:rPr lang="it-IT"/>
              <a:pPr>
                <a:defRPr/>
              </a:pPr>
              <a:t>185</a:t>
            </a:fld>
            <a:endParaRPr lang="it-IT"/>
          </a:p>
        </p:txBody>
      </p:sp>
      <p:sp>
        <p:nvSpPr>
          <p:cNvPr id="344067" name="Rectangle 2"/>
          <p:cNvSpPr>
            <a:spLocks noChangeArrowheads="1"/>
          </p:cNvSpPr>
          <p:nvPr/>
        </p:nvSpPr>
        <p:spPr bwMode="auto">
          <a:xfrm>
            <a:off x="0" y="0"/>
            <a:ext cx="9144000" cy="685800"/>
          </a:xfrm>
          <a:prstGeom prst="rect">
            <a:avLst/>
          </a:prstGeom>
          <a:noFill/>
          <a:ln w="9525">
            <a:noFill/>
            <a:miter lim="800000"/>
            <a:headEnd/>
            <a:tailEnd/>
          </a:ln>
        </p:spPr>
        <p:txBody>
          <a:bodyPr>
            <a:prstTxWarp prst="textNoShape">
              <a:avLst/>
            </a:prstTxWarp>
            <a:spAutoFit/>
          </a:bodyPr>
          <a:lstStyle/>
          <a:p>
            <a:r>
              <a:rPr lang="it-IT" sz="1900" b="1" dirty="0"/>
              <a:t> </a:t>
            </a:r>
            <a:r>
              <a:rPr lang="it-IT" sz="1900" b="1" dirty="0" err="1"/>
              <a:t>                           </a:t>
            </a:r>
            <a:r>
              <a:rPr lang="it-IT" sz="1900" b="1" dirty="0"/>
              <a:t>                   </a:t>
            </a:r>
            <a:r>
              <a:rPr lang="it-IT" sz="1900" b="1" dirty="0" smtClean="0"/>
              <a:t>                </a:t>
            </a:r>
            <a:r>
              <a:rPr lang="it-IT" sz="3900" b="1" dirty="0" err="1" smtClean="0"/>
              <a:t>Vygotskij</a:t>
            </a:r>
            <a:endParaRPr lang="it-IT" sz="2000" b="1" i="1" dirty="0"/>
          </a:p>
        </p:txBody>
      </p:sp>
      <p:sp>
        <p:nvSpPr>
          <p:cNvPr id="344068" name="Rectangle 3"/>
          <p:cNvSpPr>
            <a:spLocks noChangeArrowheads="1"/>
          </p:cNvSpPr>
          <p:nvPr/>
        </p:nvSpPr>
        <p:spPr bwMode="auto">
          <a:xfrm>
            <a:off x="-1752600" y="838200"/>
            <a:ext cx="10820400" cy="6248400"/>
          </a:xfrm>
          <a:prstGeom prst="rect">
            <a:avLst/>
          </a:prstGeom>
          <a:noFill/>
          <a:ln w="9525">
            <a:noFill/>
            <a:miter lim="800000"/>
            <a:headEnd/>
            <a:tailEnd/>
          </a:ln>
        </p:spPr>
        <p:txBody>
          <a:bodyPr>
            <a:prstTxWarp prst="textNoShape">
              <a:avLst/>
            </a:prstTxWarp>
            <a:spAutoFit/>
          </a:bodyPr>
          <a:lstStyle/>
          <a:p>
            <a:pPr lvl="4" algn="just"/>
            <a:r>
              <a:rPr lang="it-IT" sz="2200">
                <a:solidFill>
                  <a:srgbClr val="000000"/>
                </a:solidFill>
              </a:rPr>
              <a:t>Anche qui siamo dunque in presenza di un «mondo dell’oggettività» distinto e in larga misura contrapposto al «mondo della soggettività». A differenza di quello che farà in seguito Popper, però, Vygotskij non si ferma a questa contrapposizione e non punta a rivendicare la totale autonomia del primo rispetto al secondo, ma si chiede invece come gettare un ponte fra questi due mondi e operare il collegamento dei sensi ai significati. La risposta a questo problema egli la trova nell’insegnamento, inteso come «costruzione formale» che ha funzione socializzante, in quanto è proprio grazie ad esso che i contenuti collettivi vengono acquisiti dall’individuo. Affinché i significati interagiscano con i sensi, in modo che questi ultimi riescano a «far presa» sui primi, «rispecchiandoli» in modo mai totale ed esaustivo, ma sempre parziale e approssimato, occorre però che i contenuti dell’insegnamento  sappiano esprimere e rappresentare  conoscenze oggettive collegabili ai sensi</a:t>
            </a:r>
            <a:r>
              <a:rPr lang="it-IT" sz="2200" i="1">
                <a:solidFill>
                  <a:srgbClr val="000000"/>
                </a:solidFill>
              </a:rPr>
              <a:t>, </a:t>
            </a:r>
            <a:r>
              <a:rPr lang="it-IT" sz="2200">
                <a:solidFill>
                  <a:srgbClr val="000000"/>
                </a:solidFill>
              </a:rPr>
              <a:t>ossia alle esperienze e alle motivazioni personali del singolo individuo. </a:t>
            </a:r>
            <a:endParaRPr lang="it-IT" sz="2200" b="1">
              <a:solidFill>
                <a:srgbClr val="000000"/>
              </a:solidFill>
            </a:endParaRPr>
          </a:p>
          <a:p>
            <a:endParaRPr lang="it-IT"/>
          </a:p>
          <a:p>
            <a:pPr lvl="1"/>
            <a:r>
              <a:rPr lang="it-IT"/>
              <a:t> </a:t>
            </a:r>
          </a:p>
        </p:txBody>
      </p:sp>
    </p:spTree>
  </p:cSld>
  <p:clrMapOvr>
    <a:masterClrMapping/>
  </p:clrMapOvr>
  <p:timing>
    <p:tnLst>
      <p:par>
        <p:cTn id="1" dur="indefinite" restart="never" nodeType="tmRoot"/>
      </p:par>
    </p:tnLst>
  </p:timing>
</p:sld>
</file>

<file path=ppt/slides/slide18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graphicFrame>
        <p:nvGraphicFramePr>
          <p:cNvPr id="346114" name="Object 2"/>
          <p:cNvGraphicFramePr>
            <a:graphicFrameLocks noChangeAspect="1"/>
          </p:cNvGraphicFramePr>
          <p:nvPr/>
        </p:nvGraphicFramePr>
        <p:xfrm>
          <a:off x="39688" y="1679575"/>
          <a:ext cx="9104312" cy="4216400"/>
        </p:xfrm>
        <a:graphic>
          <a:graphicData uri="http://schemas.openxmlformats.org/presentationml/2006/ole">
            <p:oleObj spid="_x0000_s138242" name="Documento" r:id="rId3" imgW="6197600" imgH="2870200" progId="Word.Document.12">
              <p:link updateAutomatic="1"/>
            </p:oleObj>
          </a:graphicData>
        </a:graphic>
      </p:graphicFrame>
      <p:sp>
        <p:nvSpPr>
          <p:cNvPr id="346115" name="CasellaDiTesto 2"/>
          <p:cNvSpPr txBox="1">
            <a:spLocks noChangeArrowheads="1"/>
          </p:cNvSpPr>
          <p:nvPr/>
        </p:nvSpPr>
        <p:spPr bwMode="auto">
          <a:xfrm>
            <a:off x="39688" y="387350"/>
            <a:ext cx="8982075" cy="646113"/>
          </a:xfrm>
          <a:prstGeom prst="rect">
            <a:avLst/>
          </a:prstGeom>
          <a:noFill/>
          <a:ln w="9525">
            <a:noFill/>
            <a:miter lim="800000"/>
            <a:headEnd/>
            <a:tailEnd/>
          </a:ln>
        </p:spPr>
        <p:txBody>
          <a:bodyPr>
            <a:prstTxWarp prst="textNoShape">
              <a:avLst/>
            </a:prstTxWarp>
            <a:spAutoFit/>
          </a:bodyPr>
          <a:lstStyle/>
          <a:p>
            <a:r>
              <a:rPr lang="it-IT" sz="3600" b="1"/>
              <a:t>ESEMPIO DI SCHEDA DI VALUTAZIONE</a:t>
            </a:r>
          </a:p>
        </p:txBody>
      </p:sp>
    </p:spTree>
  </p:cSld>
  <p:clrMapOvr>
    <a:masterClrMapping/>
  </p:clrMapOvr>
  <p:timing>
    <p:tnLst>
      <p:par>
        <p:cTn id="1" dur="indefinite" restart="never" nodeType="tmRoot"/>
      </p:par>
    </p:tnLst>
  </p:timing>
</p:sld>
</file>

<file path=ppt/slides/slide18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300035" name="Segnaposto numero diapositiva 3"/>
          <p:cNvSpPr>
            <a:spLocks noGrp="1"/>
          </p:cNvSpPr>
          <p:nvPr>
            <p:ph type="sldNum" sz="quarter" idx="12"/>
          </p:nvPr>
        </p:nvSpPr>
        <p:spPr/>
        <p:txBody>
          <a:bodyPr/>
          <a:lstStyle/>
          <a:p>
            <a:pPr>
              <a:defRPr/>
            </a:pPr>
            <a:fld id="{128F87C8-AB5D-304D-AC72-FECE2115E949}" type="slidenum">
              <a:rPr lang="it-IT"/>
              <a:pPr>
                <a:defRPr/>
              </a:pPr>
              <a:t>187</a:t>
            </a:fld>
            <a:endParaRPr lang="it-IT"/>
          </a:p>
        </p:txBody>
      </p:sp>
      <p:sp>
        <p:nvSpPr>
          <p:cNvPr id="347140" name="Rectangle 2"/>
          <p:cNvSpPr>
            <a:spLocks noChangeArrowheads="1"/>
          </p:cNvSpPr>
          <p:nvPr/>
        </p:nvSpPr>
        <p:spPr bwMode="auto">
          <a:xfrm>
            <a:off x="595313" y="0"/>
            <a:ext cx="7696200" cy="533400"/>
          </a:xfrm>
          <a:prstGeom prst="rect">
            <a:avLst/>
          </a:prstGeom>
          <a:noFill/>
          <a:ln w="9525">
            <a:noFill/>
            <a:miter lim="800000"/>
            <a:headEnd/>
            <a:tailEnd/>
          </a:ln>
        </p:spPr>
        <p:txBody>
          <a:bodyPr anchor="ctr">
            <a:prstTxWarp prst="textNoShape">
              <a:avLst/>
            </a:prstTxWarp>
          </a:bodyPr>
          <a:lstStyle/>
          <a:p>
            <a:pPr algn="ctr"/>
            <a:r>
              <a:rPr lang="it-IT" sz="4400">
                <a:solidFill>
                  <a:schemeClr val="tx2"/>
                </a:solidFill>
                <a:latin typeface="Calibri" pitchFamily="-108" charset="0"/>
              </a:rPr>
              <a:t>BIBLIOGRAFIA ESSENZIALE</a:t>
            </a:r>
          </a:p>
        </p:txBody>
      </p:sp>
      <p:pic>
        <p:nvPicPr>
          <p:cNvPr id="347141" name="Picture 3" descr="BONCINELLI_tecnica0"/>
          <p:cNvPicPr>
            <a:picLocks noChangeAspect="1" noChangeArrowheads="1"/>
          </p:cNvPicPr>
          <p:nvPr/>
        </p:nvPicPr>
        <p:blipFill>
          <a:blip r:embed="rId4"/>
          <a:srcRect/>
          <a:stretch>
            <a:fillRect/>
          </a:stretch>
        </p:blipFill>
        <p:spPr bwMode="auto">
          <a:xfrm>
            <a:off x="2514600" y="762000"/>
            <a:ext cx="1676400" cy="2190750"/>
          </a:xfrm>
          <a:prstGeom prst="rect">
            <a:avLst/>
          </a:prstGeom>
          <a:noFill/>
          <a:ln w="9525">
            <a:noFill/>
            <a:miter lim="800000"/>
            <a:headEnd/>
            <a:tailEnd/>
          </a:ln>
        </p:spPr>
      </p:pic>
      <p:graphicFrame>
        <p:nvGraphicFramePr>
          <p:cNvPr id="347138" name="Object 2"/>
          <p:cNvGraphicFramePr>
            <a:graphicFrameLocks noChangeAspect="1"/>
          </p:cNvGraphicFramePr>
          <p:nvPr/>
        </p:nvGraphicFramePr>
        <p:xfrm>
          <a:off x="4724400" y="3276600"/>
          <a:ext cx="2057400" cy="3048000"/>
        </p:xfrm>
        <a:graphic>
          <a:graphicData uri="http://schemas.openxmlformats.org/presentationml/2006/ole">
            <p:oleObj spid="_x0000_s139266" name="Documento" r:id="rId5" imgW="5562600" imgH="8242300" progId="Word.Document.8">
              <p:embed/>
            </p:oleObj>
          </a:graphicData>
        </a:graphic>
      </p:graphicFrame>
      <p:pic>
        <p:nvPicPr>
          <p:cNvPr id="347142" name="Picture 5" descr="copt13"/>
          <p:cNvPicPr>
            <a:picLocks noChangeAspect="1" noChangeArrowheads="1"/>
          </p:cNvPicPr>
          <p:nvPr/>
        </p:nvPicPr>
        <p:blipFill>
          <a:blip r:embed="rId6"/>
          <a:srcRect/>
          <a:stretch>
            <a:fillRect/>
          </a:stretch>
        </p:blipFill>
        <p:spPr bwMode="auto">
          <a:xfrm>
            <a:off x="4724400" y="762000"/>
            <a:ext cx="1752600" cy="2286000"/>
          </a:xfrm>
          <a:prstGeom prst="rect">
            <a:avLst/>
          </a:prstGeom>
          <a:noFill/>
          <a:ln w="9525">
            <a:noFill/>
            <a:miter lim="800000"/>
            <a:headEnd/>
            <a:tailEnd/>
          </a:ln>
        </p:spPr>
      </p:pic>
      <p:pic>
        <p:nvPicPr>
          <p:cNvPr id="347143" name="Picture 6" descr="colta"/>
          <p:cNvPicPr>
            <a:picLocks noChangeAspect="1" noChangeArrowheads="1"/>
          </p:cNvPicPr>
          <p:nvPr/>
        </p:nvPicPr>
        <p:blipFill>
          <a:blip r:embed="rId7"/>
          <a:srcRect/>
          <a:stretch>
            <a:fillRect/>
          </a:stretch>
        </p:blipFill>
        <p:spPr bwMode="auto">
          <a:xfrm>
            <a:off x="6934200" y="609600"/>
            <a:ext cx="1828800" cy="2490788"/>
          </a:xfrm>
          <a:prstGeom prst="rect">
            <a:avLst/>
          </a:prstGeom>
          <a:noFill/>
          <a:ln w="9525">
            <a:noFill/>
            <a:miter lim="800000"/>
            <a:headEnd/>
            <a:tailEnd/>
          </a:ln>
        </p:spPr>
      </p:pic>
      <p:pic>
        <p:nvPicPr>
          <p:cNvPr id="347144" name="Picture 7" descr="1711299"/>
          <p:cNvPicPr>
            <a:picLocks noChangeAspect="1" noChangeArrowheads="1"/>
          </p:cNvPicPr>
          <p:nvPr/>
        </p:nvPicPr>
        <p:blipFill>
          <a:blip r:embed="rId8"/>
          <a:srcRect/>
          <a:stretch>
            <a:fillRect/>
          </a:stretch>
        </p:blipFill>
        <p:spPr bwMode="auto">
          <a:xfrm>
            <a:off x="387350" y="3352800"/>
            <a:ext cx="2014538" cy="3106738"/>
          </a:xfrm>
          <a:prstGeom prst="rect">
            <a:avLst/>
          </a:prstGeom>
          <a:noFill/>
          <a:ln w="9525">
            <a:noFill/>
            <a:miter lim="800000"/>
            <a:headEnd/>
            <a:tailEnd/>
          </a:ln>
        </p:spPr>
      </p:pic>
      <p:pic>
        <p:nvPicPr>
          <p:cNvPr id="347145" name="Picture 8" descr="tornaImmagine"/>
          <p:cNvPicPr>
            <a:picLocks noChangeAspect="1" noChangeArrowheads="1"/>
          </p:cNvPicPr>
          <p:nvPr/>
        </p:nvPicPr>
        <p:blipFill>
          <a:blip r:embed="rId9"/>
          <a:srcRect/>
          <a:stretch>
            <a:fillRect/>
          </a:stretch>
        </p:blipFill>
        <p:spPr bwMode="auto">
          <a:xfrm>
            <a:off x="2667000" y="3429000"/>
            <a:ext cx="1828800" cy="2895600"/>
          </a:xfrm>
          <a:prstGeom prst="rect">
            <a:avLst/>
          </a:prstGeom>
          <a:noFill/>
          <a:ln w="9525">
            <a:noFill/>
            <a:miter lim="800000"/>
            <a:headEnd/>
            <a:tailEnd/>
          </a:ln>
        </p:spPr>
      </p:pic>
      <p:pic>
        <p:nvPicPr>
          <p:cNvPr id="347146" name="Picture 9" descr="Schedanrs-08"/>
          <p:cNvPicPr>
            <a:picLocks noChangeAspect="1" noChangeArrowheads="1"/>
          </p:cNvPicPr>
          <p:nvPr/>
        </p:nvPicPr>
        <p:blipFill>
          <a:blip r:embed="rId10"/>
          <a:srcRect/>
          <a:stretch>
            <a:fillRect/>
          </a:stretch>
        </p:blipFill>
        <p:spPr bwMode="auto">
          <a:xfrm>
            <a:off x="381000" y="685800"/>
            <a:ext cx="1676400" cy="2286000"/>
          </a:xfrm>
          <a:prstGeom prst="rect">
            <a:avLst/>
          </a:prstGeom>
          <a:noFill/>
          <a:ln w="9525">
            <a:noFill/>
            <a:miter lim="800000"/>
            <a:headEnd/>
            <a:tailEnd/>
          </a:ln>
        </p:spPr>
      </p:pic>
      <p:pic>
        <p:nvPicPr>
          <p:cNvPr id="347147" name="Picture 10" descr="9788849820058g"/>
          <p:cNvPicPr>
            <a:picLocks noChangeAspect="1" noChangeArrowheads="1"/>
          </p:cNvPicPr>
          <p:nvPr/>
        </p:nvPicPr>
        <p:blipFill>
          <a:blip r:embed="rId11"/>
          <a:srcRect/>
          <a:stretch>
            <a:fillRect/>
          </a:stretch>
        </p:blipFill>
        <p:spPr bwMode="auto">
          <a:xfrm>
            <a:off x="7010400" y="3352800"/>
            <a:ext cx="1819275" cy="2919413"/>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18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pic>
        <p:nvPicPr>
          <p:cNvPr id="349186" name="Picture 2"/>
          <p:cNvPicPr>
            <a:picLocks noChangeAspect="1" noChangeArrowheads="1"/>
          </p:cNvPicPr>
          <p:nvPr/>
        </p:nvPicPr>
        <p:blipFill>
          <a:blip r:embed="rId2"/>
          <a:srcRect/>
          <a:stretch>
            <a:fillRect/>
          </a:stretch>
        </p:blipFill>
        <p:spPr bwMode="auto">
          <a:xfrm>
            <a:off x="0" y="1169988"/>
            <a:ext cx="8974138" cy="4111625"/>
          </a:xfrm>
          <a:prstGeom prst="rect">
            <a:avLst/>
          </a:prstGeom>
          <a:noFill/>
          <a:ln w="9525">
            <a:noFill/>
            <a:miter lim="800000"/>
            <a:headEnd/>
            <a:tailEnd/>
          </a:ln>
        </p:spPr>
      </p:pic>
      <p:sp>
        <p:nvSpPr>
          <p:cNvPr id="349187" name="CasellaDiTesto 2"/>
          <p:cNvSpPr txBox="1">
            <a:spLocks noChangeArrowheads="1"/>
          </p:cNvSpPr>
          <p:nvPr/>
        </p:nvSpPr>
        <p:spPr bwMode="auto">
          <a:xfrm>
            <a:off x="1517650" y="5483225"/>
            <a:ext cx="5580063" cy="647700"/>
          </a:xfrm>
          <a:prstGeom prst="rect">
            <a:avLst/>
          </a:prstGeom>
          <a:noFill/>
          <a:ln w="9525">
            <a:noFill/>
            <a:miter lim="800000"/>
            <a:headEnd/>
            <a:tailEnd/>
          </a:ln>
        </p:spPr>
        <p:txBody>
          <a:bodyPr>
            <a:prstTxWarp prst="textNoShape">
              <a:avLst/>
            </a:prstTxWarp>
            <a:spAutoFit/>
          </a:bodyPr>
          <a:lstStyle/>
          <a:p>
            <a:r>
              <a:rPr lang="it-IT" sz="3600" b="1"/>
              <a:t>  Alanis Morissette  1998 </a:t>
            </a:r>
            <a:endParaRPr lang="it-IT" sz="3600"/>
          </a:p>
        </p:txBody>
      </p:sp>
    </p:spTree>
  </p:cSld>
  <p:clrMapOvr>
    <a:masterClrMapping/>
  </p:clrMapOvr>
</p:sld>
</file>

<file path=ppt/theme/theme1.xml><?xml version="1.0" encoding="utf-8"?>
<a:theme xmlns:a="http://schemas.openxmlformats.org/drawingml/2006/main" name="Tema di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Tema di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67</TotalTime>
  <Words>16084</Words>
  <Application>Microsoft Macintosh PowerPoint</Application>
  <PresentationFormat>Presentazione su schermo (4:3)</PresentationFormat>
  <Paragraphs>1728</Paragraphs>
  <Slides>188</Slides>
  <Notes>158</Notes>
  <HiddenSlides>1</HiddenSlides>
  <MMClips>0</MMClips>
  <ScaleCrop>false</ScaleCrop>
  <HeadingPairs>
    <vt:vector size="8" baseType="variant">
      <vt:variant>
        <vt:lpstr>Modello struttura</vt:lpstr>
      </vt:variant>
      <vt:variant>
        <vt:i4>1</vt:i4>
      </vt:variant>
      <vt:variant>
        <vt:lpstr>Collegamenti</vt:lpstr>
      </vt:variant>
      <vt:variant>
        <vt:i4>3</vt:i4>
      </vt:variant>
      <vt:variant>
        <vt:lpstr>Server OLE incorporati</vt:lpstr>
      </vt:variant>
      <vt:variant>
        <vt:i4>1</vt:i4>
      </vt:variant>
      <vt:variant>
        <vt:lpstr>Titoli diapositive</vt:lpstr>
      </vt:variant>
      <vt:variant>
        <vt:i4>188</vt:i4>
      </vt:variant>
    </vt:vector>
  </HeadingPairs>
  <TitlesOfParts>
    <vt:vector size="193" baseType="lpstr">
      <vt:lpstr>Tema di Office</vt:lpstr>
      <vt:lpstr>???</vt:lpstr>
      <vt:lpstr>???</vt:lpstr>
      <vt:lpstr>???</vt:lpstr>
      <vt:lpstr>Documento</vt:lpstr>
      <vt:lpstr>PROGETTARE, SPERIMENTARE E VALUTARE PERCORSI DI APPRENDIMENTO FUNZIONALI ALLA CERTIFICAZIONE DELLE COMPETENZE TRASVERSALI</vt:lpstr>
      <vt:lpstr>Diapositiva 2</vt:lpstr>
      <vt:lpstr>Diapositiva 3</vt:lpstr>
      <vt:lpstr>Diapositiva 4</vt:lpstr>
      <vt:lpstr>Diapositiva 5</vt:lpstr>
      <vt:lpstr>Diapositiva 6</vt:lpstr>
      <vt:lpstr>Diapositiva 7</vt:lpstr>
      <vt:lpstr>Diapositiva 8</vt:lpstr>
      <vt:lpstr>Diapositiva 9</vt:lpstr>
      <vt:lpstr>Diapositiva 10</vt:lpstr>
      <vt:lpstr>Diapositiva 11</vt:lpstr>
      <vt:lpstr>Diapositiva 12</vt:lpstr>
      <vt:lpstr>Diapositiva 13</vt:lpstr>
      <vt:lpstr>Diapositiva 14</vt:lpstr>
      <vt:lpstr>Diapositiva 15</vt:lpstr>
      <vt:lpstr>Diapositiva 16</vt:lpstr>
      <vt:lpstr>Diapositiva 17</vt:lpstr>
      <vt:lpstr>Diapositiva 18</vt:lpstr>
      <vt:lpstr>Diapositiva 19</vt:lpstr>
      <vt:lpstr>Diapositiva 20</vt:lpstr>
      <vt:lpstr>Diapositiva 21</vt:lpstr>
      <vt:lpstr>Diapositiva 22</vt:lpstr>
      <vt:lpstr>Diapositiva 23</vt:lpstr>
      <vt:lpstr>Diapositiva 24</vt:lpstr>
      <vt:lpstr>Diapositiva 25</vt:lpstr>
      <vt:lpstr>Diapositiva 26</vt:lpstr>
      <vt:lpstr>Diapositiva 27</vt:lpstr>
      <vt:lpstr>Diapositiva 28</vt:lpstr>
      <vt:lpstr>Diapositiva 29</vt:lpstr>
      <vt:lpstr>Diapositiva 30</vt:lpstr>
      <vt:lpstr>Diapositiva 31</vt:lpstr>
      <vt:lpstr>Diapositiva 32</vt:lpstr>
      <vt:lpstr>Diapositiva 33</vt:lpstr>
      <vt:lpstr>Diapositiva 34</vt:lpstr>
      <vt:lpstr>Diapositiva 35</vt:lpstr>
      <vt:lpstr>Diapositiva 36</vt:lpstr>
      <vt:lpstr>Diapositiva 37</vt:lpstr>
      <vt:lpstr>Diapositiva 38</vt:lpstr>
      <vt:lpstr>Diapositiva 39</vt:lpstr>
      <vt:lpstr>Competenze chiave per l'apprendimento permanente  UE ‘06</vt:lpstr>
      <vt:lpstr>Diapositiva 41</vt:lpstr>
      <vt:lpstr>Diapositiva 42</vt:lpstr>
      <vt:lpstr>Diapositiva 43</vt:lpstr>
      <vt:lpstr>Diapositiva 44</vt:lpstr>
      <vt:lpstr>Diapositiva 45</vt:lpstr>
      <vt:lpstr>Diapositiva 46</vt:lpstr>
      <vt:lpstr>Diapositiva 47</vt:lpstr>
      <vt:lpstr>Diapositiva 48</vt:lpstr>
      <vt:lpstr>Diapositiva 49</vt:lpstr>
      <vt:lpstr>Diapositiva 50</vt:lpstr>
      <vt:lpstr>Diapositiva 51</vt:lpstr>
      <vt:lpstr>Diapositiva 52</vt:lpstr>
      <vt:lpstr>Diapositiva 53</vt:lpstr>
      <vt:lpstr>Diapositiva 54</vt:lpstr>
      <vt:lpstr>Diapositiva 55</vt:lpstr>
      <vt:lpstr>Diapositiva 56</vt:lpstr>
      <vt:lpstr>Diapositiva 57</vt:lpstr>
      <vt:lpstr>Diapositiva 58</vt:lpstr>
      <vt:lpstr>Diapositiva 59</vt:lpstr>
      <vt:lpstr>Diapositiva 60</vt:lpstr>
      <vt:lpstr>Diapositiva 61</vt:lpstr>
      <vt:lpstr>Diapositiva 62</vt:lpstr>
      <vt:lpstr>Diapositiva 63</vt:lpstr>
      <vt:lpstr>Diapositiva 64</vt:lpstr>
      <vt:lpstr>Diapositiva 65</vt:lpstr>
      <vt:lpstr>Diapositiva 66</vt:lpstr>
      <vt:lpstr>Diapositiva 67</vt:lpstr>
      <vt:lpstr>Diapositiva 68</vt:lpstr>
      <vt:lpstr>Diapositiva 69</vt:lpstr>
      <vt:lpstr>Diapositiva 70</vt:lpstr>
      <vt:lpstr>Diapositiva 71</vt:lpstr>
      <vt:lpstr>Diapositiva 72</vt:lpstr>
      <vt:lpstr>Diapositiva 73</vt:lpstr>
      <vt:lpstr>Diapositiva 74</vt:lpstr>
      <vt:lpstr>Richard Feynman: The Character of Physical Law (1965)</vt:lpstr>
      <vt:lpstr>Richard Feynman: The Character of Physical Law/2</vt:lpstr>
      <vt:lpstr>Richard Feynman: The Character of Physical Law/3</vt:lpstr>
      <vt:lpstr>La «lezione» di Feynman</vt:lpstr>
      <vt:lpstr> Il «KARLSRUHER PHYSIKKURS»</vt:lpstr>
      <vt:lpstr>La «lezione» di Feynman</vt:lpstr>
      <vt:lpstr> Il «KARLSRUHER PHYSIKKURS»</vt:lpstr>
      <vt:lpstr> Il «KARLSRUHER PHYSIKKURS»</vt:lpstr>
      <vt:lpstr>Diapositiva 83</vt:lpstr>
      <vt:lpstr>Diapositiva 84</vt:lpstr>
      <vt:lpstr>Diapositiva 85</vt:lpstr>
      <vt:lpstr>Diapositiva 86</vt:lpstr>
      <vt:lpstr>Diapositiva 87</vt:lpstr>
      <vt:lpstr>Diapositiva 88</vt:lpstr>
      <vt:lpstr>Diapositiva 89</vt:lpstr>
      <vt:lpstr>Diapositiva 90</vt:lpstr>
      <vt:lpstr>Diapositiva 91</vt:lpstr>
      <vt:lpstr>Diapositiva 92</vt:lpstr>
      <vt:lpstr>Diapositiva 93</vt:lpstr>
      <vt:lpstr>Diapositiva 94</vt:lpstr>
      <vt:lpstr>Diapositiva 95</vt:lpstr>
      <vt:lpstr>Diapositiva 96</vt:lpstr>
      <vt:lpstr>Diapositiva 97</vt:lpstr>
      <vt:lpstr>Diapositiva 98</vt:lpstr>
      <vt:lpstr>Diapositiva 99</vt:lpstr>
      <vt:lpstr>Diapositiva 100</vt:lpstr>
      <vt:lpstr>Diapositiva 101</vt:lpstr>
      <vt:lpstr>Diapositiva 102</vt:lpstr>
      <vt:lpstr>Diapositiva 103</vt:lpstr>
      <vt:lpstr>Diapositiva 104</vt:lpstr>
      <vt:lpstr>NOTAZIONE SIMBOLICA</vt:lpstr>
      <vt:lpstr>ENUNCIATO E SCHEMA D’ENUNCIATO</vt:lpstr>
      <vt:lpstr>Per passare dallo schema d’enunciato all’enunciato bisogna  sostituire le variabili  x, y, z e w (o Tizio, Caio, Sempronio e la Tal dei Tali) con le costanti  Carlo, Aldo, Gino e Maria</vt:lpstr>
      <vt:lpstr>PRINCIPIO DI VEROFUNZIONALITÀ</vt:lpstr>
      <vt:lpstr>TAVOLA DI VERITÀ DELLA NEGAZIONE</vt:lpstr>
      <vt:lpstr>NEGAZIONE</vt:lpstr>
      <vt:lpstr>CONGIUNZIONE LOGICA</vt:lpstr>
      <vt:lpstr>Diapositiva 112</vt:lpstr>
      <vt:lpstr>Diapositiva 113</vt:lpstr>
      <vt:lpstr>Diapositiva 114</vt:lpstr>
      <vt:lpstr>Diapositiva 115</vt:lpstr>
      <vt:lpstr>Possibili esiti di una tavola di verità</vt:lpstr>
      <vt:lpstr>Ne segue che…</vt:lpstr>
      <vt:lpstr>Esempi</vt:lpstr>
      <vt:lpstr>Verità logiche importanti (1/4)</vt:lpstr>
      <vt:lpstr>Verità logiche importanti (2/4)</vt:lpstr>
      <vt:lpstr>Verità logiche importanti (3/4)</vt:lpstr>
      <vt:lpstr>Verità logiche importanti (4/4)</vt:lpstr>
      <vt:lpstr>Come formalizzare…</vt:lpstr>
      <vt:lpstr>Variabili e quantificatori</vt:lpstr>
      <vt:lpstr>Formalizziamo …</vt:lpstr>
      <vt:lpstr>Enunciati universali/particolari e affermativi/negativi …</vt:lpstr>
      <vt:lpstr>Notate che…</vt:lpstr>
      <vt:lpstr>Leggi sui quantificatori</vt:lpstr>
      <vt:lpstr>Cos’è un argomento?</vt:lpstr>
      <vt:lpstr>Esempio</vt:lpstr>
      <vt:lpstr>Come si identificano premesse e conclusione?</vt:lpstr>
      <vt:lpstr>Non ogni testo è argomentativo…</vt:lpstr>
      <vt:lpstr>Argomenti grezzi e distillati</vt:lpstr>
      <vt:lpstr>Argomenti grezzi e distillati</vt:lpstr>
      <vt:lpstr>Schema di argomento</vt:lpstr>
      <vt:lpstr>Istanze e schemi</vt:lpstr>
      <vt:lpstr>Diapositiva 137</vt:lpstr>
      <vt:lpstr>Fallacie formali</vt:lpstr>
      <vt:lpstr>Esempio della studentessa e dell’esame</vt:lpstr>
      <vt:lpstr>Negazione dell’antecedente</vt:lpstr>
      <vt:lpstr>Esempio dello spasimante ….</vt:lpstr>
      <vt:lpstr>Affermazione del conseguente</vt:lpstr>
      <vt:lpstr>Argomenti validi “paradossali” </vt:lpstr>
      <vt:lpstr>Alcuni schemi controintuitivi</vt:lpstr>
      <vt:lpstr>Alcuni schemi controintuitivi</vt:lpstr>
      <vt:lpstr>Logiche rilevanti</vt:lpstr>
      <vt:lpstr>Criteri di rilevanza</vt:lpstr>
      <vt:lpstr>Criteri di rilevanza</vt:lpstr>
      <vt:lpstr>Quand’è che un argomento è un buon argomento?</vt:lpstr>
      <vt:lpstr>Argomenti validi</vt:lpstr>
      <vt:lpstr>Esempi</vt:lpstr>
      <vt:lpstr>Schemi validi</vt:lpstr>
      <vt:lpstr>Esempi</vt:lpstr>
      <vt:lpstr>Argomenti formalmente validi </vt:lpstr>
      <vt:lpstr>Esempi</vt:lpstr>
      <vt:lpstr>Argomenti corretti</vt:lpstr>
      <vt:lpstr>Esempio argomento non corretto</vt:lpstr>
      <vt:lpstr>Classificazione argomenti</vt:lpstr>
      <vt:lpstr>Classificazione argomenti</vt:lpstr>
      <vt:lpstr>Argomento corretto e formalmente valido</vt:lpstr>
      <vt:lpstr>Argomento corretto e non formalmente valido</vt:lpstr>
      <vt:lpstr>Argomento scorretto e formalmente valido</vt:lpstr>
      <vt:lpstr>Argomento scorretto e non formalmente valido</vt:lpstr>
      <vt:lpstr>Classificazione argomenti</vt:lpstr>
      <vt:lpstr>Rappresentando in modo insiemistico …</vt:lpstr>
      <vt:lpstr>Diapositiva 166</vt:lpstr>
      <vt:lpstr>Diapositiva 167</vt:lpstr>
      <vt:lpstr>Diapositiva 168</vt:lpstr>
      <vt:lpstr>Diapositiva 169</vt:lpstr>
      <vt:lpstr>Diapositiva 170</vt:lpstr>
      <vt:lpstr>Diapositiva 171</vt:lpstr>
      <vt:lpstr>Diapositiva 172</vt:lpstr>
      <vt:lpstr>Diapositiva 173</vt:lpstr>
      <vt:lpstr>Diapositiva 174</vt:lpstr>
      <vt:lpstr>Diapositiva 175</vt:lpstr>
      <vt:lpstr>Diapositiva 176</vt:lpstr>
      <vt:lpstr>Diapositiva 177</vt:lpstr>
      <vt:lpstr>Diapositiva 178</vt:lpstr>
      <vt:lpstr>Diapositiva 179</vt:lpstr>
      <vt:lpstr>Diapositiva 180</vt:lpstr>
      <vt:lpstr>Diapositiva 181</vt:lpstr>
      <vt:lpstr>Diapositiva 182</vt:lpstr>
      <vt:lpstr>Diapositiva 183</vt:lpstr>
      <vt:lpstr>Diapositiva 184</vt:lpstr>
      <vt:lpstr>Diapositiva 185</vt:lpstr>
      <vt:lpstr>Diapositiva 186</vt:lpstr>
      <vt:lpstr>Diapositiva 187</vt:lpstr>
      <vt:lpstr>Diapositiva 188</vt:lpstr>
    </vt:vector>
  </TitlesOfParts>
  <Company>Facoltà di Architettura</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Diapositiva 1</dc:title>
  <dc:creator>Silvano Tagliagambe</dc:creator>
  <cp:lastModifiedBy>Silvano Tagliagambe</cp:lastModifiedBy>
  <cp:revision>8</cp:revision>
  <dcterms:created xsi:type="dcterms:W3CDTF">2014-02-16T13:20:57Z</dcterms:created>
  <dcterms:modified xsi:type="dcterms:W3CDTF">2014-02-16T13:44:49Z</dcterms:modified>
</cp:coreProperties>
</file>